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9.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0.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59" r:id="rId1"/>
    <p:sldMasterId id="2147483887" r:id="rId2"/>
    <p:sldMasterId id="2147483868" r:id="rId3"/>
    <p:sldMasterId id="2147483877" r:id="rId4"/>
    <p:sldMasterId id="2147483899" r:id="rId5"/>
    <p:sldMasterId id="2147483911" r:id="rId6"/>
    <p:sldMasterId id="2147483921" r:id="rId7"/>
    <p:sldMasterId id="2147483932" r:id="rId8"/>
    <p:sldMasterId id="2147483942" r:id="rId9"/>
    <p:sldMasterId id="2147483953" r:id="rId10"/>
    <p:sldMasterId id="2147483962" r:id="rId11"/>
  </p:sldMasterIdLst>
  <p:notesMasterIdLst>
    <p:notesMasterId r:id="rId32"/>
  </p:notesMasterIdLst>
  <p:handoutMasterIdLst>
    <p:handoutMasterId r:id="rId33"/>
  </p:handoutMasterIdLst>
  <p:sldIdLst>
    <p:sldId id="533" r:id="rId12"/>
    <p:sldId id="548" r:id="rId13"/>
    <p:sldId id="509" r:id="rId14"/>
    <p:sldId id="545" r:id="rId15"/>
    <p:sldId id="549" r:id="rId16"/>
    <p:sldId id="546" r:id="rId17"/>
    <p:sldId id="503" r:id="rId18"/>
    <p:sldId id="510" r:id="rId19"/>
    <p:sldId id="512" r:id="rId20"/>
    <p:sldId id="514" r:id="rId21"/>
    <p:sldId id="550" r:id="rId22"/>
    <p:sldId id="551" r:id="rId23"/>
    <p:sldId id="552" r:id="rId24"/>
    <p:sldId id="553" r:id="rId25"/>
    <p:sldId id="554" r:id="rId26"/>
    <p:sldId id="555" r:id="rId27"/>
    <p:sldId id="556" r:id="rId28"/>
    <p:sldId id="557" r:id="rId29"/>
    <p:sldId id="516" r:id="rId30"/>
    <p:sldId id="547" r:id="rId31"/>
  </p:sldIdLst>
  <p:sldSz cx="12192000" cy="6858000"/>
  <p:notesSz cx="10234613" cy="7099300"/>
  <p:defaultTextStyle>
    <a:defPPr>
      <a:defRPr lang="de-DE"/>
    </a:defPPr>
    <a:lvl1pPr algn="ctr" rtl="0" eaLnBrk="0" fontAlgn="base" hangingPunct="0">
      <a:spcBef>
        <a:spcPct val="50000"/>
      </a:spcBef>
      <a:spcAft>
        <a:spcPct val="0"/>
      </a:spcAft>
      <a:defRPr kern="1200">
        <a:solidFill>
          <a:schemeClr val="tx1"/>
        </a:solidFill>
        <a:latin typeface="Arial" charset="0"/>
        <a:ea typeface="+mn-ea"/>
        <a:cs typeface="+mn-cs"/>
      </a:defRPr>
    </a:lvl1pPr>
    <a:lvl2pPr marL="453713" algn="ctr" rtl="0" eaLnBrk="0" fontAlgn="base" hangingPunct="0">
      <a:spcBef>
        <a:spcPct val="50000"/>
      </a:spcBef>
      <a:spcAft>
        <a:spcPct val="0"/>
      </a:spcAft>
      <a:defRPr kern="1200">
        <a:solidFill>
          <a:schemeClr val="tx1"/>
        </a:solidFill>
        <a:latin typeface="Arial" charset="0"/>
        <a:ea typeface="+mn-ea"/>
        <a:cs typeface="+mn-cs"/>
      </a:defRPr>
    </a:lvl2pPr>
    <a:lvl3pPr marL="907429" algn="ctr" rtl="0" eaLnBrk="0" fontAlgn="base" hangingPunct="0">
      <a:spcBef>
        <a:spcPct val="50000"/>
      </a:spcBef>
      <a:spcAft>
        <a:spcPct val="0"/>
      </a:spcAft>
      <a:defRPr kern="1200">
        <a:solidFill>
          <a:schemeClr val="tx1"/>
        </a:solidFill>
        <a:latin typeface="Arial" charset="0"/>
        <a:ea typeface="+mn-ea"/>
        <a:cs typeface="+mn-cs"/>
      </a:defRPr>
    </a:lvl3pPr>
    <a:lvl4pPr marL="1361106" algn="ctr" rtl="0" eaLnBrk="0" fontAlgn="base" hangingPunct="0">
      <a:spcBef>
        <a:spcPct val="50000"/>
      </a:spcBef>
      <a:spcAft>
        <a:spcPct val="0"/>
      </a:spcAft>
      <a:defRPr kern="1200">
        <a:solidFill>
          <a:schemeClr val="tx1"/>
        </a:solidFill>
        <a:latin typeface="Arial" charset="0"/>
        <a:ea typeface="+mn-ea"/>
        <a:cs typeface="+mn-cs"/>
      </a:defRPr>
    </a:lvl4pPr>
    <a:lvl5pPr marL="1814817" algn="ctr" rtl="0" eaLnBrk="0" fontAlgn="base" hangingPunct="0">
      <a:spcBef>
        <a:spcPct val="50000"/>
      </a:spcBef>
      <a:spcAft>
        <a:spcPct val="0"/>
      </a:spcAft>
      <a:defRPr kern="1200">
        <a:solidFill>
          <a:schemeClr val="tx1"/>
        </a:solidFill>
        <a:latin typeface="Arial" charset="0"/>
        <a:ea typeface="+mn-ea"/>
        <a:cs typeface="+mn-cs"/>
      </a:defRPr>
    </a:lvl5pPr>
    <a:lvl6pPr marL="2268503" algn="l" defTabSz="907429" rtl="0" eaLnBrk="1" latinLnBrk="0" hangingPunct="1">
      <a:defRPr kern="1200">
        <a:solidFill>
          <a:schemeClr val="tx1"/>
        </a:solidFill>
        <a:latin typeface="Arial" charset="0"/>
        <a:ea typeface="+mn-ea"/>
        <a:cs typeface="+mn-cs"/>
      </a:defRPr>
    </a:lvl6pPr>
    <a:lvl7pPr marL="2722219" algn="l" defTabSz="907429" rtl="0" eaLnBrk="1" latinLnBrk="0" hangingPunct="1">
      <a:defRPr kern="1200">
        <a:solidFill>
          <a:schemeClr val="tx1"/>
        </a:solidFill>
        <a:latin typeface="Arial" charset="0"/>
        <a:ea typeface="+mn-ea"/>
        <a:cs typeface="+mn-cs"/>
      </a:defRPr>
    </a:lvl7pPr>
    <a:lvl8pPr marL="3175896" algn="l" defTabSz="907429" rtl="0" eaLnBrk="1" latinLnBrk="0" hangingPunct="1">
      <a:defRPr kern="1200">
        <a:solidFill>
          <a:schemeClr val="tx1"/>
        </a:solidFill>
        <a:latin typeface="Arial" charset="0"/>
        <a:ea typeface="+mn-ea"/>
        <a:cs typeface="+mn-cs"/>
      </a:defRPr>
    </a:lvl8pPr>
    <a:lvl9pPr marL="3629617" algn="l" defTabSz="907429"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Standardabschnitt" id="{76D67238-0B5B-4027-8B45-2BDA72780870}">
          <p14:sldIdLst>
            <p14:sldId id="533"/>
            <p14:sldId id="548"/>
            <p14:sldId id="509"/>
            <p14:sldId id="545"/>
            <p14:sldId id="549"/>
            <p14:sldId id="546"/>
            <p14:sldId id="503"/>
            <p14:sldId id="510"/>
            <p14:sldId id="512"/>
            <p14:sldId id="514"/>
            <p14:sldId id="550"/>
            <p14:sldId id="551"/>
            <p14:sldId id="552"/>
            <p14:sldId id="553"/>
            <p14:sldId id="554"/>
            <p14:sldId id="555"/>
            <p14:sldId id="556"/>
            <p14:sldId id="557"/>
            <p14:sldId id="516"/>
            <p14:sldId id="547"/>
          </p14:sldIdLst>
        </p14:section>
      </p14:sectionLst>
    </p:ext>
    <p:ext uri="{EFAFB233-063F-42B5-8137-9DF3F51BA10A}">
      <p15:sldGuideLst xmlns:p15="http://schemas.microsoft.com/office/powerpoint/2012/main">
        <p15:guide id="1" orient="horz" pos="2296" userDrawn="1">
          <p15:clr>
            <a:srgbClr val="A4A3A4"/>
          </p15:clr>
        </p15:guide>
        <p15:guide id="2" pos="288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F2914"/>
    <a:srgbClr val="FCBB75"/>
    <a:srgbClr val="FF33CC"/>
    <a:srgbClr val="0000FF"/>
    <a:srgbClr val="FFFFFF"/>
    <a:srgbClr val="526878"/>
    <a:srgbClr val="F2EA18"/>
    <a:srgbClr val="0099FF"/>
    <a:srgbClr val="FF1717"/>
    <a:srgbClr val="5A8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11" autoAdjust="0"/>
    <p:restoredTop sz="96494" autoAdjust="0"/>
  </p:normalViewPr>
  <p:slideViewPr>
    <p:cSldViewPr>
      <p:cViewPr>
        <p:scale>
          <a:sx n="125" d="100"/>
          <a:sy n="125" d="100"/>
        </p:scale>
        <p:origin x="3918" y="882"/>
      </p:cViewPr>
      <p:guideLst>
        <p:guide orient="horz" pos="2296"/>
        <p:guide pos="2887"/>
      </p:guideLst>
    </p:cSldViewPr>
  </p:slideViewPr>
  <p:outlineViewPr>
    <p:cViewPr>
      <p:scale>
        <a:sx n="33" d="100"/>
        <a:sy n="33" d="100"/>
      </p:scale>
      <p:origin x="0" y="-6374"/>
    </p:cViewPr>
  </p:outlineViewPr>
  <p:notesTextViewPr>
    <p:cViewPr>
      <p:scale>
        <a:sx n="3" d="2"/>
        <a:sy n="3" d="2"/>
      </p:scale>
      <p:origin x="0" y="0"/>
    </p:cViewPr>
  </p:notesTextViewPr>
  <p:sorterViewPr>
    <p:cViewPr>
      <p:scale>
        <a:sx n="160" d="100"/>
        <a:sy n="160" d="100"/>
      </p:scale>
      <p:origin x="0" y="15600"/>
    </p:cViewPr>
  </p:sorterViewPr>
  <p:notesViewPr>
    <p:cSldViewPr>
      <p:cViewPr varScale="1">
        <p:scale>
          <a:sx n="114" d="100"/>
          <a:sy n="114" d="100"/>
        </p:scale>
        <p:origin x="111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7030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4"/>
          <p:cNvSpPr>
            <a:spLocks noGrp="1" noRot="1" noChangeAspect="1" noChangeArrowheads="1" noTextEdit="1"/>
          </p:cNvSpPr>
          <p:nvPr>
            <p:ph type="sldImg" idx="2"/>
          </p:nvPr>
        </p:nvSpPr>
        <p:spPr bwMode="auto">
          <a:xfrm>
            <a:off x="2806700" y="552450"/>
            <a:ext cx="4699000" cy="26431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1401512" y="3359897"/>
            <a:ext cx="7493884" cy="3194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637" tIns="47817" rIns="95637" bIns="47817" numCol="1" anchor="t" anchorCtr="0" compatLnSpc="1">
            <a:prstTxWarp prst="textNoShape">
              <a:avLst/>
            </a:prstTxWarp>
          </a:bodyPr>
          <a:lstStyle/>
          <a:p>
            <a:pPr lvl="0"/>
            <a:r>
              <a:rPr lang="en-GB" noProof="0" smtClean="0"/>
              <a:t>Klicken Sie, um die Formate des Vorlagentextes zu bearbeiten</a:t>
            </a:r>
          </a:p>
          <a:p>
            <a:pPr lvl="1"/>
            <a:r>
              <a:rPr lang="en-GB" noProof="0" smtClean="0">
                <a:sym typeface="CommonBullets" pitchFamily="34" charset="2"/>
              </a:rPr>
              <a:t>	Zweite Ebene</a:t>
            </a:r>
          </a:p>
          <a:p>
            <a:pPr lvl="2"/>
            <a:r>
              <a:rPr lang="en-GB" noProof="0" smtClean="0">
                <a:sym typeface="CommonBullets" pitchFamily="34" charset="2"/>
              </a:rPr>
              <a:t>Dritte Ebene</a:t>
            </a:r>
          </a:p>
          <a:p>
            <a:pPr lvl="3"/>
            <a:r>
              <a:rPr lang="en-GB" noProof="0" smtClean="0">
                <a:sym typeface="CommonBullets" pitchFamily="34" charset="2"/>
              </a:rPr>
              <a:t>Vierte Ebene</a:t>
            </a:r>
          </a:p>
          <a:p>
            <a:pPr lvl="4"/>
            <a:r>
              <a:rPr lang="en-GB" noProof="0" smtClean="0">
                <a:sym typeface="CommonBullets" pitchFamily="34" charset="2"/>
              </a:rPr>
              <a:t>Fünfte Ebene</a:t>
            </a:r>
          </a:p>
        </p:txBody>
      </p:sp>
      <p:sp>
        <p:nvSpPr>
          <p:cNvPr id="40967" name="Rectangle 7"/>
          <p:cNvSpPr>
            <a:spLocks noGrp="1" noChangeArrowheads="1"/>
          </p:cNvSpPr>
          <p:nvPr>
            <p:ph type="sldNum" sz="quarter" idx="5"/>
          </p:nvPr>
        </p:nvSpPr>
        <p:spPr bwMode="auto">
          <a:xfrm>
            <a:off x="5850405" y="6722067"/>
            <a:ext cx="4333898" cy="38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637" tIns="47817" rIns="95637" bIns="47817" numCol="1" anchor="b" anchorCtr="0" compatLnSpc="1">
            <a:prstTxWarp prst="textNoShape">
              <a:avLst/>
            </a:prstTxWarp>
          </a:bodyPr>
          <a:lstStyle>
            <a:lvl1pPr algn="r" defTabSz="957140">
              <a:spcBef>
                <a:spcPct val="0"/>
              </a:spcBef>
              <a:defRPr sz="1100"/>
            </a:lvl1pPr>
          </a:lstStyle>
          <a:p>
            <a:pPr>
              <a:defRPr/>
            </a:pPr>
            <a:fld id="{D7952AF9-B243-4EB6-B883-DDC8D4EA2635}" type="slidenum">
              <a:rPr lang="en-GB"/>
              <a:pPr>
                <a:defRPr/>
              </a:pPr>
              <a:t>‹Nr.›</a:t>
            </a:fld>
            <a:endParaRPr lang="en-GB"/>
          </a:p>
        </p:txBody>
      </p:sp>
    </p:spTree>
    <p:extLst>
      <p:ext uri="{BB962C8B-B14F-4D97-AF65-F5344CB8AC3E}">
        <p14:creationId xmlns:p14="http://schemas.microsoft.com/office/powerpoint/2010/main" val="1651196289"/>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100" kern="1200">
        <a:solidFill>
          <a:schemeClr val="tx1"/>
        </a:solidFill>
        <a:latin typeface="Arial" charset="0"/>
        <a:ea typeface="+mn-ea"/>
        <a:cs typeface="+mn-cs"/>
      </a:defRPr>
    </a:lvl1pPr>
    <a:lvl2pPr marL="453713" indent="-170134" algn="l" rtl="0" eaLnBrk="0" fontAlgn="base" hangingPunct="0">
      <a:spcBef>
        <a:spcPct val="0"/>
      </a:spcBef>
      <a:spcAft>
        <a:spcPct val="0"/>
      </a:spcAft>
      <a:defRPr sz="1100" kern="1200">
        <a:solidFill>
          <a:schemeClr val="tx1"/>
        </a:solidFill>
        <a:latin typeface="Arial" charset="0"/>
        <a:ea typeface="+mn-ea"/>
        <a:cs typeface="+mn-cs"/>
        <a:sym typeface="CommonBullets" pitchFamily="34" charset="2"/>
      </a:defRPr>
    </a:lvl2pPr>
    <a:lvl3pPr marL="907429" algn="l" rtl="0" eaLnBrk="0" fontAlgn="base" hangingPunct="0">
      <a:spcBef>
        <a:spcPct val="0"/>
      </a:spcBef>
      <a:spcAft>
        <a:spcPct val="0"/>
      </a:spcAft>
      <a:defRPr sz="1100" kern="1200">
        <a:solidFill>
          <a:schemeClr val="tx1"/>
        </a:solidFill>
        <a:latin typeface="Arial" charset="0"/>
        <a:ea typeface="+mn-ea"/>
        <a:cs typeface="+mn-cs"/>
        <a:sym typeface="CommonBullets" pitchFamily="34" charset="2"/>
      </a:defRPr>
    </a:lvl3pPr>
    <a:lvl4pPr marL="1361106" algn="l" rtl="0" eaLnBrk="0" fontAlgn="base" hangingPunct="0">
      <a:spcBef>
        <a:spcPct val="0"/>
      </a:spcBef>
      <a:spcAft>
        <a:spcPct val="0"/>
      </a:spcAft>
      <a:defRPr sz="1100" kern="1200">
        <a:solidFill>
          <a:schemeClr val="tx1"/>
        </a:solidFill>
        <a:latin typeface="Arial" charset="0"/>
        <a:ea typeface="+mn-ea"/>
        <a:cs typeface="+mn-cs"/>
        <a:sym typeface="CommonBullets" pitchFamily="34" charset="2"/>
      </a:defRPr>
    </a:lvl4pPr>
    <a:lvl5pPr marL="1814817" algn="l" rtl="0" eaLnBrk="0" fontAlgn="base" hangingPunct="0">
      <a:spcBef>
        <a:spcPct val="0"/>
      </a:spcBef>
      <a:spcAft>
        <a:spcPct val="0"/>
      </a:spcAft>
      <a:defRPr sz="1100" kern="1200">
        <a:solidFill>
          <a:schemeClr val="tx1"/>
        </a:solidFill>
        <a:latin typeface="Arial" charset="0"/>
        <a:ea typeface="+mn-ea"/>
        <a:cs typeface="+mn-cs"/>
        <a:sym typeface="CommonBullets" pitchFamily="34" charset="2"/>
      </a:defRPr>
    </a:lvl5pPr>
    <a:lvl6pPr marL="2268503" algn="l" defTabSz="907429" rtl="0" eaLnBrk="1" latinLnBrk="0" hangingPunct="1">
      <a:defRPr sz="1200" kern="1200">
        <a:solidFill>
          <a:schemeClr val="tx1"/>
        </a:solidFill>
        <a:latin typeface="+mn-lt"/>
        <a:ea typeface="+mn-ea"/>
        <a:cs typeface="+mn-cs"/>
      </a:defRPr>
    </a:lvl6pPr>
    <a:lvl7pPr marL="2722219" algn="l" defTabSz="907429" rtl="0" eaLnBrk="1" latinLnBrk="0" hangingPunct="1">
      <a:defRPr sz="1200" kern="1200">
        <a:solidFill>
          <a:schemeClr val="tx1"/>
        </a:solidFill>
        <a:latin typeface="+mn-lt"/>
        <a:ea typeface="+mn-ea"/>
        <a:cs typeface="+mn-cs"/>
      </a:defRPr>
    </a:lvl7pPr>
    <a:lvl8pPr marL="3175896" algn="l" defTabSz="907429" rtl="0" eaLnBrk="1" latinLnBrk="0" hangingPunct="1">
      <a:defRPr sz="1200" kern="1200">
        <a:solidFill>
          <a:schemeClr val="tx1"/>
        </a:solidFill>
        <a:latin typeface="+mn-lt"/>
        <a:ea typeface="+mn-ea"/>
        <a:cs typeface="+mn-cs"/>
      </a:defRPr>
    </a:lvl8pPr>
    <a:lvl9pPr marL="3629617" algn="l" defTabSz="90742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https://www.youtube.com/watch?v=rYVTH61jNW8</a:t>
            </a:r>
          </a:p>
          <a:p>
            <a:endParaRPr lang="de-DE" dirty="0"/>
          </a:p>
        </p:txBody>
      </p:sp>
      <p:sp>
        <p:nvSpPr>
          <p:cNvPr id="4" name="Foliennummernplatzhalter 3"/>
          <p:cNvSpPr>
            <a:spLocks noGrp="1"/>
          </p:cNvSpPr>
          <p:nvPr>
            <p:ph type="sldNum" sz="quarter" idx="10"/>
          </p:nvPr>
        </p:nvSpPr>
        <p:spPr/>
        <p:txBody>
          <a:bodyPr/>
          <a:lstStyle/>
          <a:p>
            <a:fld id="{F78759CE-40C3-4DED-A96F-691C14F2F9A2}" type="slidenum">
              <a:rPr lang="de-DE" smtClean="0"/>
              <a:t>2</a:t>
            </a:fld>
            <a:endParaRPr lang="de-DE"/>
          </a:p>
        </p:txBody>
      </p:sp>
    </p:spTree>
    <p:extLst>
      <p:ext uri="{BB962C8B-B14F-4D97-AF65-F5344CB8AC3E}">
        <p14:creationId xmlns:p14="http://schemas.microsoft.com/office/powerpoint/2010/main" val="1849825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Until now, we have always evaluated the VDisk using 1 mL of plasma. However, we thought that would be interesting to see how changing the initial plasma volume might affect the VDisk’s performance. Therefore, we tested three different input volumes — 1 mL, 0.5 mL, and 0.1 mL of plasma</a:t>
            </a:r>
          </a:p>
        </p:txBody>
      </p:sp>
      <p:sp>
        <p:nvSpPr>
          <p:cNvPr id="4" name="Slide Number Placeholder 3"/>
          <p:cNvSpPr>
            <a:spLocks noGrp="1"/>
          </p:cNvSpPr>
          <p:nvPr>
            <p:ph type="sldNum" sz="quarter" idx="5"/>
          </p:nvPr>
        </p:nvSpPr>
        <p:spPr/>
        <p:txBody>
          <a:bodyPr/>
          <a:lstStyle/>
          <a:p>
            <a:pPr>
              <a:defRPr/>
            </a:pPr>
            <a:fld id="{D7952AF9-B243-4EB6-B883-DDC8D4EA2635}" type="slidenum">
              <a:rPr lang="en-GB" smtClean="0"/>
              <a:pPr>
                <a:defRPr/>
              </a:pPr>
              <a:t>15</a:t>
            </a:fld>
            <a:endParaRPr lang="en-GB" dirty="0"/>
          </a:p>
        </p:txBody>
      </p:sp>
    </p:spTree>
    <p:extLst>
      <p:ext uri="{BB962C8B-B14F-4D97-AF65-F5344CB8AC3E}">
        <p14:creationId xmlns:p14="http://schemas.microsoft.com/office/powerpoint/2010/main" val="3598242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Mention CD9 also gave us similar results</a:t>
            </a:r>
          </a:p>
          <a:p>
            <a:endParaRPr lang="en-US" dirty="0"/>
          </a:p>
          <a:p>
            <a:r>
              <a:rPr lang="en-US" dirty="0"/>
              <a:t>Signal to contaminant ratio</a:t>
            </a:r>
          </a:p>
          <a:p>
            <a:endParaRPr lang="en-US" dirty="0"/>
          </a:p>
          <a:p>
            <a:r>
              <a:rPr lang="en-US" dirty="0"/>
              <a:t>Membrane overloaded</a:t>
            </a:r>
          </a:p>
        </p:txBody>
      </p:sp>
      <p:sp>
        <p:nvSpPr>
          <p:cNvPr id="4" name="Foliennummernplatzhalter 3"/>
          <p:cNvSpPr>
            <a:spLocks noGrp="1"/>
          </p:cNvSpPr>
          <p:nvPr>
            <p:ph type="sldNum" sz="quarter" idx="5"/>
          </p:nvPr>
        </p:nvSpPr>
        <p:spPr/>
        <p:txBody>
          <a:bodyPr/>
          <a:lstStyle/>
          <a:p>
            <a:pPr>
              <a:defRPr/>
            </a:pPr>
            <a:fld id="{D7952AF9-B243-4EB6-B883-DDC8D4EA2635}" type="slidenum">
              <a:rPr lang="en-GB" smtClean="0"/>
              <a:pPr>
                <a:defRPr/>
              </a:pPr>
              <a:t>16</a:t>
            </a:fld>
            <a:endParaRPr lang="en-GB" dirty="0"/>
          </a:p>
        </p:txBody>
      </p:sp>
    </p:spTree>
    <p:extLst>
      <p:ext uri="{BB962C8B-B14F-4D97-AF65-F5344CB8AC3E}">
        <p14:creationId xmlns:p14="http://schemas.microsoft.com/office/powerpoint/2010/main" val="1082965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Mention the result from other CD</a:t>
            </a:r>
            <a:r>
              <a:rPr lang="de-DE" baseline="0" dirty="0"/>
              <a:t> signals were similar</a:t>
            </a:r>
            <a:endParaRPr lang="de-DE" dirty="0"/>
          </a:p>
        </p:txBody>
      </p:sp>
      <p:sp>
        <p:nvSpPr>
          <p:cNvPr id="4" name="Foliennummernplatzhalter 3"/>
          <p:cNvSpPr>
            <a:spLocks noGrp="1"/>
          </p:cNvSpPr>
          <p:nvPr>
            <p:ph type="sldNum" sz="quarter" idx="10"/>
          </p:nvPr>
        </p:nvSpPr>
        <p:spPr/>
        <p:txBody>
          <a:bodyPr/>
          <a:lstStyle/>
          <a:p>
            <a:pPr>
              <a:defRPr/>
            </a:pPr>
            <a:fld id="{D7952AF9-B243-4EB6-B883-DDC8D4EA2635}" type="slidenum">
              <a:rPr lang="en-GB" smtClean="0"/>
              <a:pPr>
                <a:defRPr/>
              </a:pPr>
              <a:t>17</a:t>
            </a:fld>
            <a:endParaRPr lang="en-GB" dirty="0"/>
          </a:p>
        </p:txBody>
      </p:sp>
    </p:spTree>
    <p:extLst>
      <p:ext uri="{BB962C8B-B14F-4D97-AF65-F5344CB8AC3E}">
        <p14:creationId xmlns:p14="http://schemas.microsoft.com/office/powerpoint/2010/main" val="4117503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brings me to the end of my presentation.</a:t>
            </a:r>
          </a:p>
          <a:p>
            <a:r>
              <a:rPr lang="en-US" dirty="0"/>
              <a:t/>
            </a:r>
            <a:br>
              <a:rPr lang="en-US" dirty="0"/>
            </a:br>
            <a:r>
              <a:rPr lang="en-US" dirty="0"/>
              <a:t>I’d like to thank my great team at Hahn-Schickard , as well as our project partners at the University Clinics in Freiburg and Erlangen. Also a big thanks to our prototyping team for their fantastic help.</a:t>
            </a:r>
          </a:p>
          <a:p>
            <a:endParaRPr lang="en-US" dirty="0"/>
          </a:p>
          <a:p>
            <a:r>
              <a:rPr lang="en-US" dirty="0"/>
              <a:t>If you’re interested in our work on liquid biopsy and extracellular vesicles, please check out our homepage.</a:t>
            </a:r>
          </a:p>
          <a:p>
            <a:endParaRPr lang="en-US" dirty="0"/>
          </a:p>
          <a:p>
            <a:r>
              <a:rPr lang="en-US" dirty="0"/>
              <a:t>And at the end thanks a lot for your attention.</a:t>
            </a:r>
          </a:p>
        </p:txBody>
      </p:sp>
      <p:sp>
        <p:nvSpPr>
          <p:cNvPr id="4" name="Slide Number Placeholder 3"/>
          <p:cNvSpPr>
            <a:spLocks noGrp="1"/>
          </p:cNvSpPr>
          <p:nvPr>
            <p:ph type="sldNum" sz="quarter" idx="10"/>
          </p:nvPr>
        </p:nvSpPr>
        <p:spPr/>
        <p:txBody>
          <a:bodyPr/>
          <a:lstStyle/>
          <a:p>
            <a:pPr>
              <a:defRPr/>
            </a:pPr>
            <a:fld id="{D7952AF9-B243-4EB6-B883-DDC8D4EA2635}" type="slidenum">
              <a:rPr lang="en-GB" smtClean="0"/>
              <a:pPr>
                <a:defRPr/>
              </a:pPr>
              <a:t>20</a:t>
            </a:fld>
            <a:endParaRPr lang="en-GB"/>
          </a:p>
        </p:txBody>
      </p:sp>
    </p:spTree>
    <p:extLst>
      <p:ext uri="{BB962C8B-B14F-4D97-AF65-F5344CB8AC3E}">
        <p14:creationId xmlns:p14="http://schemas.microsoft.com/office/powerpoint/2010/main" val="179796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According to the literature, on average, there are about 10¹⁶ particles in 1 mL of plasma. </a:t>
            </a:r>
          </a:p>
        </p:txBody>
      </p:sp>
      <p:sp>
        <p:nvSpPr>
          <p:cNvPr id="4" name="Foliennummernplatzhalter 3"/>
          <p:cNvSpPr>
            <a:spLocks noGrp="1"/>
          </p:cNvSpPr>
          <p:nvPr>
            <p:ph type="sldNum" sz="quarter" idx="10"/>
          </p:nvPr>
        </p:nvSpPr>
        <p:spPr/>
        <p:txBody>
          <a:bodyPr/>
          <a:lstStyle/>
          <a:p>
            <a:pPr>
              <a:defRPr/>
            </a:pPr>
            <a:fld id="{D7952AF9-B243-4EB6-B883-DDC8D4EA2635}" type="slidenum">
              <a:rPr lang="en-GB" smtClean="0"/>
              <a:pPr>
                <a:defRPr/>
              </a:pPr>
              <a:t>4</a:t>
            </a:fld>
            <a:endParaRPr lang="en-GB"/>
          </a:p>
        </p:txBody>
      </p:sp>
    </p:spTree>
    <p:extLst>
      <p:ext uri="{BB962C8B-B14F-4D97-AF65-F5344CB8AC3E}">
        <p14:creationId xmlns:p14="http://schemas.microsoft.com/office/powerpoint/2010/main" val="2547770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 the other hand, most label-free EV isolation</a:t>
            </a:r>
            <a:r>
              <a:rPr lang="en-US" dirty="0"/>
              <a:t> techniques rely on either charge or size. However, as you can see, the mentioned contaminants overlap with EVs in at least one of these properties, that is why it’s often necessary to combine both to achieve a high-purity isolation. For example, if a method separates particles first by charge and then by size, the final isolate will be more or less free of contaminants.</a:t>
            </a:r>
            <a:br>
              <a:rPr lang="en-US" dirty="0"/>
            </a:br>
            <a:r>
              <a:rPr lang="en-US" dirty="0"/>
              <a:t/>
            </a:r>
            <a:br>
              <a:rPr lang="en-US" dirty="0"/>
            </a:br>
            <a:r>
              <a:rPr lang="en-US" dirty="0"/>
              <a:t>40 seconds</a:t>
            </a:r>
          </a:p>
        </p:txBody>
      </p:sp>
      <p:sp>
        <p:nvSpPr>
          <p:cNvPr id="4" name="Slide Number Placeholder 3"/>
          <p:cNvSpPr>
            <a:spLocks noGrp="1"/>
          </p:cNvSpPr>
          <p:nvPr>
            <p:ph type="sldNum" sz="quarter" idx="10"/>
          </p:nvPr>
        </p:nvSpPr>
        <p:spPr/>
        <p:txBody>
          <a:bodyPr/>
          <a:lstStyle/>
          <a:p>
            <a:pPr>
              <a:defRPr/>
            </a:pPr>
            <a:fld id="{D7952AF9-B243-4EB6-B883-DDC8D4EA2635}" type="slidenum">
              <a:rPr lang="en-GB" smtClean="0"/>
              <a:pPr>
                <a:defRPr/>
              </a:pPr>
              <a:t>5</a:t>
            </a:fld>
            <a:endParaRPr lang="en-GB" dirty="0"/>
          </a:p>
        </p:txBody>
      </p:sp>
    </p:spTree>
    <p:extLst>
      <p:ext uri="{BB962C8B-B14F-4D97-AF65-F5344CB8AC3E}">
        <p14:creationId xmlns:p14="http://schemas.microsoft.com/office/powerpoint/2010/main" val="1013530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sym typeface="Wingdings" panose="05000000000000000000" pitchFamily="2" charset="2"/>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952AF9-B243-4EB6-B883-DDC8D4EA263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845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Add </a:t>
            </a:r>
            <a:r>
              <a:rPr lang="de-DE" dirty="0" err="1" smtClean="0"/>
              <a:t>scale</a:t>
            </a:r>
            <a:endParaRPr lang="en-US" dirty="0"/>
          </a:p>
        </p:txBody>
      </p:sp>
      <p:sp>
        <p:nvSpPr>
          <p:cNvPr id="4" name="Foliennummernplatzhalter 3"/>
          <p:cNvSpPr>
            <a:spLocks noGrp="1"/>
          </p:cNvSpPr>
          <p:nvPr>
            <p:ph type="sldNum" sz="quarter" idx="10"/>
          </p:nvPr>
        </p:nvSpPr>
        <p:spPr/>
        <p:txBody>
          <a:bodyPr/>
          <a:lstStyle/>
          <a:p>
            <a:pPr marL="0" marR="0" lvl="0" indent="0" algn="r" defTabSz="957140" rtl="0" eaLnBrk="0" fontAlgn="base" latinLnBrk="0" hangingPunct="0">
              <a:lnSpc>
                <a:spcPct val="100000"/>
              </a:lnSpc>
              <a:spcBef>
                <a:spcPct val="0"/>
              </a:spcBef>
              <a:spcAft>
                <a:spcPct val="0"/>
              </a:spcAft>
              <a:buClrTx/>
              <a:buSzTx/>
              <a:buFontTx/>
              <a:buNone/>
              <a:tabLst/>
              <a:defRPr/>
            </a:pPr>
            <a:fld id="{D7952AF9-B243-4EB6-B883-DDC8D4EA2635}" type="slidenum">
              <a:rPr kumimoji="0" lang="en-GB" sz="11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57140" rtl="0" eaLnBrk="0" fontAlgn="base" latinLnBrk="0" hangingPunct="0">
                <a:lnSpc>
                  <a:spcPct val="100000"/>
                </a:lnSpc>
                <a:spcBef>
                  <a:spcPct val="0"/>
                </a:spcBef>
                <a:spcAft>
                  <a:spcPct val="0"/>
                </a:spcAft>
                <a:buClrTx/>
                <a:buSzTx/>
                <a:buFontTx/>
                <a:buNone/>
                <a:tabLst/>
                <a:defRPr/>
              </a:pPr>
              <a:t>8</a:t>
            </a:fld>
            <a:endParaRPr kumimoji="0" lang="en-GB" sz="11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09088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To further investigate the reproducibility of the VDisk, we tested it using three different biological replicates from healthy donors. Additionally, to evaluate the robustness of our platform and its ability to handle lipemic samples, we collected blood from the same donors on the same day, a few hours after they had consumed fatty food.</a:t>
            </a:r>
          </a:p>
        </p:txBody>
      </p:sp>
      <p:sp>
        <p:nvSpPr>
          <p:cNvPr id="4" name="Foliennummernplatzhalter 3"/>
          <p:cNvSpPr>
            <a:spLocks noGrp="1"/>
          </p:cNvSpPr>
          <p:nvPr>
            <p:ph type="sldNum" sz="quarter" idx="5"/>
          </p:nvPr>
        </p:nvSpPr>
        <p:spPr/>
        <p:txBody>
          <a:bodyPr/>
          <a:lstStyle/>
          <a:p>
            <a:pPr>
              <a:defRPr/>
            </a:pPr>
            <a:fld id="{D7952AF9-B243-4EB6-B883-DDC8D4EA2635}" type="slidenum">
              <a:rPr lang="en-GB" smtClean="0"/>
              <a:pPr>
                <a:defRPr/>
              </a:pPr>
              <a:t>11</a:t>
            </a:fld>
            <a:endParaRPr lang="en-GB" dirty="0"/>
          </a:p>
        </p:txBody>
      </p:sp>
    </p:spTree>
    <p:extLst>
      <p:ext uri="{BB962C8B-B14F-4D97-AF65-F5344CB8AC3E}">
        <p14:creationId xmlns:p14="http://schemas.microsoft.com/office/powerpoint/2010/main" val="1786662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rgbClr val="C00000"/>
                </a:solidFill>
              </a:rPr>
              <a:t>Also the particle size distribution remained unchanged in VDisk isolates between fasting and postprandial plasma</a:t>
            </a:r>
          </a:p>
          <a:p>
            <a:endParaRPr lang="en-US" dirty="0"/>
          </a:p>
        </p:txBody>
      </p:sp>
      <p:sp>
        <p:nvSpPr>
          <p:cNvPr id="4" name="Slide Number Placeholder 3"/>
          <p:cNvSpPr>
            <a:spLocks noGrp="1"/>
          </p:cNvSpPr>
          <p:nvPr>
            <p:ph type="sldNum" sz="quarter" idx="5"/>
          </p:nvPr>
        </p:nvSpPr>
        <p:spPr/>
        <p:txBody>
          <a:bodyPr/>
          <a:lstStyle/>
          <a:p>
            <a:pPr>
              <a:defRPr/>
            </a:pPr>
            <a:fld id="{D7952AF9-B243-4EB6-B883-DDC8D4EA2635}" type="slidenum">
              <a:rPr lang="en-GB" smtClean="0"/>
              <a:pPr>
                <a:defRPr/>
              </a:pPr>
              <a:t>12</a:t>
            </a:fld>
            <a:endParaRPr lang="en-GB" dirty="0"/>
          </a:p>
        </p:txBody>
      </p:sp>
    </p:spTree>
    <p:extLst>
      <p:ext uri="{BB962C8B-B14F-4D97-AF65-F5344CB8AC3E}">
        <p14:creationId xmlns:p14="http://schemas.microsoft.com/office/powerpoint/2010/main" val="3024210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de-DE" baseline="0" dirty="0"/>
              <a:t>However, </a:t>
            </a:r>
            <a:r>
              <a:rPr lang="en-US" baseline="0" dirty="0">
                <a:solidFill>
                  <a:srgbClr val="C00000"/>
                </a:solidFill>
              </a:rPr>
              <a:t>a</a:t>
            </a:r>
            <a:r>
              <a:rPr lang="en-US" dirty="0">
                <a:solidFill>
                  <a:srgbClr val="C00000"/>
                </a:solidFill>
              </a:rPr>
              <a:t>ll three methods methods removed contaminants with similar efficiency in both fasting and postprandial plasma</a:t>
            </a:r>
          </a:p>
          <a:p>
            <a:endParaRPr lang="de-DE" dirty="0"/>
          </a:p>
        </p:txBody>
      </p:sp>
      <p:sp>
        <p:nvSpPr>
          <p:cNvPr id="4" name="Foliennummernplatzhalter 3"/>
          <p:cNvSpPr>
            <a:spLocks noGrp="1"/>
          </p:cNvSpPr>
          <p:nvPr>
            <p:ph type="sldNum" sz="quarter" idx="10"/>
          </p:nvPr>
        </p:nvSpPr>
        <p:spPr/>
        <p:txBody>
          <a:bodyPr/>
          <a:lstStyle/>
          <a:p>
            <a:pPr>
              <a:defRPr/>
            </a:pPr>
            <a:fld id="{D7952AF9-B243-4EB6-B883-DDC8D4EA2635}" type="slidenum">
              <a:rPr lang="en-GB" smtClean="0"/>
              <a:pPr>
                <a:defRPr/>
              </a:pPr>
              <a:t>13</a:t>
            </a:fld>
            <a:endParaRPr lang="en-GB" dirty="0"/>
          </a:p>
        </p:txBody>
      </p:sp>
    </p:spTree>
    <p:extLst>
      <p:ext uri="{BB962C8B-B14F-4D97-AF65-F5344CB8AC3E}">
        <p14:creationId xmlns:p14="http://schemas.microsoft.com/office/powerpoint/2010/main" val="2028961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We analyzed the EV isolates from each method using various biomarkers, including CD81, CD9, total protein, total ApoA, and total ApoB. Both VDisk configurations showed CV values below 15%, while SEC showed higher variability, reaching up to 30% in some cases. </a:t>
            </a:r>
          </a:p>
          <a:p>
            <a:endParaRPr lang="en-US" dirty="0"/>
          </a:p>
          <a:p>
            <a:endParaRPr lang="de-DE" dirty="0"/>
          </a:p>
        </p:txBody>
      </p:sp>
      <p:sp>
        <p:nvSpPr>
          <p:cNvPr id="4" name="Foliennummernplatzhalter 3"/>
          <p:cNvSpPr>
            <a:spLocks noGrp="1"/>
          </p:cNvSpPr>
          <p:nvPr>
            <p:ph type="sldNum" sz="quarter" idx="10"/>
          </p:nvPr>
        </p:nvSpPr>
        <p:spPr/>
        <p:txBody>
          <a:bodyPr/>
          <a:lstStyle/>
          <a:p>
            <a:pPr>
              <a:defRPr/>
            </a:pPr>
            <a:fld id="{D7952AF9-B243-4EB6-B883-DDC8D4EA2635}" type="slidenum">
              <a:rPr lang="en-GB" smtClean="0"/>
              <a:pPr>
                <a:defRPr/>
              </a:pPr>
              <a:t>14</a:t>
            </a:fld>
            <a:endParaRPr lang="en-GB" dirty="0"/>
          </a:p>
        </p:txBody>
      </p:sp>
    </p:spTree>
    <p:extLst>
      <p:ext uri="{BB962C8B-B14F-4D97-AF65-F5344CB8AC3E}">
        <p14:creationId xmlns:p14="http://schemas.microsoft.com/office/powerpoint/2010/main" val="1007655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8.emf"/></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736" rtl="0" eaLnBrk="1" fontAlgn="base" latinLnBrk="0" hangingPunct="1">
              <a:lnSpc>
                <a:spcPct val="110000"/>
              </a:lnSpc>
              <a:spcBef>
                <a:spcPts val="2400"/>
              </a:spcBef>
              <a:spcAft>
                <a:spcPts val="600"/>
              </a:spcAft>
              <a:buClr>
                <a:srgbClr val="0000CC"/>
              </a:buClr>
              <a:buSzPct val="85000"/>
              <a:buFont typeface="Wingdings" pitchFamily="2" charset="2"/>
              <a:buNone/>
              <a:tabLst>
                <a:tab pos="228617"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18" indent="0">
              <a:buNone/>
              <a:defRPr/>
            </a:lvl2pPr>
            <a:lvl3pPr marL="540054" indent="0">
              <a:buNone/>
              <a:defRPr/>
            </a:lvl3pPr>
            <a:lvl4pPr marL="1246811" indent="0">
              <a:buNone/>
              <a:defRPr/>
            </a:lvl4pPr>
            <a:lvl5pPr marL="1473310"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b="21709"/>
          <a:stretch/>
        </p:blipFill>
        <p:spPr>
          <a:xfrm>
            <a:off x="9840904" y="184734"/>
            <a:ext cx="1799069" cy="1156035"/>
          </a:xfrm>
          <a:prstGeom prst="rect">
            <a:avLst/>
          </a:prstGeom>
        </p:spPr>
      </p:pic>
      <p:sp>
        <p:nvSpPr>
          <p:cNvPr id="3" name="TextBox 2"/>
          <p:cNvSpPr txBox="1"/>
          <p:nvPr userDrawn="1"/>
        </p:nvSpPr>
        <p:spPr>
          <a:xfrm>
            <a:off x="10056955" y="1242962"/>
            <a:ext cx="1679588" cy="338554"/>
          </a:xfrm>
          <a:prstGeom prst="rect">
            <a:avLst/>
          </a:prstGeom>
          <a:noFill/>
        </p:spPr>
        <p:txBody>
          <a:bodyPr wrap="none" rtlCol="0">
            <a:spAutoFit/>
          </a:bodyPr>
          <a:lstStyle/>
          <a:p>
            <a:r>
              <a:rPr lang="en-US" sz="1600" i="1" dirty="0" smtClean="0">
                <a:solidFill>
                  <a:srgbClr val="C00000"/>
                </a:solidFill>
                <a:latin typeface="Calibri" panose="020F0502020204030204" pitchFamily="34" charset="0"/>
                <a:ea typeface="Adobe Ming Std L" panose="02020300000000000000" pitchFamily="18" charset="-128"/>
                <a:cs typeface="Calibri" panose="020F0502020204030204" pitchFamily="34" charset="0"/>
              </a:rPr>
              <a:t>Visions</a:t>
            </a:r>
            <a:r>
              <a:rPr lang="en-US" sz="1600" i="1" baseline="0" dirty="0" smtClean="0">
                <a:solidFill>
                  <a:srgbClr val="C00000"/>
                </a:solidFill>
                <a:latin typeface="Calibri" panose="020F0502020204030204" pitchFamily="34" charset="0"/>
                <a:ea typeface="Adobe Ming Std L" panose="02020300000000000000" pitchFamily="18" charset="-128"/>
                <a:cs typeface="Calibri" panose="020F0502020204030204" pitchFamily="34" charset="0"/>
              </a:rPr>
              <a:t> to Product</a:t>
            </a:r>
            <a:endParaRPr lang="en-US" sz="1600" i="1" dirty="0">
              <a:solidFill>
                <a:srgbClr val="C00000"/>
              </a:solidFill>
              <a:latin typeface="Calibri" panose="020F0502020204030204" pitchFamily="34" charset="0"/>
              <a:ea typeface="Adobe Ming Std L" panose="02020300000000000000" pitchFamily="18" charset="-128"/>
              <a:cs typeface="Calibri" panose="020F0502020204030204" pitchFamily="34" charset="0"/>
            </a:endParaRPr>
          </a:p>
        </p:txBody>
      </p:sp>
    </p:spTree>
    <p:extLst>
      <p:ext uri="{BB962C8B-B14F-4D97-AF65-F5344CB8AC3E}">
        <p14:creationId xmlns:p14="http://schemas.microsoft.com/office/powerpoint/2010/main" val="1105937367"/>
      </p:ext>
    </p:extLst>
  </p:cSld>
  <p:clrMapOvr>
    <a:masterClrMapping/>
  </p:clrMapOvr>
  <p:transition advTm="20000"/>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Titelfolie">
    <p:spTree>
      <p:nvGrpSpPr>
        <p:cNvPr id="1" name=""/>
        <p:cNvGrpSpPr/>
        <p:nvPr/>
      </p:nvGrpSpPr>
      <p:grpSpPr>
        <a:xfrm>
          <a:off x="0" y="0"/>
          <a:ext cx="0" cy="0"/>
          <a:chOff x="0" y="0"/>
          <a:chExt cx="0" cy="0"/>
        </a:xfrm>
      </p:grpSpPr>
      <p:sp>
        <p:nvSpPr>
          <p:cNvPr id="11" name="Rectangle 6"/>
          <p:cNvSpPr>
            <a:spLocks noGrp="1" noChangeArrowheads="1"/>
          </p:cNvSpPr>
          <p:nvPr>
            <p:ph type="ctrTitle" hasCustomPrompt="1"/>
          </p:nvPr>
        </p:nvSpPr>
        <p:spPr>
          <a:xfrm>
            <a:off x="431800" y="1925806"/>
            <a:ext cx="11040533" cy="1516063"/>
          </a:xfrm>
        </p:spPr>
        <p:txBody>
          <a:bodyPr/>
          <a:lstStyle>
            <a:lvl1pPr algn="ctr">
              <a:defRPr sz="3399"/>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395" rtl="0" eaLnBrk="1" fontAlgn="base" latinLnBrk="0" hangingPunct="1">
              <a:lnSpc>
                <a:spcPct val="110000"/>
              </a:lnSpc>
              <a:spcBef>
                <a:spcPts val="0"/>
              </a:spcBef>
              <a:spcAft>
                <a:spcPts val="0"/>
              </a:spcAft>
              <a:buClr>
                <a:srgbClr val="0000CC"/>
              </a:buClr>
              <a:buSzPct val="85000"/>
              <a:buFont typeface="Wingdings" pitchFamily="2" charset="2"/>
              <a:buNone/>
              <a:tabLst>
                <a:tab pos="228548"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1"/>
            <a:ext cx="5400703" cy="720558"/>
          </a:xfrm>
        </p:spPr>
        <p:txBody>
          <a:bodyPr/>
          <a:lstStyle>
            <a:lvl1pPr marL="0" indent="0" algn="ctr">
              <a:lnSpc>
                <a:spcPct val="100000"/>
              </a:lnSpc>
              <a:spcBef>
                <a:spcPts val="0"/>
              </a:spcBef>
              <a:spcAft>
                <a:spcPts val="0"/>
              </a:spcAft>
              <a:defRPr sz="2000" b="1"/>
            </a:lvl1pPr>
            <a:lvl2pPr marL="179964" indent="0">
              <a:buNone/>
              <a:defRPr/>
            </a:lvl2pPr>
            <a:lvl3pPr marL="539892" indent="0">
              <a:buNone/>
              <a:defRPr/>
            </a:lvl3pPr>
            <a:lvl4pPr marL="1246437" indent="0">
              <a:buNone/>
              <a:defRPr/>
            </a:lvl4pPr>
            <a:lvl5pPr marL="1472868" indent="0">
              <a:buNone/>
              <a:defRPr/>
            </a:lvl5pPr>
          </a:lstStyle>
          <a:p>
            <a:pPr lvl="0"/>
            <a:r>
              <a:rPr lang="de-DE" dirty="0"/>
              <a:t>Hahn-</a:t>
            </a:r>
            <a:r>
              <a:rPr lang="de-DE" dirty="0" err="1"/>
              <a:t>Schickard</a:t>
            </a:r>
            <a:r>
              <a:rPr lang="de-DE" dirty="0"/>
              <a:t/>
            </a:r>
            <a:br>
              <a:rPr lang="de-DE" dirty="0"/>
            </a:br>
            <a:r>
              <a:rPr lang="de-DE" dirty="0"/>
              <a:t>Town, Germany</a:t>
            </a:r>
          </a:p>
        </p:txBody>
      </p:sp>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384" y="267123"/>
            <a:ext cx="1944085" cy="1593705"/>
          </a:xfrm>
          <a:prstGeom prst="rect">
            <a:avLst/>
          </a:prstGeom>
        </p:spPr>
      </p:pic>
    </p:spTree>
    <p:extLst>
      <p:ext uri="{BB962C8B-B14F-4D97-AF65-F5344CB8AC3E}">
        <p14:creationId xmlns:p14="http://schemas.microsoft.com/office/powerpoint/2010/main" val="594711015"/>
      </p:ext>
    </p:extLst>
  </p:cSld>
  <p:clrMapOvr>
    <a:masterClrMapping/>
  </p:clrMapOvr>
  <p:transition advTm="2000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Fußzeilenplatzhalter 2"/>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4" name="Foliennummernplatzhalter 3"/>
          <p:cNvSpPr>
            <a:spLocks noGrp="1"/>
          </p:cNvSpPr>
          <p:nvPr>
            <p:ph type="sldNum" sz="quarter" idx="11"/>
          </p:nvPr>
        </p:nvSpPr>
        <p:spPr>
          <a:xfrm>
            <a:off x="9270111" y="6329097"/>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4085226807"/>
      </p:ext>
    </p:extLst>
  </p:cSld>
  <p:clrMapOvr>
    <a:masterClrMapping/>
  </p:clrMapOvr>
  <p:transition advTm="20000"/>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5" y="6334597"/>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6"/>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660225284"/>
      </p:ext>
    </p:extLst>
  </p:cSld>
  <p:clrMapOvr>
    <a:masterClrMapping/>
  </p:clrMapOvr>
  <p:transition advTm="20000"/>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5" y="6334597"/>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6"/>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1279604045"/>
      </p:ext>
    </p:extLst>
  </p:cSld>
  <p:clrMapOvr>
    <a:masterClrMapping/>
  </p:clrMapOvr>
  <p:transition advTm="2000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199" y="1122363"/>
            <a:ext cx="9143603" cy="2387600"/>
          </a:xfrm>
          <a:prstGeom prst="rect">
            <a:avLst/>
          </a:prstGeom>
        </p:spPr>
        <p:txBody>
          <a:bodyPr anchor="b"/>
          <a:lstStyle>
            <a:lvl1pPr algn="ctr">
              <a:defRPr sz="6001"/>
            </a:lvl1pPr>
          </a:lstStyle>
          <a:p>
            <a:r>
              <a:rPr lang="en-US" smtClean="0"/>
              <a:t>Click to edit Master title style</a:t>
            </a:r>
            <a:endParaRPr lang="en-US"/>
          </a:p>
        </p:txBody>
      </p:sp>
      <p:sp>
        <p:nvSpPr>
          <p:cNvPr id="3" name="Subtitle 2"/>
          <p:cNvSpPr>
            <a:spLocks noGrp="1"/>
          </p:cNvSpPr>
          <p:nvPr>
            <p:ph type="subTitle" idx="1"/>
          </p:nvPr>
        </p:nvSpPr>
        <p:spPr>
          <a:xfrm>
            <a:off x="1524199" y="3602038"/>
            <a:ext cx="9143603" cy="1655762"/>
          </a:xfrm>
          <a:prstGeom prst="rect">
            <a:avLst/>
          </a:prstGeom>
        </p:spPr>
        <p:txBody>
          <a:bodyPr/>
          <a:lstStyle>
            <a:lvl1pPr marL="0" indent="0" algn="ctr">
              <a:buNone/>
              <a:defRPr sz="2400"/>
            </a:lvl1pPr>
            <a:lvl2pPr marL="457246" indent="0" algn="ctr">
              <a:buNone/>
              <a:defRPr sz="2000"/>
            </a:lvl2pPr>
            <a:lvl3pPr marL="914491" indent="0" algn="ctr">
              <a:buNone/>
              <a:defRPr sz="1800"/>
            </a:lvl3pPr>
            <a:lvl4pPr marL="1371737" indent="0" algn="ctr">
              <a:buNone/>
              <a:defRPr sz="1600"/>
            </a:lvl4pPr>
            <a:lvl5pPr marL="1828983" indent="0" algn="ctr">
              <a:buNone/>
              <a:defRPr sz="1600"/>
            </a:lvl5pPr>
            <a:lvl6pPr marL="2286229" indent="0" algn="ctr">
              <a:buNone/>
              <a:defRPr sz="1600"/>
            </a:lvl6pPr>
            <a:lvl7pPr marL="2743474" indent="0" algn="ctr">
              <a:buNone/>
              <a:defRPr sz="1600"/>
            </a:lvl7pPr>
            <a:lvl8pPr marL="3200720" indent="0" algn="ctr">
              <a:buNone/>
              <a:defRPr sz="1600"/>
            </a:lvl8pPr>
            <a:lvl9pPr marL="3657966"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309" y="6356351"/>
            <a:ext cx="2743557" cy="365125"/>
          </a:xfrm>
          <a:prstGeom prst="rect">
            <a:avLst/>
          </a:prstGeom>
        </p:spPr>
        <p:txBody>
          <a:bodyPr/>
          <a:lstStyle/>
          <a:p>
            <a:endParaRPr lang="en-US"/>
          </a:p>
        </p:txBody>
      </p:sp>
      <p:sp>
        <p:nvSpPr>
          <p:cNvPr id="5" name="Footer Placeholder 4"/>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2140168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310" y="365126"/>
            <a:ext cx="10515382"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310" y="1825625"/>
            <a:ext cx="10515382"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309" y="6356351"/>
            <a:ext cx="2743557" cy="365125"/>
          </a:xfrm>
          <a:prstGeom prst="rect">
            <a:avLst/>
          </a:prstGeom>
        </p:spPr>
        <p:txBody>
          <a:bodyPr/>
          <a:lstStyle/>
          <a:p>
            <a:endParaRPr lang="en-US"/>
          </a:p>
        </p:txBody>
      </p:sp>
      <p:sp>
        <p:nvSpPr>
          <p:cNvPr id="5" name="Footer Placeholder 4"/>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2733929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959" y="1709739"/>
            <a:ext cx="10515382" cy="2852737"/>
          </a:xfrm>
          <a:prstGeom prst="rect">
            <a:avLst/>
          </a:prstGeom>
        </p:spPr>
        <p:txBody>
          <a:bodyPr anchor="b"/>
          <a:lstStyle>
            <a:lvl1pPr>
              <a:defRPr sz="6001"/>
            </a:lvl1pPr>
          </a:lstStyle>
          <a:p>
            <a:r>
              <a:rPr lang="en-US" smtClean="0"/>
              <a:t>Click to edit Master title style</a:t>
            </a:r>
            <a:endParaRPr lang="en-US"/>
          </a:p>
        </p:txBody>
      </p:sp>
      <p:sp>
        <p:nvSpPr>
          <p:cNvPr id="3" name="Text Placeholder 2"/>
          <p:cNvSpPr>
            <a:spLocks noGrp="1"/>
          </p:cNvSpPr>
          <p:nvPr>
            <p:ph type="body" idx="1"/>
          </p:nvPr>
        </p:nvSpPr>
        <p:spPr>
          <a:xfrm>
            <a:off x="831959" y="4589464"/>
            <a:ext cx="10515382" cy="1500187"/>
          </a:xfrm>
          <a:prstGeom prst="rect">
            <a:avLst/>
          </a:prstGeom>
        </p:spPr>
        <p:txBody>
          <a:bodyPr/>
          <a:lstStyle>
            <a:lvl1pPr marL="0" indent="0">
              <a:buNone/>
              <a:defRPr sz="2400">
                <a:solidFill>
                  <a:schemeClr val="tx1">
                    <a:tint val="75000"/>
                  </a:schemeClr>
                </a:solidFill>
              </a:defRPr>
            </a:lvl1pPr>
            <a:lvl2pPr marL="457246" indent="0">
              <a:buNone/>
              <a:defRPr sz="2000">
                <a:solidFill>
                  <a:schemeClr val="tx1">
                    <a:tint val="75000"/>
                  </a:schemeClr>
                </a:solidFill>
              </a:defRPr>
            </a:lvl2pPr>
            <a:lvl3pPr marL="914491" indent="0">
              <a:buNone/>
              <a:defRPr sz="1800">
                <a:solidFill>
                  <a:schemeClr val="tx1">
                    <a:tint val="75000"/>
                  </a:schemeClr>
                </a:solidFill>
              </a:defRPr>
            </a:lvl3pPr>
            <a:lvl4pPr marL="1371737" indent="0">
              <a:buNone/>
              <a:defRPr sz="1600">
                <a:solidFill>
                  <a:schemeClr val="tx1">
                    <a:tint val="75000"/>
                  </a:schemeClr>
                </a:solidFill>
              </a:defRPr>
            </a:lvl4pPr>
            <a:lvl5pPr marL="1828983" indent="0">
              <a:buNone/>
              <a:defRPr sz="1600">
                <a:solidFill>
                  <a:schemeClr val="tx1">
                    <a:tint val="75000"/>
                  </a:schemeClr>
                </a:solidFill>
              </a:defRPr>
            </a:lvl5pPr>
            <a:lvl6pPr marL="2286229" indent="0">
              <a:buNone/>
              <a:defRPr sz="1600">
                <a:solidFill>
                  <a:schemeClr val="tx1">
                    <a:tint val="75000"/>
                  </a:schemeClr>
                </a:solidFill>
              </a:defRPr>
            </a:lvl6pPr>
            <a:lvl7pPr marL="2743474" indent="0">
              <a:buNone/>
              <a:defRPr sz="1600">
                <a:solidFill>
                  <a:schemeClr val="tx1">
                    <a:tint val="75000"/>
                  </a:schemeClr>
                </a:solidFill>
              </a:defRPr>
            </a:lvl7pPr>
            <a:lvl8pPr marL="3200720" indent="0">
              <a:buNone/>
              <a:defRPr sz="1600">
                <a:solidFill>
                  <a:schemeClr val="tx1">
                    <a:tint val="75000"/>
                  </a:schemeClr>
                </a:solidFill>
              </a:defRPr>
            </a:lvl8pPr>
            <a:lvl9pPr marL="3657966"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309" y="6356351"/>
            <a:ext cx="2743557" cy="365125"/>
          </a:xfrm>
          <a:prstGeom prst="rect">
            <a:avLst/>
          </a:prstGeom>
        </p:spPr>
        <p:txBody>
          <a:bodyPr/>
          <a:lstStyle/>
          <a:p>
            <a:endParaRPr lang="en-US"/>
          </a:p>
        </p:txBody>
      </p:sp>
      <p:sp>
        <p:nvSpPr>
          <p:cNvPr id="5" name="Footer Placeholder 4"/>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2496016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310" y="365126"/>
            <a:ext cx="10515382"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310" y="1825625"/>
            <a:ext cx="5180687"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1416" y="1825625"/>
            <a:ext cx="5182275"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309" y="6356351"/>
            <a:ext cx="2743557" cy="365125"/>
          </a:xfrm>
          <a:prstGeom prst="rect">
            <a:avLst/>
          </a:prstGeom>
        </p:spPr>
        <p:txBody>
          <a:bodyPr/>
          <a:lstStyle/>
          <a:p>
            <a:endParaRPr lang="en-US"/>
          </a:p>
        </p:txBody>
      </p:sp>
      <p:sp>
        <p:nvSpPr>
          <p:cNvPr id="6" name="Footer Placeholder 5"/>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7" name="Slide Number Placeholder 6"/>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2617320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897" y="365126"/>
            <a:ext cx="10515381"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898" y="1681163"/>
            <a:ext cx="5158458" cy="823912"/>
          </a:xfrm>
          <a:prstGeom prst="rect">
            <a:avLst/>
          </a:prstGeom>
        </p:spPr>
        <p:txBody>
          <a:bodyPr anchor="b"/>
          <a:lstStyle>
            <a:lvl1pPr marL="0" indent="0">
              <a:buNone/>
              <a:defRPr sz="2400" b="1"/>
            </a:lvl1pPr>
            <a:lvl2pPr marL="457246" indent="0">
              <a:buNone/>
              <a:defRPr sz="2000" b="1"/>
            </a:lvl2pPr>
            <a:lvl3pPr marL="914491" indent="0">
              <a:buNone/>
              <a:defRPr sz="1800" b="1"/>
            </a:lvl3pPr>
            <a:lvl4pPr marL="1371737" indent="0">
              <a:buNone/>
              <a:defRPr sz="1600" b="1"/>
            </a:lvl4pPr>
            <a:lvl5pPr marL="1828983" indent="0">
              <a:buNone/>
              <a:defRPr sz="1600" b="1"/>
            </a:lvl5pPr>
            <a:lvl6pPr marL="2286229" indent="0">
              <a:buNone/>
              <a:defRPr sz="1600" b="1"/>
            </a:lvl6pPr>
            <a:lvl7pPr marL="2743474" indent="0">
              <a:buNone/>
              <a:defRPr sz="1600" b="1"/>
            </a:lvl7pPr>
            <a:lvl8pPr marL="3200720" indent="0">
              <a:buNone/>
              <a:defRPr sz="1600" b="1"/>
            </a:lvl8pPr>
            <a:lvl9pPr marL="3657966"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898" y="2505075"/>
            <a:ext cx="515845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1417" y="1681163"/>
            <a:ext cx="5183862" cy="823912"/>
          </a:xfrm>
          <a:prstGeom prst="rect">
            <a:avLst/>
          </a:prstGeom>
        </p:spPr>
        <p:txBody>
          <a:bodyPr anchor="b"/>
          <a:lstStyle>
            <a:lvl1pPr marL="0" indent="0">
              <a:buNone/>
              <a:defRPr sz="2400" b="1"/>
            </a:lvl1pPr>
            <a:lvl2pPr marL="457246" indent="0">
              <a:buNone/>
              <a:defRPr sz="2000" b="1"/>
            </a:lvl2pPr>
            <a:lvl3pPr marL="914491" indent="0">
              <a:buNone/>
              <a:defRPr sz="1800" b="1"/>
            </a:lvl3pPr>
            <a:lvl4pPr marL="1371737" indent="0">
              <a:buNone/>
              <a:defRPr sz="1600" b="1"/>
            </a:lvl4pPr>
            <a:lvl5pPr marL="1828983" indent="0">
              <a:buNone/>
              <a:defRPr sz="1600" b="1"/>
            </a:lvl5pPr>
            <a:lvl6pPr marL="2286229" indent="0">
              <a:buNone/>
              <a:defRPr sz="1600" b="1"/>
            </a:lvl6pPr>
            <a:lvl7pPr marL="2743474" indent="0">
              <a:buNone/>
              <a:defRPr sz="1600" b="1"/>
            </a:lvl7pPr>
            <a:lvl8pPr marL="3200720" indent="0">
              <a:buNone/>
              <a:defRPr sz="1600" b="1"/>
            </a:lvl8pPr>
            <a:lvl9pPr marL="3657966"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1417" y="2505075"/>
            <a:ext cx="5183862"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309" y="6356351"/>
            <a:ext cx="2743557" cy="365125"/>
          </a:xfrm>
          <a:prstGeom prst="rect">
            <a:avLst/>
          </a:prstGeom>
        </p:spPr>
        <p:txBody>
          <a:bodyPr/>
          <a:lstStyle/>
          <a:p>
            <a:endParaRPr lang="en-US"/>
          </a:p>
        </p:txBody>
      </p:sp>
      <p:sp>
        <p:nvSpPr>
          <p:cNvPr id="8" name="Footer Placeholder 7"/>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9" name="Slide Number Placeholder 8"/>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528846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310" y="365126"/>
            <a:ext cx="10515382"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309" y="6356351"/>
            <a:ext cx="2743557" cy="365125"/>
          </a:xfrm>
          <a:prstGeom prst="rect">
            <a:avLst/>
          </a:prstGeom>
        </p:spPr>
        <p:txBody>
          <a:bodyPr/>
          <a:lstStyle/>
          <a:p>
            <a:endParaRPr lang="en-US"/>
          </a:p>
        </p:txBody>
      </p:sp>
      <p:sp>
        <p:nvSpPr>
          <p:cNvPr id="4" name="Footer Placeholder 3"/>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5" name="Slide Number Placeholder 4"/>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857707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309" y="6356351"/>
            <a:ext cx="2743557" cy="365125"/>
          </a:xfrm>
          <a:prstGeom prst="rect">
            <a:avLst/>
          </a:prstGeom>
        </p:spPr>
        <p:txBody>
          <a:bodyPr/>
          <a:lstStyle/>
          <a:p>
            <a:endParaRPr lang="en-US"/>
          </a:p>
        </p:txBody>
      </p:sp>
      <p:sp>
        <p:nvSpPr>
          <p:cNvPr id="3" name="Footer Placeholder 2"/>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4" name="Slide Number Placeholder 3"/>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737797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898" y="457200"/>
            <a:ext cx="3932749"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863" y="987426"/>
            <a:ext cx="6171415"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898" y="2057400"/>
            <a:ext cx="3932749" cy="3811588"/>
          </a:xfrm>
          <a:prstGeom prst="rect">
            <a:avLst/>
          </a:prstGeom>
        </p:spPr>
        <p:txBody>
          <a:bodyPr/>
          <a:lstStyle>
            <a:lvl1pPr marL="0" indent="0">
              <a:buNone/>
              <a:defRPr sz="1600"/>
            </a:lvl1pPr>
            <a:lvl2pPr marL="457246" indent="0">
              <a:buNone/>
              <a:defRPr sz="1400"/>
            </a:lvl2pPr>
            <a:lvl3pPr marL="914491" indent="0">
              <a:buNone/>
              <a:defRPr sz="1200"/>
            </a:lvl3pPr>
            <a:lvl4pPr marL="1371737" indent="0">
              <a:buNone/>
              <a:defRPr sz="1000"/>
            </a:lvl4pPr>
            <a:lvl5pPr marL="1828983" indent="0">
              <a:buNone/>
              <a:defRPr sz="1000"/>
            </a:lvl5pPr>
            <a:lvl6pPr marL="2286229" indent="0">
              <a:buNone/>
              <a:defRPr sz="1000"/>
            </a:lvl6pPr>
            <a:lvl7pPr marL="2743474" indent="0">
              <a:buNone/>
              <a:defRPr sz="1000"/>
            </a:lvl7pPr>
            <a:lvl8pPr marL="3200720" indent="0">
              <a:buNone/>
              <a:defRPr sz="1000"/>
            </a:lvl8pPr>
            <a:lvl9pPr marL="3657966"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309" y="6356351"/>
            <a:ext cx="2743557" cy="365125"/>
          </a:xfrm>
          <a:prstGeom prst="rect">
            <a:avLst/>
          </a:prstGeom>
        </p:spPr>
        <p:txBody>
          <a:bodyPr/>
          <a:lstStyle/>
          <a:p>
            <a:endParaRPr lang="en-US"/>
          </a:p>
        </p:txBody>
      </p:sp>
      <p:sp>
        <p:nvSpPr>
          <p:cNvPr id="6" name="Footer Placeholder 5"/>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7" name="Slide Number Placeholder 6"/>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432073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898" y="457200"/>
            <a:ext cx="3932749"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863" y="987426"/>
            <a:ext cx="6171415" cy="4873625"/>
          </a:xfrm>
          <a:prstGeom prst="rect">
            <a:avLst/>
          </a:prstGeom>
        </p:spPr>
        <p:txBody>
          <a:bodyPr/>
          <a:lstStyle>
            <a:lvl1pPr marL="0" indent="0">
              <a:buNone/>
              <a:defRPr sz="3200"/>
            </a:lvl1pPr>
            <a:lvl2pPr marL="457246" indent="0">
              <a:buNone/>
              <a:defRPr sz="2800"/>
            </a:lvl2pPr>
            <a:lvl3pPr marL="914491" indent="0">
              <a:buNone/>
              <a:defRPr sz="2400"/>
            </a:lvl3pPr>
            <a:lvl4pPr marL="1371737" indent="0">
              <a:buNone/>
              <a:defRPr sz="2000"/>
            </a:lvl4pPr>
            <a:lvl5pPr marL="1828983" indent="0">
              <a:buNone/>
              <a:defRPr sz="2000"/>
            </a:lvl5pPr>
            <a:lvl6pPr marL="2286229" indent="0">
              <a:buNone/>
              <a:defRPr sz="2000"/>
            </a:lvl6pPr>
            <a:lvl7pPr marL="2743474" indent="0">
              <a:buNone/>
              <a:defRPr sz="2000"/>
            </a:lvl7pPr>
            <a:lvl8pPr marL="3200720" indent="0">
              <a:buNone/>
              <a:defRPr sz="2000"/>
            </a:lvl8pPr>
            <a:lvl9pPr marL="3657966" indent="0">
              <a:buNone/>
              <a:defRPr sz="2000"/>
            </a:lvl9pPr>
          </a:lstStyle>
          <a:p>
            <a:endParaRPr lang="en-US"/>
          </a:p>
        </p:txBody>
      </p:sp>
      <p:sp>
        <p:nvSpPr>
          <p:cNvPr id="4" name="Text Placeholder 3"/>
          <p:cNvSpPr>
            <a:spLocks noGrp="1"/>
          </p:cNvSpPr>
          <p:nvPr>
            <p:ph type="body" sz="half" idx="2"/>
          </p:nvPr>
        </p:nvSpPr>
        <p:spPr>
          <a:xfrm>
            <a:off x="839898" y="2057400"/>
            <a:ext cx="3932749" cy="3811588"/>
          </a:xfrm>
          <a:prstGeom prst="rect">
            <a:avLst/>
          </a:prstGeom>
        </p:spPr>
        <p:txBody>
          <a:bodyPr/>
          <a:lstStyle>
            <a:lvl1pPr marL="0" indent="0">
              <a:buNone/>
              <a:defRPr sz="1600"/>
            </a:lvl1pPr>
            <a:lvl2pPr marL="457246" indent="0">
              <a:buNone/>
              <a:defRPr sz="1400"/>
            </a:lvl2pPr>
            <a:lvl3pPr marL="914491" indent="0">
              <a:buNone/>
              <a:defRPr sz="1200"/>
            </a:lvl3pPr>
            <a:lvl4pPr marL="1371737" indent="0">
              <a:buNone/>
              <a:defRPr sz="1000"/>
            </a:lvl4pPr>
            <a:lvl5pPr marL="1828983" indent="0">
              <a:buNone/>
              <a:defRPr sz="1000"/>
            </a:lvl5pPr>
            <a:lvl6pPr marL="2286229" indent="0">
              <a:buNone/>
              <a:defRPr sz="1000"/>
            </a:lvl6pPr>
            <a:lvl7pPr marL="2743474" indent="0">
              <a:buNone/>
              <a:defRPr sz="1000"/>
            </a:lvl7pPr>
            <a:lvl8pPr marL="3200720" indent="0">
              <a:buNone/>
              <a:defRPr sz="1000"/>
            </a:lvl8pPr>
            <a:lvl9pPr marL="3657966"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309" y="6356351"/>
            <a:ext cx="2743557" cy="365125"/>
          </a:xfrm>
          <a:prstGeom prst="rect">
            <a:avLst/>
          </a:prstGeom>
        </p:spPr>
        <p:txBody>
          <a:bodyPr/>
          <a:lstStyle/>
          <a:p>
            <a:endParaRPr lang="en-US"/>
          </a:p>
        </p:txBody>
      </p:sp>
      <p:sp>
        <p:nvSpPr>
          <p:cNvPr id="6" name="Footer Placeholder 5"/>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7" name="Slide Number Placeholder 6"/>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052901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736" rtl="0" eaLnBrk="1" fontAlgn="base" latinLnBrk="0" hangingPunct="1">
              <a:lnSpc>
                <a:spcPct val="110000"/>
              </a:lnSpc>
              <a:spcBef>
                <a:spcPts val="2400"/>
              </a:spcBef>
              <a:spcAft>
                <a:spcPts val="600"/>
              </a:spcAft>
              <a:buClr>
                <a:srgbClr val="0000CC"/>
              </a:buClr>
              <a:buSzPct val="85000"/>
              <a:buFont typeface="Wingdings" pitchFamily="2" charset="2"/>
              <a:buNone/>
              <a:tabLst>
                <a:tab pos="228617"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18" indent="0">
              <a:buNone/>
              <a:defRPr/>
            </a:lvl2pPr>
            <a:lvl3pPr marL="540054" indent="0">
              <a:buNone/>
              <a:defRPr/>
            </a:lvl3pPr>
            <a:lvl4pPr marL="1246811" indent="0">
              <a:buNone/>
              <a:defRPr/>
            </a:lvl4pPr>
            <a:lvl5pPr marL="1473310"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574" y="260648"/>
            <a:ext cx="1947729" cy="1166400"/>
          </a:xfrm>
          <a:prstGeom prst="rect">
            <a:avLst/>
          </a:prstGeom>
        </p:spPr>
      </p:pic>
    </p:spTree>
    <p:extLst>
      <p:ext uri="{BB962C8B-B14F-4D97-AF65-F5344CB8AC3E}">
        <p14:creationId xmlns:p14="http://schemas.microsoft.com/office/powerpoint/2010/main" val="28883703"/>
      </p:ext>
    </p:extLst>
  </p:cSld>
  <p:clrMapOvr>
    <a:masterClrMapping/>
  </p:clrMapOvr>
  <p:transition advTm="20000"/>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310" y="365126"/>
            <a:ext cx="10515382"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310" y="1825625"/>
            <a:ext cx="10515382"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309" y="6356351"/>
            <a:ext cx="2743557" cy="365125"/>
          </a:xfrm>
          <a:prstGeom prst="rect">
            <a:avLst/>
          </a:prstGeom>
        </p:spPr>
        <p:txBody>
          <a:bodyPr/>
          <a:lstStyle/>
          <a:p>
            <a:endParaRPr lang="en-US"/>
          </a:p>
        </p:txBody>
      </p:sp>
      <p:sp>
        <p:nvSpPr>
          <p:cNvPr id="5" name="Footer Placeholder 4"/>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871621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6036" y="365125"/>
            <a:ext cx="262765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309" y="365125"/>
            <a:ext cx="7735307"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309" y="6356351"/>
            <a:ext cx="2743557" cy="365125"/>
          </a:xfrm>
          <a:prstGeom prst="rect">
            <a:avLst/>
          </a:prstGeom>
        </p:spPr>
        <p:txBody>
          <a:bodyPr/>
          <a:lstStyle/>
          <a:p>
            <a:endParaRPr lang="en-US"/>
          </a:p>
        </p:txBody>
      </p:sp>
      <p:sp>
        <p:nvSpPr>
          <p:cNvPr id="5" name="Footer Placeholder 4"/>
          <p:cNvSpPr>
            <a:spLocks noGrp="1"/>
          </p:cNvSpPr>
          <p:nvPr>
            <p:ph type="ftr" sz="quarter" idx="11"/>
          </p:nvPr>
        </p:nvSpPr>
        <p:spPr>
          <a:xfrm>
            <a:off x="4039127" y="6356351"/>
            <a:ext cx="4113748" cy="365125"/>
          </a:xfrm>
          <a:prstGeom prst="rect">
            <a:avLst/>
          </a:prstGeom>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a:xfrm>
            <a:off x="8610134" y="6356351"/>
            <a:ext cx="2743557" cy="365125"/>
          </a:xfrm>
          <a:prstGeom prst="rect">
            <a:avLst/>
          </a:prstGeom>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4150607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736" rtl="0" eaLnBrk="1" fontAlgn="base" latinLnBrk="0" hangingPunct="1">
              <a:lnSpc>
                <a:spcPct val="110000"/>
              </a:lnSpc>
              <a:spcBef>
                <a:spcPts val="2400"/>
              </a:spcBef>
              <a:spcAft>
                <a:spcPts val="600"/>
              </a:spcAft>
              <a:buClr>
                <a:srgbClr val="0000CC"/>
              </a:buClr>
              <a:buSzPct val="85000"/>
              <a:buFont typeface="Wingdings" pitchFamily="2" charset="2"/>
              <a:buNone/>
              <a:tabLst>
                <a:tab pos="228617"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18" indent="0">
              <a:buNone/>
              <a:defRPr/>
            </a:lvl2pPr>
            <a:lvl3pPr marL="540054" indent="0">
              <a:buNone/>
              <a:defRPr/>
            </a:lvl3pPr>
            <a:lvl4pPr marL="1246811" indent="0">
              <a:buNone/>
              <a:defRPr/>
            </a:lvl4pPr>
            <a:lvl5pPr marL="1473310"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spTree>
    <p:extLst>
      <p:ext uri="{BB962C8B-B14F-4D97-AF65-F5344CB8AC3E}">
        <p14:creationId xmlns:p14="http://schemas.microsoft.com/office/powerpoint/2010/main" val="928671650"/>
      </p:ext>
    </p:extLst>
  </p:cSld>
  <p:clrMapOvr>
    <a:masterClrMapping/>
  </p:clrMapOvr>
  <p:transition advTm="20000"/>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Inhaltsplatzhalter 2"/>
          <p:cNvSpPr>
            <a:spLocks noGrp="1"/>
          </p:cNvSpPr>
          <p:nvPr>
            <p:ph idx="1" hasCustomPrompt="1"/>
          </p:nvPr>
        </p:nvSpPr>
        <p:spPr/>
        <p:txBody>
          <a:bodyPr/>
          <a:lstStyle>
            <a:lvl1pPr marL="179406" indent="0">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Tree>
    <p:extLst>
      <p:ext uri="{BB962C8B-B14F-4D97-AF65-F5344CB8AC3E}">
        <p14:creationId xmlns:p14="http://schemas.microsoft.com/office/powerpoint/2010/main" val="2807790696"/>
      </p:ext>
    </p:extLst>
  </p:cSld>
  <p:clrMapOvr>
    <a:masterClrMapping/>
  </p:clrMapOvr>
  <p:transition advTm="20000"/>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79406" indent="0">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3561363015"/>
      </p:ext>
    </p:extLst>
  </p:cSld>
  <p:clrMapOvr>
    <a:masterClrMapping/>
  </p:clrMapOvr>
  <p:transition advTm="20000"/>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5" name="Fußzeilenplatzhalter 4"/>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6" name="Foliennummernplatzhalter 5"/>
          <p:cNvSpPr>
            <a:spLocks noGrp="1"/>
          </p:cNvSpPr>
          <p:nvPr>
            <p:ph type="sldNum" sz="quarter" idx="11"/>
          </p:nvPr>
        </p:nvSpPr>
        <p:spPr/>
        <p:txBody>
          <a:bodyPr/>
          <a:lstStyle/>
          <a:p>
            <a:fld id="{0625EBFC-0345-4FA4-A801-51797D94B198}" type="slidenum">
              <a:rPr lang="de-DE" smtClean="0"/>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79406" indent="0">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11" name="Inhaltsplatzhalter 2"/>
          <p:cNvSpPr>
            <a:spLocks noGrp="1"/>
          </p:cNvSpPr>
          <p:nvPr>
            <p:ph idx="12" hasCustomPrompt="1"/>
          </p:nvPr>
        </p:nvSpPr>
        <p:spPr>
          <a:xfrm>
            <a:off x="5879948" y="1341254"/>
            <a:ext cx="5536174" cy="4967287"/>
          </a:xfrm>
        </p:spPr>
        <p:txBody>
          <a:bodyPr/>
          <a:lstStyle>
            <a:lvl1pPr marL="179406" indent="0">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372565826"/>
      </p:ext>
    </p:extLst>
  </p:cSld>
  <p:clrMapOvr>
    <a:masterClrMapping/>
  </p:clrMapOvr>
  <p:transition advTm="20000"/>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79406" indent="0">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1698455391"/>
      </p:ext>
    </p:extLst>
  </p:cSld>
  <p:clrMapOvr>
    <a:masterClrMapping/>
  </p:clrMapOvr>
  <p:transition advTm="20000"/>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Fußzeilenplatzhalter 2"/>
          <p:cNvSpPr>
            <a:spLocks noGrp="1"/>
          </p:cNvSpPr>
          <p:nvPr>
            <p:ph type="ftr" sz="quarter" idx="10"/>
          </p:nvPr>
        </p:nvSpPr>
        <p:spPr>
          <a:xfrm>
            <a:off x="262594" y="6331148"/>
            <a:ext cx="8090296" cy="365125"/>
          </a:xfrm>
        </p:spPr>
        <p:txBody>
          <a:bodyPr/>
          <a:lstStyle>
            <a:lvl1pPr algn="l">
              <a:defRPr/>
            </a:lvl1pPr>
          </a:lstStyle>
          <a:p>
            <a:r>
              <a:rPr lang="de-DE" smtClean="0"/>
              <a:t>03.11.2025 – ELBS general assembly</a:t>
            </a:r>
            <a:endParaRPr lang="de-DE" dirty="0"/>
          </a:p>
        </p:txBody>
      </p:sp>
      <p:sp>
        <p:nvSpPr>
          <p:cNvPr id="4" name="Foliennummernplatzhalter 3"/>
          <p:cNvSpPr>
            <a:spLocks noGrp="1"/>
          </p:cNvSpPr>
          <p:nvPr>
            <p:ph type="sldNum" sz="quarter" idx="11"/>
          </p:nvPr>
        </p:nvSpPr>
        <p:spPr>
          <a:xfrm>
            <a:off x="8455059" y="6337721"/>
            <a:ext cx="711810"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2468255494"/>
      </p:ext>
    </p:extLst>
  </p:cSld>
  <p:clrMapOvr>
    <a:masterClrMapping/>
  </p:clrMapOvr>
  <p:transition advTm="20000"/>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7"/>
            <a:ext cx="8090296" cy="365125"/>
          </a:xfrm>
        </p:spPr>
        <p:txBody>
          <a:bodyPr/>
          <a:lstStyle>
            <a:lvl1pPr algn="l">
              <a:defRPr/>
            </a:lvl1pPr>
          </a:lstStyle>
          <a:p>
            <a:r>
              <a:rPr lang="de-DE" smtClean="0"/>
              <a:t>03.11.2025 – ELBS general assembly</a:t>
            </a:r>
            <a:endParaRPr lang="de-DE" dirty="0"/>
          </a:p>
        </p:txBody>
      </p:sp>
      <p:sp>
        <p:nvSpPr>
          <p:cNvPr id="3" name="Foliennummernplatzhalter 2"/>
          <p:cNvSpPr>
            <a:spLocks noGrp="1"/>
          </p:cNvSpPr>
          <p:nvPr>
            <p:ph type="sldNum" sz="quarter" idx="11"/>
          </p:nvPr>
        </p:nvSpPr>
        <p:spPr>
          <a:xfrm>
            <a:off x="8455055" y="6332546"/>
            <a:ext cx="712893"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3381003580"/>
      </p:ext>
    </p:extLst>
  </p:cSld>
  <p:clrMapOvr>
    <a:masterClrMapping/>
  </p:clrMapOvr>
  <p:transition advTm="20000"/>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736" rtl="0" eaLnBrk="1" fontAlgn="base" latinLnBrk="0" hangingPunct="1">
              <a:lnSpc>
                <a:spcPct val="110000"/>
              </a:lnSpc>
              <a:spcBef>
                <a:spcPts val="2400"/>
              </a:spcBef>
              <a:spcAft>
                <a:spcPts val="600"/>
              </a:spcAft>
              <a:buClr>
                <a:srgbClr val="0000CC"/>
              </a:buClr>
              <a:buSzPct val="85000"/>
              <a:buFont typeface="Wingdings" pitchFamily="2" charset="2"/>
              <a:buNone/>
              <a:tabLst>
                <a:tab pos="228617"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18" indent="0">
              <a:buNone/>
              <a:defRPr/>
            </a:lvl2pPr>
            <a:lvl3pPr marL="540054" indent="0">
              <a:buNone/>
              <a:defRPr/>
            </a:lvl3pPr>
            <a:lvl4pPr marL="1246811" indent="0">
              <a:buNone/>
              <a:defRPr/>
            </a:lvl4pPr>
            <a:lvl5pPr marL="1473310"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4199" y="260648"/>
            <a:ext cx="1943104" cy="1594800"/>
          </a:xfrm>
          <a:prstGeom prst="rect">
            <a:avLst/>
          </a:prstGeom>
        </p:spPr>
      </p:pic>
    </p:spTree>
    <p:extLst>
      <p:ext uri="{BB962C8B-B14F-4D97-AF65-F5344CB8AC3E}">
        <p14:creationId xmlns:p14="http://schemas.microsoft.com/office/powerpoint/2010/main" val="3016429871"/>
      </p:ext>
    </p:extLst>
  </p:cSld>
  <p:clrMapOvr>
    <a:masterClrMapping/>
  </p:clrMapOvr>
  <p:transition advTm="2000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Inhaltsplatzhalter 2"/>
          <p:cNvSpPr>
            <a:spLocks noGrp="1"/>
          </p:cNvSpPr>
          <p:nvPr>
            <p:ph idx="1" hasCustomPrompt="1"/>
          </p:nvPr>
        </p:nvSpPr>
        <p:spPr/>
        <p:txBody>
          <a:bodyPr/>
          <a:lstStyle>
            <a:lvl1pPr marL="179406" indent="0">
              <a:spcBef>
                <a:spcPts val="3200"/>
              </a:spcBef>
              <a:spcAft>
                <a:spcPts val="200"/>
              </a:spcAft>
              <a:buFontTx/>
              <a:buNone/>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Tree>
    <p:extLst>
      <p:ext uri="{BB962C8B-B14F-4D97-AF65-F5344CB8AC3E}">
        <p14:creationId xmlns:p14="http://schemas.microsoft.com/office/powerpoint/2010/main" val="3337519827"/>
      </p:ext>
    </p:extLst>
  </p:cSld>
  <p:clrMapOvr>
    <a:masterClrMapping/>
  </p:clrMapOvr>
  <p:transition advTm="20000"/>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736" rtl="0" eaLnBrk="1" fontAlgn="base" latinLnBrk="0" hangingPunct="1">
              <a:lnSpc>
                <a:spcPct val="110000"/>
              </a:lnSpc>
              <a:spcBef>
                <a:spcPts val="2400"/>
              </a:spcBef>
              <a:spcAft>
                <a:spcPts val="600"/>
              </a:spcAft>
              <a:buClr>
                <a:srgbClr val="0000CC"/>
              </a:buClr>
              <a:buSzPct val="85000"/>
              <a:buFont typeface="Wingdings" pitchFamily="2" charset="2"/>
              <a:buNone/>
              <a:tabLst>
                <a:tab pos="228617"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18" indent="0">
              <a:buNone/>
              <a:defRPr/>
            </a:lvl2pPr>
            <a:lvl3pPr marL="540054" indent="0">
              <a:buNone/>
              <a:defRPr/>
            </a:lvl3pPr>
            <a:lvl4pPr marL="1246811" indent="0">
              <a:buNone/>
              <a:defRPr/>
            </a:lvl4pPr>
            <a:lvl5pPr marL="1473310"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574" y="260648"/>
            <a:ext cx="1947729" cy="1166400"/>
          </a:xfrm>
          <a:prstGeom prst="rect">
            <a:avLst/>
          </a:prstGeom>
        </p:spPr>
      </p:pic>
    </p:spTree>
    <p:extLst>
      <p:ext uri="{BB962C8B-B14F-4D97-AF65-F5344CB8AC3E}">
        <p14:creationId xmlns:p14="http://schemas.microsoft.com/office/powerpoint/2010/main" val="1722887947"/>
      </p:ext>
    </p:extLst>
  </p:cSld>
  <p:clrMapOvr>
    <a:masterClrMapping/>
  </p:clrMapOvr>
  <p:transition advTm="20000"/>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47901" y="57151"/>
            <a:ext cx="5632047" cy="1041400"/>
          </a:xfrm>
        </p:spPr>
        <p:txBody>
          <a:bodyPr/>
          <a:lstStyle>
            <a:lvl1pPr>
              <a:defRPr/>
            </a:lvl1pPr>
          </a:lstStyle>
          <a:p>
            <a:r>
              <a:rPr lang="en-US" noProof="0" dirty="0" smtClean="0"/>
              <a:t>Title/Headline, two lines possible (Arial Bold, 28 Pt)</a:t>
            </a:r>
            <a:endParaRPr lang="en-US" noProof="0" dirty="0"/>
          </a:p>
        </p:txBody>
      </p:sp>
      <p:sp>
        <p:nvSpPr>
          <p:cNvPr id="3" name="Inhaltsplatzhalter 2"/>
          <p:cNvSpPr>
            <a:spLocks noGrp="1"/>
          </p:cNvSpPr>
          <p:nvPr>
            <p:ph idx="1" hasCustomPrompt="1"/>
          </p:nvPr>
        </p:nvSpPr>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pic>
        <p:nvPicPr>
          <p:cNvPr id="6" name="Grafik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44092" y="294972"/>
            <a:ext cx="2376572" cy="704610"/>
          </a:xfrm>
          <a:prstGeom prst="rect">
            <a:avLst/>
          </a:prstGeom>
        </p:spPr>
      </p:pic>
      <p:pic>
        <p:nvPicPr>
          <p:cNvPr id="7" name="Grafik 6"/>
          <p:cNvPicPr>
            <a:picLocks noChangeAspect="1"/>
          </p:cNvPicPr>
          <p:nvPr userDrawn="1"/>
        </p:nvPicPr>
        <p:blipFill>
          <a:blip r:embed="rId4"/>
          <a:stretch>
            <a:fillRect/>
          </a:stretch>
        </p:blipFill>
        <p:spPr>
          <a:xfrm>
            <a:off x="8520664" y="294973"/>
            <a:ext cx="1582732" cy="706375"/>
          </a:xfrm>
          <a:prstGeom prst="rect">
            <a:avLst/>
          </a:prstGeom>
        </p:spPr>
      </p:pic>
    </p:spTree>
    <p:extLst>
      <p:ext uri="{BB962C8B-B14F-4D97-AF65-F5344CB8AC3E}">
        <p14:creationId xmlns:p14="http://schemas.microsoft.com/office/powerpoint/2010/main" val="3254383143"/>
      </p:ext>
    </p:extLst>
  </p:cSld>
  <p:clrMapOvr>
    <a:masterClrMapping/>
  </p:clrMapOvr>
  <p:transition advTm="20000"/>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1634056433"/>
      </p:ext>
    </p:extLst>
  </p:cSld>
  <p:clrMapOvr>
    <a:masterClrMapping/>
  </p:clrMapOvr>
  <p:transition advTm="2000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5" name="Fußzeilenplatzhalter 4"/>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6" name="Foliennummernplatzhalter 5"/>
          <p:cNvSpPr>
            <a:spLocks noGrp="1"/>
          </p:cNvSpPr>
          <p:nvPr>
            <p:ph type="sldNum" sz="quarter" idx="11"/>
          </p:nvPr>
        </p:nvSpPr>
        <p:spPr/>
        <p:txBody>
          <a:bodyPr/>
          <a:lstStyle/>
          <a:p>
            <a:fld id="{0625EBFC-0345-4FA4-A801-51797D94B198}" type="slidenum">
              <a:rPr lang="de-DE" smtClean="0"/>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11" name="Inhaltsplatzhalter 2"/>
          <p:cNvSpPr>
            <a:spLocks noGrp="1"/>
          </p:cNvSpPr>
          <p:nvPr>
            <p:ph idx="12" hasCustomPrompt="1"/>
          </p:nvPr>
        </p:nvSpPr>
        <p:spPr>
          <a:xfrm>
            <a:off x="5879948" y="1341254"/>
            <a:ext cx="5536174" cy="4967287"/>
          </a:xfrm>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1193129812"/>
      </p:ext>
    </p:extLst>
  </p:cSld>
  <p:clrMapOvr>
    <a:masterClrMapping/>
  </p:clrMapOvr>
  <p:transition advTm="2000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3026707369"/>
      </p:ext>
    </p:extLst>
  </p:cSld>
  <p:clrMapOvr>
    <a:masterClrMapping/>
  </p:clrMapOvr>
  <p:transition advTm="2000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Fußzeilenplatzhalter 2"/>
          <p:cNvSpPr>
            <a:spLocks noGrp="1"/>
          </p:cNvSpPr>
          <p:nvPr>
            <p:ph type="ftr" sz="quarter" idx="10"/>
          </p:nvPr>
        </p:nvSpPr>
        <p:spPr>
          <a:xfrm>
            <a:off x="262594" y="6331148"/>
            <a:ext cx="8090296" cy="365125"/>
          </a:xfrm>
        </p:spPr>
        <p:txBody>
          <a:bodyPr/>
          <a:lstStyle>
            <a:lvl1pPr algn="l">
              <a:defRPr/>
            </a:lvl1pPr>
          </a:lstStyle>
          <a:p>
            <a:r>
              <a:rPr lang="de-DE" smtClean="0"/>
              <a:t>03.11.2025 – ELBS general assembly</a:t>
            </a:r>
            <a:endParaRPr lang="de-DE" dirty="0"/>
          </a:p>
        </p:txBody>
      </p:sp>
      <p:sp>
        <p:nvSpPr>
          <p:cNvPr id="4" name="Foliennummernplatzhalter 3"/>
          <p:cNvSpPr>
            <a:spLocks noGrp="1"/>
          </p:cNvSpPr>
          <p:nvPr>
            <p:ph type="sldNum" sz="quarter" idx="11"/>
          </p:nvPr>
        </p:nvSpPr>
        <p:spPr>
          <a:xfrm>
            <a:off x="8455059" y="6337721"/>
            <a:ext cx="711810"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2987917664"/>
      </p:ext>
    </p:extLst>
  </p:cSld>
  <p:clrMapOvr>
    <a:masterClrMapping/>
  </p:clrMapOvr>
  <p:transition advTm="2000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7"/>
            <a:ext cx="8090296" cy="365125"/>
          </a:xfrm>
        </p:spPr>
        <p:txBody>
          <a:bodyPr/>
          <a:lstStyle>
            <a:lvl1pPr algn="l">
              <a:defRPr/>
            </a:lvl1pPr>
          </a:lstStyle>
          <a:p>
            <a:r>
              <a:rPr lang="de-DE" smtClean="0"/>
              <a:t>03.11.2025 – ELBS general assembly</a:t>
            </a:r>
            <a:endParaRPr lang="de-DE" dirty="0"/>
          </a:p>
        </p:txBody>
      </p:sp>
      <p:sp>
        <p:nvSpPr>
          <p:cNvPr id="3" name="Foliennummernplatzhalter 2"/>
          <p:cNvSpPr>
            <a:spLocks noGrp="1"/>
          </p:cNvSpPr>
          <p:nvPr>
            <p:ph type="sldNum" sz="quarter" idx="11"/>
          </p:nvPr>
        </p:nvSpPr>
        <p:spPr>
          <a:xfrm>
            <a:off x="8455055" y="6332546"/>
            <a:ext cx="712893"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680658993"/>
      </p:ext>
    </p:extLst>
  </p:cSld>
  <p:clrMapOvr>
    <a:masterClrMapping/>
  </p:clrMapOvr>
  <p:transition advTm="2000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7"/>
            <a:ext cx="8090296" cy="365125"/>
          </a:xfrm>
        </p:spPr>
        <p:txBody>
          <a:bodyPr/>
          <a:lstStyle>
            <a:lvl1pPr algn="l">
              <a:defRPr/>
            </a:lvl1pPr>
          </a:lstStyle>
          <a:p>
            <a:r>
              <a:rPr lang="de-DE" smtClean="0"/>
              <a:t>03.11.2025 – ELBS general assembly</a:t>
            </a:r>
            <a:endParaRPr lang="de-DE" dirty="0"/>
          </a:p>
        </p:txBody>
      </p:sp>
      <p:sp>
        <p:nvSpPr>
          <p:cNvPr id="3" name="Foliennummernplatzhalter 2"/>
          <p:cNvSpPr>
            <a:spLocks noGrp="1"/>
          </p:cNvSpPr>
          <p:nvPr>
            <p:ph type="sldNum" sz="quarter" idx="11"/>
          </p:nvPr>
        </p:nvSpPr>
        <p:spPr>
          <a:xfrm>
            <a:off x="8455055" y="6332546"/>
            <a:ext cx="712893" cy="365125"/>
          </a:xfrm>
        </p:spPr>
        <p:txBody>
          <a:bodyPr/>
          <a:lstStyle/>
          <a:p>
            <a:fld id="{0625EBFC-0345-4FA4-A801-51797D94B198}" type="slidenum">
              <a:rPr lang="de-DE" smtClean="0"/>
              <a:t>‹Nr.›</a:t>
            </a:fld>
            <a:endParaRPr lang="de-DE"/>
          </a:p>
        </p:txBody>
      </p:sp>
      <p:sp>
        <p:nvSpPr>
          <p:cNvPr id="4" name="Titel 1"/>
          <p:cNvSpPr>
            <a:spLocks noGrp="1"/>
          </p:cNvSpPr>
          <p:nvPr>
            <p:ph type="title" hasCustomPrompt="1"/>
          </p:nvPr>
        </p:nvSpPr>
        <p:spPr>
          <a:xfrm>
            <a:off x="247901" y="57151"/>
            <a:ext cx="9647767" cy="1041400"/>
          </a:xfrm>
        </p:spPr>
        <p:txBody>
          <a:bodyPr/>
          <a:lstStyle>
            <a:lvl1pPr>
              <a:defRPr/>
            </a:lvl1pPr>
          </a:lstStyle>
          <a:p>
            <a:r>
              <a:rPr lang="en-US" noProof="0" dirty="0" smtClean="0"/>
              <a:t>Title/Headline, two lines possible (Arial Bold, 28 Pt)</a:t>
            </a:r>
            <a:endParaRPr lang="en-US" noProof="0" dirty="0"/>
          </a:p>
        </p:txBody>
      </p:sp>
      <p:sp>
        <p:nvSpPr>
          <p:cNvPr id="5" name="Inhaltsplatzhalter 2"/>
          <p:cNvSpPr>
            <a:spLocks noGrp="1"/>
          </p:cNvSpPr>
          <p:nvPr>
            <p:ph idx="12" hasCustomPrompt="1"/>
          </p:nvPr>
        </p:nvSpPr>
        <p:spPr>
          <a:xfrm>
            <a:off x="7500782" y="2061165"/>
            <a:ext cx="3996520" cy="3671559"/>
          </a:xfrm>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6" name="Textplatzhalter 6"/>
          <p:cNvSpPr>
            <a:spLocks noGrp="1"/>
          </p:cNvSpPr>
          <p:nvPr>
            <p:ph type="body" sz="quarter" idx="13" hasCustomPrompt="1"/>
          </p:nvPr>
        </p:nvSpPr>
        <p:spPr>
          <a:xfrm>
            <a:off x="7176261" y="5732723"/>
            <a:ext cx="4320325" cy="576003"/>
          </a:xfrm>
        </p:spPr>
        <p:txBody>
          <a:bodyPr/>
          <a:lstStyle>
            <a:lvl1pPr>
              <a:lnSpc>
                <a:spcPct val="100000"/>
              </a:lnSpc>
              <a:spcBef>
                <a:spcPts val="0"/>
              </a:spcBef>
              <a:spcAft>
                <a:spcPts val="0"/>
              </a:spcAft>
              <a:defRPr sz="1200" b="0"/>
            </a:lvl1pPr>
          </a:lstStyle>
          <a:p>
            <a:pPr lvl="0"/>
            <a:r>
              <a:rPr lang="de-DE" dirty="0" smtClean="0"/>
              <a:t>Evtl. Bildbeschriftung</a:t>
            </a:r>
            <a:endParaRPr lang="de-DE" dirty="0"/>
          </a:p>
        </p:txBody>
      </p:sp>
      <p:sp>
        <p:nvSpPr>
          <p:cNvPr id="7" name="Textfeld 6"/>
          <p:cNvSpPr txBox="1"/>
          <p:nvPr userDrawn="1"/>
        </p:nvSpPr>
        <p:spPr>
          <a:xfrm>
            <a:off x="46540" y="1177922"/>
            <a:ext cx="2232539" cy="400110"/>
          </a:xfrm>
          <a:prstGeom prst="rect">
            <a:avLst/>
          </a:prstGeom>
          <a:noFill/>
        </p:spPr>
        <p:txBody>
          <a:bodyPr wrap="square" rtlCol="0" anchor="ctr">
            <a:spAutoFit/>
          </a:bodyPr>
          <a:lstStyle/>
          <a:p>
            <a:pPr marL="576058" marR="0" lvl="0" indent="-360036" algn="l" defTabSz="914491" rtl="0" eaLnBrk="0" fontAlgn="base" latinLnBrk="0" hangingPunct="0">
              <a:lnSpc>
                <a:spcPct val="100000"/>
              </a:lnSpc>
              <a:spcBef>
                <a:spcPts val="800"/>
              </a:spcBef>
              <a:spcAft>
                <a:spcPct val="0"/>
              </a:spcAft>
              <a:buClrTx/>
              <a:buSzPct val="120000"/>
              <a:buFont typeface="Wingdings" panose="05000000000000000000" pitchFamily="2" charset="2"/>
              <a:buChar char="§"/>
              <a:tabLst/>
              <a:defRPr/>
            </a:pPr>
            <a:r>
              <a:rPr lang="de-DE" sz="2000" dirty="0" smtClean="0"/>
              <a:t>Fördergeber:</a:t>
            </a:r>
            <a:endParaRPr lang="de-DE" sz="2000" dirty="0"/>
          </a:p>
        </p:txBody>
      </p:sp>
      <p:sp>
        <p:nvSpPr>
          <p:cNvPr id="8" name="Textfeld 7"/>
          <p:cNvSpPr txBox="1"/>
          <p:nvPr userDrawn="1"/>
        </p:nvSpPr>
        <p:spPr>
          <a:xfrm>
            <a:off x="46540" y="1589110"/>
            <a:ext cx="1728417" cy="400110"/>
          </a:xfrm>
          <a:prstGeom prst="rect">
            <a:avLst/>
          </a:prstGeom>
          <a:noFill/>
        </p:spPr>
        <p:txBody>
          <a:bodyPr wrap="square" rtlCol="0" anchor="ctr">
            <a:spAutoFit/>
          </a:bodyPr>
          <a:lstStyle/>
          <a:p>
            <a:pPr marL="576058" marR="0" lvl="0" indent="-360036" algn="l" defTabSz="914491" rtl="0" eaLnBrk="0" fontAlgn="base" latinLnBrk="0" hangingPunct="0">
              <a:lnSpc>
                <a:spcPct val="100000"/>
              </a:lnSpc>
              <a:spcBef>
                <a:spcPts val="800"/>
              </a:spcBef>
              <a:spcAft>
                <a:spcPct val="0"/>
              </a:spcAft>
              <a:buClrTx/>
              <a:buSzPct val="120000"/>
              <a:buFont typeface="Wingdings" panose="05000000000000000000" pitchFamily="2" charset="2"/>
              <a:buChar char="§"/>
              <a:tabLst/>
              <a:defRPr/>
            </a:pPr>
            <a:r>
              <a:rPr lang="de-DE" sz="2000" dirty="0" smtClean="0"/>
              <a:t>Partner:</a:t>
            </a:r>
            <a:endParaRPr lang="de-DE" sz="2000" dirty="0"/>
          </a:p>
        </p:txBody>
      </p:sp>
      <p:sp>
        <p:nvSpPr>
          <p:cNvPr id="9" name="Textfeld 8"/>
          <p:cNvSpPr txBox="1"/>
          <p:nvPr userDrawn="1"/>
        </p:nvSpPr>
        <p:spPr>
          <a:xfrm>
            <a:off x="7176262" y="1173816"/>
            <a:ext cx="1728415" cy="400110"/>
          </a:xfrm>
          <a:prstGeom prst="rect">
            <a:avLst/>
          </a:prstGeom>
          <a:noFill/>
        </p:spPr>
        <p:txBody>
          <a:bodyPr wrap="square" rtlCol="0" anchor="ctr">
            <a:spAutoFit/>
          </a:bodyPr>
          <a:lstStyle/>
          <a:p>
            <a:pPr marL="576058" marR="0" lvl="0" indent="-360036" algn="l" defTabSz="914491" rtl="0" eaLnBrk="0" fontAlgn="base" latinLnBrk="0" hangingPunct="0">
              <a:lnSpc>
                <a:spcPct val="100000"/>
              </a:lnSpc>
              <a:spcBef>
                <a:spcPts val="800"/>
              </a:spcBef>
              <a:spcAft>
                <a:spcPct val="0"/>
              </a:spcAft>
              <a:buClrTx/>
              <a:buSzPct val="120000"/>
              <a:buFont typeface="Wingdings" panose="05000000000000000000" pitchFamily="2" charset="2"/>
              <a:buChar char="§"/>
              <a:tabLst/>
              <a:defRPr/>
            </a:pPr>
            <a:r>
              <a:rPr lang="de-DE" sz="2000" dirty="0" smtClean="0"/>
              <a:t>Laufzeit:</a:t>
            </a:r>
            <a:endParaRPr lang="de-DE" sz="2000" dirty="0"/>
          </a:p>
        </p:txBody>
      </p:sp>
      <p:sp>
        <p:nvSpPr>
          <p:cNvPr id="10" name="Textfeld 9"/>
          <p:cNvSpPr txBox="1"/>
          <p:nvPr userDrawn="1"/>
        </p:nvSpPr>
        <p:spPr>
          <a:xfrm>
            <a:off x="7176260" y="1589070"/>
            <a:ext cx="1656400" cy="400110"/>
          </a:xfrm>
          <a:prstGeom prst="rect">
            <a:avLst/>
          </a:prstGeom>
          <a:noFill/>
        </p:spPr>
        <p:txBody>
          <a:bodyPr wrap="square" rtlCol="0" anchor="ctr">
            <a:spAutoFit/>
          </a:bodyPr>
          <a:lstStyle/>
          <a:p>
            <a:pPr marL="576058" marR="0" lvl="0" indent="-360036" algn="l" defTabSz="914491" rtl="0" eaLnBrk="0" fontAlgn="base" latinLnBrk="0" hangingPunct="0">
              <a:lnSpc>
                <a:spcPct val="100000"/>
              </a:lnSpc>
              <a:spcBef>
                <a:spcPts val="800"/>
              </a:spcBef>
              <a:spcAft>
                <a:spcPct val="0"/>
              </a:spcAft>
              <a:buClrTx/>
              <a:buSzPct val="120000"/>
              <a:buFont typeface="Wingdings" panose="05000000000000000000" pitchFamily="2" charset="2"/>
              <a:buChar char="§"/>
              <a:tabLst/>
              <a:defRPr/>
            </a:pPr>
            <a:r>
              <a:rPr lang="de-DE" sz="2000" dirty="0" smtClean="0"/>
              <a:t>Budget:</a:t>
            </a:r>
            <a:endParaRPr lang="de-DE" sz="2000" dirty="0"/>
          </a:p>
        </p:txBody>
      </p:sp>
      <p:sp>
        <p:nvSpPr>
          <p:cNvPr id="11" name="Textplatzhalter 17"/>
          <p:cNvSpPr>
            <a:spLocks noGrp="1"/>
          </p:cNvSpPr>
          <p:nvPr>
            <p:ph type="body" sz="quarter" idx="19"/>
          </p:nvPr>
        </p:nvSpPr>
        <p:spPr>
          <a:xfrm>
            <a:off x="1978795" y="1204888"/>
            <a:ext cx="4981413" cy="359917"/>
          </a:xfrm>
        </p:spPr>
        <p:txBody>
          <a:bodyPr anchor="ctr">
            <a:noAutofit/>
          </a:bodyPr>
          <a:lstStyle>
            <a:lvl1pPr marL="180018" indent="0">
              <a:spcBef>
                <a:spcPts val="800"/>
              </a:spcBef>
              <a:spcAft>
                <a:spcPts val="0"/>
              </a:spcAft>
              <a:buClr>
                <a:schemeClr val="tx1"/>
              </a:buClr>
              <a:buSzPct val="120000"/>
              <a:buFontTx/>
              <a:buNone/>
              <a:defRPr sz="2000" b="0">
                <a:solidFill>
                  <a:schemeClr val="tx1"/>
                </a:solidFill>
              </a:defRPr>
            </a:lvl1pPr>
          </a:lstStyle>
          <a:p>
            <a:pPr lvl="0"/>
            <a:r>
              <a:rPr lang="de-DE" smtClean="0"/>
              <a:t>Formatvorlagen des Textmasters bearbeiten</a:t>
            </a:r>
          </a:p>
        </p:txBody>
      </p:sp>
      <p:sp>
        <p:nvSpPr>
          <p:cNvPr id="13" name="Textplatzhalter 17"/>
          <p:cNvSpPr>
            <a:spLocks noGrp="1"/>
          </p:cNvSpPr>
          <p:nvPr>
            <p:ph type="body" sz="quarter" idx="21"/>
          </p:nvPr>
        </p:nvSpPr>
        <p:spPr>
          <a:xfrm>
            <a:off x="8599353" y="1189651"/>
            <a:ext cx="2880695" cy="359917"/>
          </a:xfrm>
        </p:spPr>
        <p:txBody>
          <a:bodyPr anchor="ctr">
            <a:noAutofit/>
          </a:bodyPr>
          <a:lstStyle>
            <a:lvl1pPr marL="180018" indent="0">
              <a:spcBef>
                <a:spcPts val="800"/>
              </a:spcBef>
              <a:spcAft>
                <a:spcPts val="0"/>
              </a:spcAft>
              <a:buClr>
                <a:schemeClr val="tx1"/>
              </a:buClr>
              <a:buSzPct val="120000"/>
              <a:buFontTx/>
              <a:buNone/>
              <a:defRPr sz="2000" b="0">
                <a:solidFill>
                  <a:schemeClr val="tx1"/>
                </a:solidFill>
              </a:defRPr>
            </a:lvl1pPr>
          </a:lstStyle>
          <a:p>
            <a:pPr lvl="0"/>
            <a:r>
              <a:rPr lang="de-DE" smtClean="0"/>
              <a:t>Formatvorlagen des Textmasters bearbeiten</a:t>
            </a:r>
          </a:p>
        </p:txBody>
      </p:sp>
      <p:sp>
        <p:nvSpPr>
          <p:cNvPr id="14" name="Textplatzhalter 17"/>
          <p:cNvSpPr>
            <a:spLocks noGrp="1"/>
          </p:cNvSpPr>
          <p:nvPr>
            <p:ph type="body" sz="quarter" idx="22"/>
          </p:nvPr>
        </p:nvSpPr>
        <p:spPr>
          <a:xfrm>
            <a:off x="8527336" y="1614021"/>
            <a:ext cx="2952712" cy="359917"/>
          </a:xfrm>
        </p:spPr>
        <p:txBody>
          <a:bodyPr anchor="ctr">
            <a:noAutofit/>
          </a:bodyPr>
          <a:lstStyle>
            <a:lvl1pPr marL="180018" indent="0">
              <a:spcBef>
                <a:spcPts val="800"/>
              </a:spcBef>
              <a:spcAft>
                <a:spcPts val="0"/>
              </a:spcAft>
              <a:buClr>
                <a:schemeClr val="tx1"/>
              </a:buClr>
              <a:buSzPct val="120000"/>
              <a:buFontTx/>
              <a:buNone/>
              <a:defRPr sz="2000" b="0">
                <a:solidFill>
                  <a:schemeClr val="tx1"/>
                </a:solidFill>
              </a:defRPr>
            </a:lvl1pPr>
          </a:lstStyle>
          <a:p>
            <a:pPr lvl="0"/>
            <a:r>
              <a:rPr lang="de-DE" smtClean="0"/>
              <a:t>Formatvorlagen des Textmasters bearbeiten</a:t>
            </a:r>
          </a:p>
        </p:txBody>
      </p:sp>
      <p:sp>
        <p:nvSpPr>
          <p:cNvPr id="15" name="Inhaltsplatzhalter 2"/>
          <p:cNvSpPr>
            <a:spLocks noGrp="1"/>
          </p:cNvSpPr>
          <p:nvPr>
            <p:ph idx="23" hasCustomPrompt="1"/>
          </p:nvPr>
        </p:nvSpPr>
        <p:spPr>
          <a:xfrm>
            <a:off x="46540" y="2061166"/>
            <a:ext cx="7129720" cy="3672091"/>
          </a:xfrm>
        </p:spPr>
        <p:txBody>
          <a:bodyPr/>
          <a:lstStyle>
            <a:lvl1pPr marL="180018" indent="-180018">
              <a:spcBef>
                <a:spcPts val="3200"/>
              </a:spcBef>
              <a:spcAft>
                <a:spcPts val="200"/>
              </a:spcAft>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16" name="Textplatzhalter 6"/>
          <p:cNvSpPr>
            <a:spLocks noGrp="1"/>
          </p:cNvSpPr>
          <p:nvPr>
            <p:ph type="body" sz="quarter" idx="24" hasCustomPrompt="1"/>
          </p:nvPr>
        </p:nvSpPr>
        <p:spPr>
          <a:xfrm>
            <a:off x="236711" y="5733257"/>
            <a:ext cx="6896416" cy="576003"/>
          </a:xfrm>
        </p:spPr>
        <p:txBody>
          <a:bodyPr lIns="147600" rIns="72000" anchor="b">
            <a:noAutofit/>
          </a:bodyPr>
          <a:lstStyle>
            <a:lvl1pPr marL="0" marR="0" indent="0" algn="l" defTabSz="1136736" rtl="0" eaLnBrk="1" fontAlgn="base" latinLnBrk="0" hangingPunct="1">
              <a:lnSpc>
                <a:spcPct val="100000"/>
              </a:lnSpc>
              <a:spcBef>
                <a:spcPts val="0"/>
              </a:spcBef>
              <a:spcAft>
                <a:spcPts val="0"/>
              </a:spcAft>
              <a:buClr>
                <a:srgbClr val="0000CC"/>
              </a:buClr>
              <a:buSzPct val="85000"/>
              <a:buFont typeface="Wingdings" pitchFamily="2" charset="2"/>
              <a:buNone/>
              <a:tabLst>
                <a:tab pos="180993" algn="l"/>
              </a:tabLst>
              <a:defRPr sz="1200" b="0">
                <a:solidFill>
                  <a:schemeClr val="bg1">
                    <a:lumMod val="50000"/>
                  </a:schemeClr>
                </a:solidFill>
              </a:defRPr>
            </a:lvl1pPr>
          </a:lstStyle>
          <a:p>
            <a:pPr marL="180018" marR="0" lvl="0" indent="-180018" algn="l" defTabSz="1136736" rtl="0" eaLnBrk="1" fontAlgn="base" latinLnBrk="0" hangingPunct="1">
              <a:lnSpc>
                <a:spcPct val="100000"/>
              </a:lnSpc>
              <a:spcBef>
                <a:spcPts val="0"/>
              </a:spcBef>
              <a:spcAft>
                <a:spcPts val="0"/>
              </a:spcAft>
              <a:buClr>
                <a:srgbClr val="0000CC"/>
              </a:buClr>
              <a:buSzPct val="85000"/>
              <a:buFont typeface="Wingdings" pitchFamily="2" charset="2"/>
              <a:buBlip>
                <a:blip r:embed="rId2"/>
              </a:buBlip>
              <a:tabLst>
                <a:tab pos="180993" algn="l"/>
              </a:tabLst>
              <a:defRPr/>
            </a:pPr>
            <a:r>
              <a:rPr lang="en-US" dirty="0" smtClean="0"/>
              <a:t>Name </a:t>
            </a:r>
            <a:r>
              <a:rPr lang="en-US" dirty="0" err="1" smtClean="0"/>
              <a:t>Gruppen</a:t>
            </a:r>
            <a:r>
              <a:rPr lang="en-US" dirty="0" smtClean="0"/>
              <a:t>-, </a:t>
            </a:r>
            <a:r>
              <a:rPr lang="en-US" dirty="0" err="1" smtClean="0"/>
              <a:t>Bereichs</a:t>
            </a:r>
            <a:r>
              <a:rPr lang="en-US" dirty="0" smtClean="0"/>
              <a:t>- </a:t>
            </a:r>
            <a:r>
              <a:rPr lang="en-US" dirty="0" err="1" smtClean="0"/>
              <a:t>oder</a:t>
            </a:r>
            <a:r>
              <a:rPr lang="en-US" dirty="0" smtClean="0"/>
              <a:t> </a:t>
            </a:r>
            <a:r>
              <a:rPr lang="en-US" dirty="0" err="1" smtClean="0"/>
              <a:t>Projektleiter</a:t>
            </a:r>
            <a:r>
              <a:rPr lang="en-US" dirty="0" smtClean="0"/>
              <a:t>/in – Name der </a:t>
            </a:r>
            <a:r>
              <a:rPr lang="en-US" dirty="0" err="1" smtClean="0"/>
              <a:t>Gruppe</a:t>
            </a:r>
            <a:r>
              <a:rPr lang="en-US" dirty="0" smtClean="0"/>
              <a:t> </a:t>
            </a:r>
            <a:r>
              <a:rPr lang="en-US" dirty="0" err="1" smtClean="0"/>
              <a:t>oder</a:t>
            </a:r>
            <a:r>
              <a:rPr lang="en-US" dirty="0" smtClean="0"/>
              <a:t> des </a:t>
            </a:r>
            <a:r>
              <a:rPr lang="en-US" dirty="0" err="1" smtClean="0"/>
              <a:t>Bereichs</a:t>
            </a:r>
            <a:endParaRPr lang="de-DE" dirty="0" smtClean="0"/>
          </a:p>
        </p:txBody>
      </p:sp>
      <p:sp>
        <p:nvSpPr>
          <p:cNvPr id="17" name="Textplatzhalter 17"/>
          <p:cNvSpPr>
            <a:spLocks noGrp="1"/>
          </p:cNvSpPr>
          <p:nvPr>
            <p:ph type="body" sz="quarter" idx="25"/>
          </p:nvPr>
        </p:nvSpPr>
        <p:spPr>
          <a:xfrm>
            <a:off x="1414871" y="1611672"/>
            <a:ext cx="4981413" cy="359917"/>
          </a:xfrm>
        </p:spPr>
        <p:txBody>
          <a:bodyPr anchor="ctr">
            <a:noAutofit/>
          </a:bodyPr>
          <a:lstStyle>
            <a:lvl1pPr marL="180018" indent="0">
              <a:spcBef>
                <a:spcPts val="800"/>
              </a:spcBef>
              <a:spcAft>
                <a:spcPts val="0"/>
              </a:spcAft>
              <a:buClr>
                <a:schemeClr val="tx1"/>
              </a:buClr>
              <a:buSzPct val="120000"/>
              <a:buFontTx/>
              <a:buNone/>
              <a:defRPr sz="2000" b="0">
                <a:solidFill>
                  <a:schemeClr val="tx1"/>
                </a:solidFill>
              </a:defRPr>
            </a:lvl1pPr>
          </a:lstStyle>
          <a:p>
            <a:pPr lvl="0"/>
            <a:r>
              <a:rPr lang="de-DE" smtClean="0"/>
              <a:t>Formatvorlagen des Textmasters bearbeiten</a:t>
            </a:r>
          </a:p>
        </p:txBody>
      </p:sp>
    </p:spTree>
    <p:extLst>
      <p:ext uri="{BB962C8B-B14F-4D97-AF65-F5344CB8AC3E}">
        <p14:creationId xmlns:p14="http://schemas.microsoft.com/office/powerpoint/2010/main" val="1631198512"/>
      </p:ext>
    </p:extLst>
  </p:cSld>
  <p:clrMapOvr>
    <a:masterClrMapping/>
  </p:clrMapOvr>
  <p:transition advTm="20000"/>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9966764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02884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79406" indent="0">
              <a:spcBef>
                <a:spcPts val="3200"/>
              </a:spcBef>
              <a:spcAft>
                <a:spcPts val="200"/>
              </a:spcAft>
              <a:buFontTx/>
              <a:buNone/>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3146684300"/>
      </p:ext>
    </p:extLst>
  </p:cSld>
  <p:clrMapOvr>
    <a:masterClrMapping/>
  </p:clrMapOvr>
  <p:transition advTm="20000"/>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8562831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03.11.2025 – ELBS general assembly</a:t>
            </a:r>
            <a:endParaRPr lang="en-US"/>
          </a:p>
        </p:txBody>
      </p:sp>
      <p:sp>
        <p:nvSpPr>
          <p:cNvPr id="7" name="Slide Number Placeholder 6"/>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7960743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03.11.2025 – ELBS general assembly</a:t>
            </a:r>
            <a:endParaRPr lang="en-US"/>
          </a:p>
        </p:txBody>
      </p:sp>
      <p:sp>
        <p:nvSpPr>
          <p:cNvPr id="9" name="Slide Number Placeholder 8"/>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654471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03.11.2025 – ELBS general assembly</a:t>
            </a:r>
            <a:endParaRPr lang="en-US"/>
          </a:p>
        </p:txBody>
      </p:sp>
      <p:sp>
        <p:nvSpPr>
          <p:cNvPr id="5" name="Slide Number Placeholder 4"/>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7373580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03.11.2025 – ELBS general assembly</a:t>
            </a:r>
            <a:endParaRPr lang="en-US"/>
          </a:p>
        </p:txBody>
      </p:sp>
      <p:sp>
        <p:nvSpPr>
          <p:cNvPr id="4" name="Slide Number Placeholder 3"/>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9613990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03.11.2025 – ELBS general assembly</a:t>
            </a:r>
            <a:endParaRPr lang="en-US"/>
          </a:p>
        </p:txBody>
      </p:sp>
      <p:sp>
        <p:nvSpPr>
          <p:cNvPr id="7" name="Slide Number Placeholder 6"/>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5097599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03.11.2025 – ELBS general assembly</a:t>
            </a:r>
            <a:endParaRPr lang="en-US"/>
          </a:p>
        </p:txBody>
      </p:sp>
      <p:sp>
        <p:nvSpPr>
          <p:cNvPr id="7" name="Slide Number Placeholder 6"/>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18786381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8531568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3680397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11" name="Rectangle 6"/>
          <p:cNvSpPr>
            <a:spLocks noGrp="1" noChangeArrowheads="1"/>
          </p:cNvSpPr>
          <p:nvPr>
            <p:ph type="ctrTitle" hasCustomPrompt="1"/>
          </p:nvPr>
        </p:nvSpPr>
        <p:spPr>
          <a:xfrm>
            <a:off x="431800" y="1925806"/>
            <a:ext cx="11040533" cy="1516063"/>
          </a:xfrm>
        </p:spPr>
        <p:txBody>
          <a:bodyPr/>
          <a:lstStyle>
            <a:lvl1pPr algn="ctr">
              <a:defRPr sz="3399"/>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395" rtl="0" eaLnBrk="1" fontAlgn="base" latinLnBrk="0" hangingPunct="1">
              <a:lnSpc>
                <a:spcPct val="110000"/>
              </a:lnSpc>
              <a:spcBef>
                <a:spcPts val="0"/>
              </a:spcBef>
              <a:spcAft>
                <a:spcPts val="0"/>
              </a:spcAft>
              <a:buClr>
                <a:srgbClr val="0000CC"/>
              </a:buClr>
              <a:buSzPct val="85000"/>
              <a:buFont typeface="Wingdings" pitchFamily="2" charset="2"/>
              <a:buNone/>
              <a:tabLst>
                <a:tab pos="228548"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1"/>
            <a:ext cx="5400703" cy="720558"/>
          </a:xfrm>
        </p:spPr>
        <p:txBody>
          <a:bodyPr/>
          <a:lstStyle>
            <a:lvl1pPr marL="0" indent="0" algn="ctr">
              <a:lnSpc>
                <a:spcPct val="100000"/>
              </a:lnSpc>
              <a:spcBef>
                <a:spcPts val="0"/>
              </a:spcBef>
              <a:spcAft>
                <a:spcPts val="0"/>
              </a:spcAft>
              <a:defRPr sz="2000" b="1"/>
            </a:lvl1pPr>
            <a:lvl2pPr marL="179964" indent="0">
              <a:buNone/>
              <a:defRPr/>
            </a:lvl2pPr>
            <a:lvl3pPr marL="539892" indent="0">
              <a:buNone/>
              <a:defRPr/>
            </a:lvl3pPr>
            <a:lvl4pPr marL="1246437" indent="0">
              <a:buNone/>
              <a:defRPr/>
            </a:lvl4pPr>
            <a:lvl5pPr marL="1472868" indent="0">
              <a:buNone/>
              <a:defRPr/>
            </a:lvl5pPr>
          </a:lstStyle>
          <a:p>
            <a:pPr lvl="0"/>
            <a:r>
              <a:rPr lang="de-DE" dirty="0"/>
              <a:t>Hahn-</a:t>
            </a:r>
            <a:r>
              <a:rPr lang="de-DE" dirty="0" err="1"/>
              <a:t>Schickard</a:t>
            </a:r>
            <a:r>
              <a:rPr lang="de-DE" dirty="0"/>
              <a:t/>
            </a:r>
            <a:br>
              <a:rPr lang="de-DE" dirty="0"/>
            </a:br>
            <a:r>
              <a:rPr lang="de-DE" dirty="0"/>
              <a:t>Town, Germany</a:t>
            </a:r>
          </a:p>
        </p:txBody>
      </p:sp>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384" y="267123"/>
            <a:ext cx="1944085" cy="1593705"/>
          </a:xfrm>
          <a:prstGeom prst="rect">
            <a:avLst/>
          </a:prstGeom>
        </p:spPr>
      </p:pic>
    </p:spTree>
    <p:extLst>
      <p:ext uri="{BB962C8B-B14F-4D97-AF65-F5344CB8AC3E}">
        <p14:creationId xmlns:p14="http://schemas.microsoft.com/office/powerpoint/2010/main" val="59431895"/>
      </p:ext>
    </p:extLst>
  </p:cSld>
  <p:clrMapOvr>
    <a:masterClrMapping/>
  </p:clrMapOvr>
  <p:transition advTm="2000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6" name="Foliennummernplatzhalter 5"/>
          <p:cNvSpPr>
            <a:spLocks noGrp="1"/>
          </p:cNvSpPr>
          <p:nvPr>
            <p:ph type="sldNum" sz="quarter" idx="11"/>
          </p:nvPr>
        </p:nvSpPr>
        <p:spPr/>
        <p:txBody>
          <a:bodyPr/>
          <a:lstStyle/>
          <a:p>
            <a:fld id="{0625EBFC-0345-4FA4-A801-51797D94B198}" type="slidenum">
              <a:rPr lang="de-DE" smtClean="0"/>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79406" indent="0">
              <a:spcBef>
                <a:spcPts val="3200"/>
              </a:spcBef>
              <a:spcAft>
                <a:spcPts val="200"/>
              </a:spcAft>
              <a:buFontTx/>
              <a:buNone/>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
        <p:nvSpPr>
          <p:cNvPr id="11" name="Inhaltsplatzhalter 2"/>
          <p:cNvSpPr>
            <a:spLocks noGrp="1"/>
          </p:cNvSpPr>
          <p:nvPr>
            <p:ph idx="12" hasCustomPrompt="1"/>
          </p:nvPr>
        </p:nvSpPr>
        <p:spPr>
          <a:xfrm>
            <a:off x="5879948" y="1341254"/>
            <a:ext cx="5536174" cy="4967287"/>
          </a:xfrm>
        </p:spPr>
        <p:txBody>
          <a:bodyPr/>
          <a:lstStyle>
            <a:lvl1pPr marL="179406" indent="0">
              <a:spcBef>
                <a:spcPts val="3200"/>
              </a:spcBef>
              <a:spcAft>
                <a:spcPts val="200"/>
              </a:spcAft>
              <a:buFontTx/>
              <a:buNone/>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167193683"/>
      </p:ext>
    </p:extLst>
  </p:cSld>
  <p:clrMapOvr>
    <a:masterClrMapping/>
  </p:clrMapOvr>
  <p:transition advTm="20000"/>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8" name="Grafik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834" y="261382"/>
            <a:ext cx="1944253" cy="1166785"/>
          </a:xfrm>
          <a:prstGeom prst="rect">
            <a:avLst/>
          </a:prstGeom>
        </p:spPr>
      </p:pic>
      <p:sp>
        <p:nvSpPr>
          <p:cNvPr id="11" name="Rectangle 6"/>
          <p:cNvSpPr>
            <a:spLocks noGrp="1" noChangeArrowheads="1"/>
          </p:cNvSpPr>
          <p:nvPr>
            <p:ph type="ctrTitle" hasCustomPrompt="1"/>
          </p:nvPr>
        </p:nvSpPr>
        <p:spPr>
          <a:xfrm>
            <a:off x="431800" y="1925806"/>
            <a:ext cx="11040533" cy="1516063"/>
          </a:xfrm>
        </p:spPr>
        <p:txBody>
          <a:bodyPr/>
          <a:lstStyle>
            <a:lvl1pPr algn="ctr">
              <a:defRPr sz="3399"/>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395" rtl="0" eaLnBrk="1" fontAlgn="base" latinLnBrk="0" hangingPunct="1">
              <a:lnSpc>
                <a:spcPct val="110000"/>
              </a:lnSpc>
              <a:spcBef>
                <a:spcPts val="0"/>
              </a:spcBef>
              <a:spcAft>
                <a:spcPts val="0"/>
              </a:spcAft>
              <a:buClr>
                <a:srgbClr val="0000CC"/>
              </a:buClr>
              <a:buSzPct val="85000"/>
              <a:buFont typeface="Wingdings" pitchFamily="2" charset="2"/>
              <a:buNone/>
              <a:tabLst>
                <a:tab pos="228548"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1"/>
            <a:ext cx="5400703" cy="720558"/>
          </a:xfrm>
        </p:spPr>
        <p:txBody>
          <a:bodyPr/>
          <a:lstStyle>
            <a:lvl1pPr marL="0" indent="0" algn="ctr">
              <a:lnSpc>
                <a:spcPct val="100000"/>
              </a:lnSpc>
              <a:spcBef>
                <a:spcPts val="0"/>
              </a:spcBef>
              <a:spcAft>
                <a:spcPts val="0"/>
              </a:spcAft>
              <a:defRPr sz="2000" b="1"/>
            </a:lvl1pPr>
            <a:lvl2pPr marL="179964" indent="0">
              <a:buNone/>
              <a:defRPr/>
            </a:lvl2pPr>
            <a:lvl3pPr marL="539892" indent="0">
              <a:buNone/>
              <a:defRPr/>
            </a:lvl3pPr>
            <a:lvl4pPr marL="1246437" indent="0">
              <a:buNone/>
              <a:defRPr/>
            </a:lvl4pPr>
            <a:lvl5pPr marL="1472868" indent="0">
              <a:buNone/>
              <a:defRPr/>
            </a:lvl5pPr>
          </a:lstStyle>
          <a:p>
            <a:pPr lvl="0"/>
            <a:r>
              <a:rPr lang="de-DE" dirty="0"/>
              <a:t>Hahn-</a:t>
            </a:r>
            <a:r>
              <a:rPr lang="de-DE" dirty="0" err="1"/>
              <a:t>Schickard</a:t>
            </a:r>
            <a:r>
              <a:rPr lang="de-DE" dirty="0"/>
              <a:t/>
            </a:r>
            <a:br>
              <a:rPr lang="de-DE" dirty="0"/>
            </a:br>
            <a:r>
              <a:rPr lang="de-DE" dirty="0"/>
              <a:t>Town, Germany</a:t>
            </a:r>
          </a:p>
        </p:txBody>
      </p:sp>
    </p:spTree>
    <p:extLst>
      <p:ext uri="{BB962C8B-B14F-4D97-AF65-F5344CB8AC3E}">
        <p14:creationId xmlns:p14="http://schemas.microsoft.com/office/powerpoint/2010/main" val="861648909"/>
      </p:ext>
    </p:extLst>
  </p:cSld>
  <p:clrMapOvr>
    <a:masterClrMapping/>
  </p:clrMapOvr>
  <p:transition advTm="20000"/>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Inhaltsplatzhalter 2"/>
          <p:cNvSpPr>
            <a:spLocks noGrp="1"/>
          </p:cNvSpPr>
          <p:nvPr>
            <p:ph idx="1" hasCustomPrompt="1"/>
          </p:nvPr>
        </p:nvSpPr>
        <p:spPr/>
        <p:txBody>
          <a:bodyPr/>
          <a:lstStyle>
            <a:lvl1pPr marL="179964" indent="-179964">
              <a:spcBef>
                <a:spcPts val="3199"/>
              </a:spcBef>
              <a:spcAft>
                <a:spcPts val="200"/>
              </a:spcAft>
              <a:defRPr lang="en-US" sz="2200" b="1" baseline="0" noProof="0" dirty="0" smtClean="0">
                <a:solidFill>
                  <a:schemeClr val="tx1"/>
                </a:solidFill>
                <a:latin typeface="+mn-lt"/>
                <a:ea typeface="+mn-ea"/>
                <a:cs typeface="+mn-cs"/>
              </a:defRPr>
            </a:lvl1pPr>
            <a:lvl2pPr marL="539892" indent="-359928">
              <a:spcBef>
                <a:spcPts val="800"/>
              </a:spcBef>
              <a:defRPr lang="en-US" sz="2000" baseline="0" noProof="0" dirty="0" smtClean="0">
                <a:solidFill>
                  <a:schemeClr val="tx1"/>
                </a:solidFill>
                <a:latin typeface="+mn-lt"/>
              </a:defRPr>
            </a:lvl2pPr>
            <a:lvl3pPr marL="791842" indent="-251950">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64" lvl="0" indent="-179964" algn="l" defTabSz="1136395" rtl="0" eaLnBrk="1" fontAlgn="base" hangingPunct="1">
              <a:spcBef>
                <a:spcPts val="3599"/>
              </a:spcBef>
              <a:spcAft>
                <a:spcPts val="200"/>
              </a:spcAft>
              <a:buClr>
                <a:srgbClr val="0000CC"/>
              </a:buClr>
              <a:buSzPct val="85000"/>
              <a:buFont typeface="Wingdings" pitchFamily="2" charset="2"/>
              <a:buBlip>
                <a:blip r:embed="rId2"/>
              </a:buBlip>
              <a:tabLst>
                <a:tab pos="180939" algn="l"/>
              </a:tabLst>
            </a:pPr>
            <a:endParaRPr lang="en-US" noProof="0" dirty="0"/>
          </a:p>
        </p:txBody>
      </p:sp>
      <p:sp>
        <p:nvSpPr>
          <p:cNvPr id="4" name="Fußzeilenplatzhalter 3"/>
          <p:cNvSpPr>
            <a:spLocks noGrp="1"/>
          </p:cNvSpPr>
          <p:nvPr>
            <p:ph type="ftr" sz="quarter" idx="10"/>
          </p:nvPr>
        </p:nvSpPr>
        <p:spPr>
          <a:xfrm>
            <a:off x="262593"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5"/>
            <a:ext cx="630082" cy="365125"/>
          </a:xfrm>
          <a:prstGeom prst="rect">
            <a:avLst/>
          </a:prstGeom>
        </p:spPr>
        <p:txBody>
          <a:bodyPr/>
          <a:lstStyle/>
          <a:p>
            <a:fld id="{0625EBFC-0345-4FA4-A801-51797D94B198}" type="slidenum">
              <a:rPr lang="de-DE" smtClean="0"/>
              <a:pPr/>
              <a:t>‹Nr.›</a:t>
            </a:fld>
            <a:endParaRPr lang="de-DE" dirty="0"/>
          </a:p>
        </p:txBody>
      </p:sp>
    </p:spTree>
    <p:extLst>
      <p:ext uri="{BB962C8B-B14F-4D97-AF65-F5344CB8AC3E}">
        <p14:creationId xmlns:p14="http://schemas.microsoft.com/office/powerpoint/2010/main" val="333423648"/>
      </p:ext>
    </p:extLst>
  </p:cSld>
  <p:clrMapOvr>
    <a:masterClrMapping/>
  </p:clrMapOvr>
  <p:transition advTm="2000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3"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5"/>
            <a:ext cx="630082" cy="365125"/>
          </a:xfrm>
          <a:prstGeom prst="rect">
            <a:avLst/>
          </a:prstGeom>
        </p:spPr>
        <p:txBody>
          <a:bodyPr/>
          <a:lstStyle/>
          <a:p>
            <a:fld id="{0625EBFC-0345-4FA4-A801-51797D94B198}" type="slidenum">
              <a:rPr lang="de-DE" smtClean="0"/>
              <a:pPr/>
              <a:t>‹Nr.›</a:t>
            </a:fld>
            <a:endParaRPr lang="de-DE"/>
          </a:p>
        </p:txBody>
      </p:sp>
      <p:sp>
        <p:nvSpPr>
          <p:cNvPr id="6" name="Inhaltsplatzhalter 2"/>
          <p:cNvSpPr>
            <a:spLocks noGrp="1"/>
          </p:cNvSpPr>
          <p:nvPr>
            <p:ph idx="1" hasCustomPrompt="1"/>
          </p:nvPr>
        </p:nvSpPr>
        <p:spPr>
          <a:xfrm>
            <a:off x="55035" y="1341440"/>
            <a:ext cx="7553329" cy="4967287"/>
          </a:xfrm>
        </p:spPr>
        <p:txBody>
          <a:bodyPr/>
          <a:lstStyle>
            <a:lvl1pPr marL="179964" indent="-179964">
              <a:spcBef>
                <a:spcPts val="3199"/>
              </a:spcBef>
              <a:spcAft>
                <a:spcPts val="200"/>
              </a:spcAft>
              <a:defRPr lang="en-US" sz="2200" b="1" baseline="0" noProof="0" dirty="0" smtClean="0">
                <a:solidFill>
                  <a:schemeClr val="tx1"/>
                </a:solidFill>
                <a:latin typeface="+mn-lt"/>
                <a:ea typeface="+mn-ea"/>
                <a:cs typeface="+mn-cs"/>
              </a:defRPr>
            </a:lvl1pPr>
            <a:lvl2pPr marL="539892" indent="-359928">
              <a:spcBef>
                <a:spcPts val="800"/>
              </a:spcBef>
              <a:defRPr lang="en-US" sz="2000" baseline="0" noProof="0" dirty="0" smtClean="0">
                <a:solidFill>
                  <a:schemeClr val="tx1"/>
                </a:solidFill>
                <a:latin typeface="+mn-lt"/>
              </a:defRPr>
            </a:lvl2pPr>
            <a:lvl3pPr marL="791842" indent="-251950">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64" lvl="0" indent="-179964" algn="l" defTabSz="1136395" rtl="0" eaLnBrk="1" fontAlgn="base" hangingPunct="1">
              <a:spcBef>
                <a:spcPts val="3599"/>
              </a:spcBef>
              <a:spcAft>
                <a:spcPts val="200"/>
              </a:spcAft>
              <a:buClr>
                <a:srgbClr val="0000CC"/>
              </a:buClr>
              <a:buSzPct val="85000"/>
              <a:buFont typeface="Wingdings" pitchFamily="2" charset="2"/>
              <a:buBlip>
                <a:blip r:embed="rId2"/>
              </a:buBlip>
              <a:tabLst>
                <a:tab pos="180939" algn="l"/>
              </a:tabLst>
            </a:pPr>
            <a:endParaRPr lang="en-US" noProof="0" dirty="0"/>
          </a:p>
        </p:txBody>
      </p:sp>
    </p:spTree>
    <p:extLst>
      <p:ext uri="{BB962C8B-B14F-4D97-AF65-F5344CB8AC3E}">
        <p14:creationId xmlns:p14="http://schemas.microsoft.com/office/powerpoint/2010/main" val="1038657192"/>
      </p:ext>
    </p:extLst>
  </p:cSld>
  <p:clrMapOvr>
    <a:masterClrMapping/>
  </p:clrMapOvr>
  <p:transition advTm="2000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5" name="Fußzeilenplatzhalter 4"/>
          <p:cNvSpPr>
            <a:spLocks noGrp="1"/>
          </p:cNvSpPr>
          <p:nvPr>
            <p:ph type="ftr" sz="quarter" idx="10"/>
          </p:nvPr>
        </p:nvSpPr>
        <p:spPr>
          <a:xfrm>
            <a:off x="262593"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6" name="Foliennummernplatzhalter 5"/>
          <p:cNvSpPr>
            <a:spLocks noGrp="1"/>
          </p:cNvSpPr>
          <p:nvPr>
            <p:ph type="sldNum" sz="quarter" idx="11"/>
          </p:nvPr>
        </p:nvSpPr>
        <p:spPr>
          <a:xfrm>
            <a:off x="8480937" y="6329095"/>
            <a:ext cx="630082" cy="365125"/>
          </a:xfrm>
          <a:prstGeom prst="rect">
            <a:avLst/>
          </a:prstGeom>
        </p:spPr>
        <p:txBody>
          <a:bodyPr/>
          <a:lstStyle/>
          <a:p>
            <a:fld id="{0625EBFC-0345-4FA4-A801-51797D94B198}" type="slidenum">
              <a:rPr lang="de-DE" smtClean="0"/>
              <a:pPr/>
              <a:t>‹Nr.›</a:t>
            </a:fld>
            <a:endParaRPr lang="de-DE"/>
          </a:p>
        </p:txBody>
      </p:sp>
      <p:sp>
        <p:nvSpPr>
          <p:cNvPr id="10" name="Inhaltsplatzhalter 2"/>
          <p:cNvSpPr>
            <a:spLocks noGrp="1"/>
          </p:cNvSpPr>
          <p:nvPr>
            <p:ph idx="1" hasCustomPrompt="1"/>
          </p:nvPr>
        </p:nvSpPr>
        <p:spPr>
          <a:xfrm>
            <a:off x="55035" y="1341440"/>
            <a:ext cx="5608860" cy="4967287"/>
          </a:xfrm>
        </p:spPr>
        <p:txBody>
          <a:bodyPr/>
          <a:lstStyle>
            <a:lvl1pPr marL="179964" indent="-179964">
              <a:spcBef>
                <a:spcPts val="3199"/>
              </a:spcBef>
              <a:spcAft>
                <a:spcPts val="200"/>
              </a:spcAft>
              <a:defRPr lang="en-US" sz="2200" b="1" baseline="0" noProof="0" dirty="0" smtClean="0">
                <a:solidFill>
                  <a:schemeClr val="tx1"/>
                </a:solidFill>
                <a:latin typeface="+mn-lt"/>
                <a:ea typeface="+mn-ea"/>
                <a:cs typeface="+mn-cs"/>
              </a:defRPr>
            </a:lvl1pPr>
            <a:lvl2pPr marL="539892" indent="-359928">
              <a:spcBef>
                <a:spcPts val="800"/>
              </a:spcBef>
              <a:defRPr lang="en-US" sz="2000" baseline="0" noProof="0" dirty="0" smtClean="0">
                <a:solidFill>
                  <a:schemeClr val="tx1"/>
                </a:solidFill>
                <a:latin typeface="+mn-lt"/>
              </a:defRPr>
            </a:lvl2pPr>
            <a:lvl3pPr marL="791842" indent="-251950">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64" lvl="0" indent="-179964" algn="l" defTabSz="1136395" rtl="0" eaLnBrk="1" fontAlgn="base" hangingPunct="1">
              <a:spcBef>
                <a:spcPts val="3599"/>
              </a:spcBef>
              <a:spcAft>
                <a:spcPts val="200"/>
              </a:spcAft>
              <a:buClr>
                <a:srgbClr val="0000CC"/>
              </a:buClr>
              <a:buSzPct val="85000"/>
              <a:buFont typeface="Wingdings" pitchFamily="2" charset="2"/>
              <a:buBlip>
                <a:blip r:embed="rId2"/>
              </a:buBlip>
              <a:tabLst>
                <a:tab pos="180939" algn="l"/>
              </a:tabLst>
            </a:pPr>
            <a:endParaRPr lang="en-US" noProof="0" dirty="0"/>
          </a:p>
        </p:txBody>
      </p:sp>
      <p:sp>
        <p:nvSpPr>
          <p:cNvPr id="11" name="Inhaltsplatzhalter 2"/>
          <p:cNvSpPr>
            <a:spLocks noGrp="1"/>
          </p:cNvSpPr>
          <p:nvPr>
            <p:ph idx="12" hasCustomPrompt="1"/>
          </p:nvPr>
        </p:nvSpPr>
        <p:spPr>
          <a:xfrm>
            <a:off x="5879948" y="1341252"/>
            <a:ext cx="5536174" cy="4967287"/>
          </a:xfrm>
        </p:spPr>
        <p:txBody>
          <a:bodyPr/>
          <a:lstStyle>
            <a:lvl1pPr marL="179964" indent="-179964">
              <a:spcBef>
                <a:spcPts val="3199"/>
              </a:spcBef>
              <a:spcAft>
                <a:spcPts val="200"/>
              </a:spcAft>
              <a:defRPr lang="en-US" sz="2200" b="1" baseline="0" noProof="0" dirty="0" smtClean="0">
                <a:solidFill>
                  <a:schemeClr val="tx1"/>
                </a:solidFill>
                <a:latin typeface="+mn-lt"/>
                <a:ea typeface="+mn-ea"/>
                <a:cs typeface="+mn-cs"/>
              </a:defRPr>
            </a:lvl1pPr>
            <a:lvl2pPr marL="539892" indent="-359928">
              <a:spcBef>
                <a:spcPts val="800"/>
              </a:spcBef>
              <a:defRPr lang="en-US" sz="2000" baseline="0" noProof="0" dirty="0" smtClean="0">
                <a:solidFill>
                  <a:schemeClr val="tx1"/>
                </a:solidFill>
                <a:latin typeface="+mn-lt"/>
              </a:defRPr>
            </a:lvl2pPr>
            <a:lvl3pPr marL="791842" indent="-251950">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64" lvl="0" indent="-179964" algn="l" defTabSz="1136395" rtl="0" eaLnBrk="1" fontAlgn="base" hangingPunct="1">
              <a:spcBef>
                <a:spcPts val="3599"/>
              </a:spcBef>
              <a:spcAft>
                <a:spcPts val="200"/>
              </a:spcAft>
              <a:buClr>
                <a:srgbClr val="0000CC"/>
              </a:buClr>
              <a:buSzPct val="85000"/>
              <a:buFont typeface="Wingdings" pitchFamily="2" charset="2"/>
              <a:buBlip>
                <a:blip r:embed="rId2"/>
              </a:buBlip>
              <a:tabLst>
                <a:tab pos="180939" algn="l"/>
              </a:tabLst>
            </a:pPr>
            <a:endParaRPr lang="en-US" noProof="0" dirty="0"/>
          </a:p>
        </p:txBody>
      </p:sp>
    </p:spTree>
    <p:extLst>
      <p:ext uri="{BB962C8B-B14F-4D97-AF65-F5344CB8AC3E}">
        <p14:creationId xmlns:p14="http://schemas.microsoft.com/office/powerpoint/2010/main" val="1398145530"/>
      </p:ext>
    </p:extLst>
  </p:cSld>
  <p:clrMapOvr>
    <a:masterClrMapping/>
  </p:clrMapOvr>
  <p:transition advTm="2000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3"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5"/>
            <a:ext cx="630082" cy="365125"/>
          </a:xfrm>
          <a:prstGeom prst="rect">
            <a:avLst/>
          </a:prstGeom>
        </p:spPr>
        <p:txBody>
          <a:bodyPr/>
          <a:lstStyle/>
          <a:p>
            <a:fld id="{0625EBFC-0345-4FA4-A801-51797D94B198}" type="slidenum">
              <a:rPr lang="de-DE" smtClean="0"/>
              <a:pPr/>
              <a:t>‹Nr.›</a:t>
            </a:fld>
            <a:endParaRPr lang="de-DE" dirty="0"/>
          </a:p>
        </p:txBody>
      </p:sp>
      <p:sp>
        <p:nvSpPr>
          <p:cNvPr id="7" name="Inhaltsplatzhalter 2"/>
          <p:cNvSpPr>
            <a:spLocks noGrp="1"/>
          </p:cNvSpPr>
          <p:nvPr>
            <p:ph idx="1" hasCustomPrompt="1"/>
          </p:nvPr>
        </p:nvSpPr>
        <p:spPr>
          <a:xfrm>
            <a:off x="55035" y="1341440"/>
            <a:ext cx="5608860" cy="4967287"/>
          </a:xfrm>
        </p:spPr>
        <p:txBody>
          <a:bodyPr/>
          <a:lstStyle>
            <a:lvl1pPr marL="179964" indent="-179964">
              <a:spcBef>
                <a:spcPts val="3199"/>
              </a:spcBef>
              <a:spcAft>
                <a:spcPts val="200"/>
              </a:spcAft>
              <a:defRPr lang="en-US" sz="2200" b="1" baseline="0" noProof="0" dirty="0" smtClean="0">
                <a:solidFill>
                  <a:schemeClr val="tx1"/>
                </a:solidFill>
                <a:latin typeface="+mn-lt"/>
                <a:ea typeface="+mn-ea"/>
                <a:cs typeface="+mn-cs"/>
              </a:defRPr>
            </a:lvl1pPr>
            <a:lvl2pPr marL="539892" indent="-359928">
              <a:spcBef>
                <a:spcPts val="800"/>
              </a:spcBef>
              <a:defRPr lang="en-US" sz="2000" baseline="0" noProof="0" dirty="0" smtClean="0">
                <a:solidFill>
                  <a:schemeClr val="tx1"/>
                </a:solidFill>
                <a:latin typeface="+mn-lt"/>
              </a:defRPr>
            </a:lvl2pPr>
            <a:lvl3pPr marL="791842" indent="-251950">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64" lvl="0" indent="-179964" algn="l" defTabSz="1136395" rtl="0" eaLnBrk="1" fontAlgn="base" hangingPunct="1">
              <a:spcBef>
                <a:spcPts val="3599"/>
              </a:spcBef>
              <a:spcAft>
                <a:spcPts val="200"/>
              </a:spcAft>
              <a:buClr>
                <a:srgbClr val="0000CC"/>
              </a:buClr>
              <a:buSzPct val="85000"/>
              <a:buFont typeface="Wingdings" pitchFamily="2" charset="2"/>
              <a:buBlip>
                <a:blip r:embed="rId2"/>
              </a:buBlip>
              <a:tabLst>
                <a:tab pos="180939" algn="l"/>
              </a:tabLst>
            </a:pPr>
            <a:endParaRPr lang="en-US" noProof="0" dirty="0"/>
          </a:p>
        </p:txBody>
      </p:sp>
    </p:spTree>
    <p:extLst>
      <p:ext uri="{BB962C8B-B14F-4D97-AF65-F5344CB8AC3E}">
        <p14:creationId xmlns:p14="http://schemas.microsoft.com/office/powerpoint/2010/main" val="816927736"/>
      </p:ext>
    </p:extLst>
  </p:cSld>
  <p:clrMapOvr>
    <a:masterClrMapping/>
  </p:clrMapOvr>
  <p:transition advTm="20000"/>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Fußzeilenplatzhalter 2"/>
          <p:cNvSpPr>
            <a:spLocks noGrp="1"/>
          </p:cNvSpPr>
          <p:nvPr>
            <p:ph type="ftr" sz="quarter" idx="10"/>
          </p:nvPr>
        </p:nvSpPr>
        <p:spPr>
          <a:xfrm>
            <a:off x="262593"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4" name="Foliennummernplatzhalter 3"/>
          <p:cNvSpPr>
            <a:spLocks noGrp="1"/>
          </p:cNvSpPr>
          <p:nvPr>
            <p:ph type="sldNum" sz="quarter" idx="11"/>
          </p:nvPr>
        </p:nvSpPr>
        <p:spPr>
          <a:xfrm>
            <a:off x="8480937" y="6329095"/>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2299587530"/>
      </p:ext>
    </p:extLst>
  </p:cSld>
  <p:clrMapOvr>
    <a:masterClrMapping/>
  </p:clrMapOvr>
  <p:transition advTm="20000"/>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3" y="6334596"/>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4"/>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1828480071"/>
      </p:ext>
    </p:extLst>
  </p:cSld>
  <p:clrMapOvr>
    <a:masterClrMapping/>
  </p:clrMapOvr>
  <p:transition advTm="20000"/>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3" y="6334596"/>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4"/>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4196239329"/>
      </p:ext>
    </p:extLst>
  </p:cSld>
  <p:clrMapOvr>
    <a:masterClrMapping/>
  </p:clrMapOvr>
  <p:transition advTm="2000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11" name="Rectangle 6"/>
          <p:cNvSpPr>
            <a:spLocks noGrp="1" noChangeArrowheads="1"/>
          </p:cNvSpPr>
          <p:nvPr>
            <p:ph type="ctrTitle" hasCustomPrompt="1"/>
          </p:nvPr>
        </p:nvSpPr>
        <p:spPr>
          <a:xfrm>
            <a:off x="431800" y="1925806"/>
            <a:ext cx="11040533" cy="1516063"/>
          </a:xfrm>
        </p:spPr>
        <p:txBody>
          <a:bodyPr/>
          <a:lstStyle>
            <a:lvl1pPr algn="ctr">
              <a:defRPr sz="3398"/>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054" rtl="0" eaLnBrk="1" fontAlgn="base" latinLnBrk="0" hangingPunct="1">
              <a:lnSpc>
                <a:spcPct val="110000"/>
              </a:lnSpc>
              <a:spcBef>
                <a:spcPts val="0"/>
              </a:spcBef>
              <a:spcAft>
                <a:spcPts val="0"/>
              </a:spcAft>
              <a:buClr>
                <a:srgbClr val="0000CC"/>
              </a:buClr>
              <a:buSzPct val="85000"/>
              <a:buFont typeface="Wingdings" pitchFamily="2" charset="2"/>
              <a:buNone/>
              <a:tabLst>
                <a:tab pos="228479"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2"/>
            <a:ext cx="5400703" cy="720558"/>
          </a:xfrm>
        </p:spPr>
        <p:txBody>
          <a:bodyPr/>
          <a:lstStyle>
            <a:lvl1pPr marL="0" indent="0" algn="ctr">
              <a:lnSpc>
                <a:spcPct val="100000"/>
              </a:lnSpc>
              <a:spcBef>
                <a:spcPts val="0"/>
              </a:spcBef>
              <a:spcAft>
                <a:spcPts val="0"/>
              </a:spcAft>
              <a:defRPr sz="2000" b="1"/>
            </a:lvl1pPr>
            <a:lvl2pPr marL="179910" indent="0">
              <a:buNone/>
              <a:defRPr/>
            </a:lvl2pPr>
            <a:lvl3pPr marL="539730" indent="0">
              <a:buNone/>
              <a:defRPr/>
            </a:lvl3pPr>
            <a:lvl4pPr marL="1246063" indent="0">
              <a:buNone/>
              <a:defRPr/>
            </a:lvl4pPr>
            <a:lvl5pPr marL="1472426" indent="0">
              <a:buNone/>
              <a:defRPr/>
            </a:lvl5pPr>
          </a:lstStyle>
          <a:p>
            <a:pPr lvl="0"/>
            <a:r>
              <a:rPr lang="de-DE" dirty="0"/>
              <a:t>Hahn-</a:t>
            </a:r>
            <a:r>
              <a:rPr lang="de-DE" dirty="0" err="1"/>
              <a:t>Schickard</a:t>
            </a:r>
            <a:r>
              <a:rPr lang="de-DE" dirty="0"/>
              <a:t/>
            </a:r>
            <a:br>
              <a:rPr lang="de-DE" dirty="0"/>
            </a:br>
            <a:r>
              <a:rPr lang="de-DE" dirty="0"/>
              <a:t>Town, Germany</a:t>
            </a:r>
          </a:p>
        </p:txBody>
      </p:sp>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384" y="267123"/>
            <a:ext cx="1944085" cy="1593705"/>
          </a:xfrm>
          <a:prstGeom prst="rect">
            <a:avLst/>
          </a:prstGeom>
        </p:spPr>
      </p:pic>
    </p:spTree>
    <p:extLst>
      <p:ext uri="{BB962C8B-B14F-4D97-AF65-F5344CB8AC3E}">
        <p14:creationId xmlns:p14="http://schemas.microsoft.com/office/powerpoint/2010/main" val="13905108"/>
      </p:ext>
    </p:extLst>
  </p:cSld>
  <p:clrMapOvr>
    <a:masterClrMapping/>
  </p:clrMapOvr>
  <p:transition advTm="2000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8" name="Grafik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835" y="261383"/>
            <a:ext cx="1944253" cy="1166785"/>
          </a:xfrm>
          <a:prstGeom prst="rect">
            <a:avLst/>
          </a:prstGeom>
        </p:spPr>
      </p:pic>
      <p:sp>
        <p:nvSpPr>
          <p:cNvPr id="11" name="Rectangle 6"/>
          <p:cNvSpPr>
            <a:spLocks noGrp="1" noChangeArrowheads="1"/>
          </p:cNvSpPr>
          <p:nvPr>
            <p:ph type="ctrTitle" hasCustomPrompt="1"/>
          </p:nvPr>
        </p:nvSpPr>
        <p:spPr>
          <a:xfrm>
            <a:off x="431800" y="1925806"/>
            <a:ext cx="11040533" cy="1516063"/>
          </a:xfrm>
        </p:spPr>
        <p:txBody>
          <a:bodyPr/>
          <a:lstStyle>
            <a:lvl1pPr algn="ctr">
              <a:defRPr sz="3398"/>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054" rtl="0" eaLnBrk="1" fontAlgn="base" latinLnBrk="0" hangingPunct="1">
              <a:lnSpc>
                <a:spcPct val="110000"/>
              </a:lnSpc>
              <a:spcBef>
                <a:spcPts val="0"/>
              </a:spcBef>
              <a:spcAft>
                <a:spcPts val="0"/>
              </a:spcAft>
              <a:buClr>
                <a:srgbClr val="0000CC"/>
              </a:buClr>
              <a:buSzPct val="85000"/>
              <a:buFont typeface="Wingdings" pitchFamily="2" charset="2"/>
              <a:buNone/>
              <a:tabLst>
                <a:tab pos="228479"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2"/>
            <a:ext cx="5400703" cy="720558"/>
          </a:xfrm>
        </p:spPr>
        <p:txBody>
          <a:bodyPr/>
          <a:lstStyle>
            <a:lvl1pPr marL="0" indent="0" algn="ctr">
              <a:lnSpc>
                <a:spcPct val="100000"/>
              </a:lnSpc>
              <a:spcBef>
                <a:spcPts val="0"/>
              </a:spcBef>
              <a:spcAft>
                <a:spcPts val="0"/>
              </a:spcAft>
              <a:defRPr sz="2000" b="1"/>
            </a:lvl1pPr>
            <a:lvl2pPr marL="179910" indent="0">
              <a:buNone/>
              <a:defRPr/>
            </a:lvl2pPr>
            <a:lvl3pPr marL="539730" indent="0">
              <a:buNone/>
              <a:defRPr/>
            </a:lvl3pPr>
            <a:lvl4pPr marL="1246063" indent="0">
              <a:buNone/>
              <a:defRPr/>
            </a:lvl4pPr>
            <a:lvl5pPr marL="1472426" indent="0">
              <a:buNone/>
              <a:defRPr/>
            </a:lvl5pPr>
          </a:lstStyle>
          <a:p>
            <a:pPr lvl="0"/>
            <a:r>
              <a:rPr lang="de-DE" dirty="0"/>
              <a:t>Hahn-</a:t>
            </a:r>
            <a:r>
              <a:rPr lang="de-DE" dirty="0" err="1"/>
              <a:t>Schickard</a:t>
            </a:r>
            <a:r>
              <a:rPr lang="de-DE" dirty="0"/>
              <a:t/>
            </a:r>
            <a:br>
              <a:rPr lang="de-DE" dirty="0"/>
            </a:br>
            <a:r>
              <a:rPr lang="de-DE" dirty="0"/>
              <a:t>Town, Germany</a:t>
            </a:r>
          </a:p>
        </p:txBody>
      </p:sp>
    </p:spTree>
    <p:extLst>
      <p:ext uri="{BB962C8B-B14F-4D97-AF65-F5344CB8AC3E}">
        <p14:creationId xmlns:p14="http://schemas.microsoft.com/office/powerpoint/2010/main" val="819850536"/>
      </p:ext>
    </p:extLst>
  </p:cSld>
  <p:clrMapOvr>
    <a:masterClrMapping/>
  </p:clrMapOvr>
  <p:transition advTm="2000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79406" indent="0">
              <a:spcBef>
                <a:spcPts val="3200"/>
              </a:spcBef>
              <a:spcAft>
                <a:spcPts val="200"/>
              </a:spcAft>
              <a:buFontTx/>
              <a:buNone/>
              <a:defRPr lang="en-US" sz="2200" b="1" baseline="0" noProof="0" dirty="0" smtClean="0">
                <a:solidFill>
                  <a:schemeClr val="tx1"/>
                </a:solidFill>
                <a:latin typeface="+mn-lt"/>
                <a:ea typeface="+mn-ea"/>
                <a:cs typeface="+mn-cs"/>
              </a:defRPr>
            </a:lvl1pPr>
            <a:lvl2pPr marL="540054" indent="-360036">
              <a:spcBef>
                <a:spcPts val="800"/>
              </a:spcBef>
              <a:defRPr lang="en-US" sz="2000" baseline="0" noProof="0" dirty="0" smtClean="0">
                <a:solidFill>
                  <a:schemeClr val="tx1"/>
                </a:solidFill>
                <a:latin typeface="+mn-lt"/>
              </a:defRPr>
            </a:lvl2pPr>
            <a:lvl3pPr marL="792079" indent="-252025">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18" lvl="0" indent="-180018" algn="l" defTabSz="1136736" rtl="0" eaLnBrk="1" fontAlgn="base" hangingPunct="1">
              <a:spcBef>
                <a:spcPts val="3600"/>
              </a:spcBef>
              <a:spcAft>
                <a:spcPts val="200"/>
              </a:spcAft>
              <a:buClr>
                <a:srgbClr val="0000CC"/>
              </a:buClr>
              <a:buSzPct val="85000"/>
              <a:buFont typeface="Wingdings" pitchFamily="2" charset="2"/>
              <a:buBlip>
                <a:blip r:embed="rId2"/>
              </a:buBlip>
              <a:tabLst>
                <a:tab pos="180993" algn="l"/>
              </a:tabLst>
            </a:pPr>
            <a:endParaRPr lang="en-US" noProof="0" dirty="0" smtClean="0"/>
          </a:p>
        </p:txBody>
      </p:sp>
    </p:spTree>
    <p:extLst>
      <p:ext uri="{BB962C8B-B14F-4D97-AF65-F5344CB8AC3E}">
        <p14:creationId xmlns:p14="http://schemas.microsoft.com/office/powerpoint/2010/main" val="29183204"/>
      </p:ext>
    </p:extLst>
  </p:cSld>
  <p:clrMapOvr>
    <a:masterClrMapping/>
  </p:clrMapOvr>
  <p:transition advTm="20000"/>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Inhaltsplatzhalter 2"/>
          <p:cNvSpPr>
            <a:spLocks noGrp="1"/>
          </p:cNvSpPr>
          <p:nvPr>
            <p:ph idx="1" hasCustomPrompt="1"/>
          </p:nvPr>
        </p:nvSpPr>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
        <p:nvSpPr>
          <p:cNvPr id="4" name="Fußzeilenplatzhalter 3"/>
          <p:cNvSpPr>
            <a:spLocks noGrp="1"/>
          </p:cNvSpPr>
          <p:nvPr>
            <p:ph type="ftr" sz="quarter" idx="10"/>
          </p:nvPr>
        </p:nvSpPr>
        <p:spPr>
          <a:xfrm>
            <a:off x="262594"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6"/>
            <a:ext cx="630082" cy="365125"/>
          </a:xfrm>
          <a:prstGeom prst="rect">
            <a:avLst/>
          </a:prstGeom>
        </p:spPr>
        <p:txBody>
          <a:bodyPr/>
          <a:lstStyle/>
          <a:p>
            <a:fld id="{0625EBFC-0345-4FA4-A801-51797D94B198}" type="slidenum">
              <a:rPr lang="de-DE" smtClean="0"/>
              <a:pPr/>
              <a:t>‹Nr.›</a:t>
            </a:fld>
            <a:endParaRPr lang="de-DE" dirty="0"/>
          </a:p>
        </p:txBody>
      </p:sp>
    </p:spTree>
    <p:extLst>
      <p:ext uri="{BB962C8B-B14F-4D97-AF65-F5344CB8AC3E}">
        <p14:creationId xmlns:p14="http://schemas.microsoft.com/office/powerpoint/2010/main" val="326533329"/>
      </p:ext>
    </p:extLst>
  </p:cSld>
  <p:clrMapOvr>
    <a:masterClrMapping/>
  </p:clrMapOvr>
  <p:transition advTm="2000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4"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6"/>
            <a:ext cx="630082" cy="365125"/>
          </a:xfrm>
          <a:prstGeom prst="rect">
            <a:avLst/>
          </a:prstGeom>
        </p:spPr>
        <p:txBody>
          <a:bodyPr/>
          <a:lstStyle/>
          <a:p>
            <a:fld id="{0625EBFC-0345-4FA4-A801-51797D94B198}" type="slidenum">
              <a:rPr lang="de-DE" smtClean="0"/>
              <a:pPr/>
              <a:t>‹Nr.›</a:t>
            </a:fld>
            <a:endParaRPr lang="de-DE"/>
          </a:p>
        </p:txBody>
      </p:sp>
      <p:sp>
        <p:nvSpPr>
          <p:cNvPr id="6" name="Inhaltsplatzhalter 2"/>
          <p:cNvSpPr>
            <a:spLocks noGrp="1"/>
          </p:cNvSpPr>
          <p:nvPr>
            <p:ph idx="1" hasCustomPrompt="1"/>
          </p:nvPr>
        </p:nvSpPr>
        <p:spPr>
          <a:xfrm>
            <a:off x="55035" y="1341441"/>
            <a:ext cx="7553329"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47542991"/>
      </p:ext>
    </p:extLst>
  </p:cSld>
  <p:clrMapOvr>
    <a:masterClrMapping/>
  </p:clrMapOvr>
  <p:transition advTm="2000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5" name="Fußzeilenplatzhalter 4"/>
          <p:cNvSpPr>
            <a:spLocks noGrp="1"/>
          </p:cNvSpPr>
          <p:nvPr>
            <p:ph type="ftr" sz="quarter" idx="10"/>
          </p:nvPr>
        </p:nvSpPr>
        <p:spPr>
          <a:xfrm>
            <a:off x="262594"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6" name="Foliennummernplatzhalter 5"/>
          <p:cNvSpPr>
            <a:spLocks noGrp="1"/>
          </p:cNvSpPr>
          <p:nvPr>
            <p:ph type="sldNum" sz="quarter" idx="11"/>
          </p:nvPr>
        </p:nvSpPr>
        <p:spPr>
          <a:xfrm>
            <a:off x="8480937" y="6329096"/>
            <a:ext cx="630082" cy="365125"/>
          </a:xfrm>
          <a:prstGeom prst="rect">
            <a:avLst/>
          </a:prstGeom>
        </p:spPr>
        <p:txBody>
          <a:bodyPr/>
          <a:lstStyle/>
          <a:p>
            <a:fld id="{0625EBFC-0345-4FA4-A801-51797D94B198}" type="slidenum">
              <a:rPr lang="de-DE" smtClean="0"/>
              <a:pPr/>
              <a:t>‹Nr.›</a:t>
            </a:fld>
            <a:endParaRPr lang="de-DE"/>
          </a:p>
        </p:txBody>
      </p:sp>
      <p:sp>
        <p:nvSpPr>
          <p:cNvPr id="10" name="Inhaltsplatzhalter 2"/>
          <p:cNvSpPr>
            <a:spLocks noGrp="1"/>
          </p:cNvSpPr>
          <p:nvPr>
            <p:ph idx="1" hasCustomPrompt="1"/>
          </p:nvPr>
        </p:nvSpPr>
        <p:spPr>
          <a:xfrm>
            <a:off x="55035" y="1341441"/>
            <a:ext cx="5608860"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
        <p:nvSpPr>
          <p:cNvPr id="11" name="Inhaltsplatzhalter 2"/>
          <p:cNvSpPr>
            <a:spLocks noGrp="1"/>
          </p:cNvSpPr>
          <p:nvPr>
            <p:ph idx="12" hasCustomPrompt="1"/>
          </p:nvPr>
        </p:nvSpPr>
        <p:spPr>
          <a:xfrm>
            <a:off x="5879949" y="1341253"/>
            <a:ext cx="5536174"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2058968986"/>
      </p:ext>
    </p:extLst>
  </p:cSld>
  <p:clrMapOvr>
    <a:masterClrMapping/>
  </p:clrMapOvr>
  <p:transition advTm="2000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4"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6"/>
            <a:ext cx="630082" cy="365125"/>
          </a:xfrm>
          <a:prstGeom prst="rect">
            <a:avLst/>
          </a:prstGeom>
        </p:spPr>
        <p:txBody>
          <a:bodyPr/>
          <a:lstStyle/>
          <a:p>
            <a:fld id="{0625EBFC-0345-4FA4-A801-51797D94B198}" type="slidenum">
              <a:rPr lang="de-DE" smtClean="0"/>
              <a:pPr/>
              <a:t>‹Nr.›</a:t>
            </a:fld>
            <a:endParaRPr lang="de-DE" dirty="0"/>
          </a:p>
        </p:txBody>
      </p:sp>
      <p:sp>
        <p:nvSpPr>
          <p:cNvPr id="7" name="Inhaltsplatzhalter 2"/>
          <p:cNvSpPr>
            <a:spLocks noGrp="1"/>
          </p:cNvSpPr>
          <p:nvPr>
            <p:ph idx="1" hasCustomPrompt="1"/>
          </p:nvPr>
        </p:nvSpPr>
        <p:spPr>
          <a:xfrm>
            <a:off x="55035" y="1341441"/>
            <a:ext cx="5608860"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2952204014"/>
      </p:ext>
    </p:extLst>
  </p:cSld>
  <p:clrMapOvr>
    <a:masterClrMapping/>
  </p:clrMapOvr>
  <p:transition advTm="20000"/>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Fußzeilenplatzhalter 2"/>
          <p:cNvSpPr>
            <a:spLocks noGrp="1"/>
          </p:cNvSpPr>
          <p:nvPr>
            <p:ph type="ftr" sz="quarter" idx="10"/>
          </p:nvPr>
        </p:nvSpPr>
        <p:spPr>
          <a:xfrm>
            <a:off x="262594" y="6331147"/>
            <a:ext cx="8137964" cy="365125"/>
          </a:xfrm>
          <a:prstGeom prst="rect">
            <a:avLst/>
          </a:prstGeom>
        </p:spPr>
        <p:txBody>
          <a:bodyPr/>
          <a:lstStyle>
            <a:lvl1pPr algn="l">
              <a:defRPr/>
            </a:lvl1pPr>
          </a:lstStyle>
          <a:p>
            <a:r>
              <a:rPr lang="en-US" smtClean="0"/>
              <a:t>03.11.2025 – ELBS general assembly</a:t>
            </a:r>
            <a:endParaRPr lang="de-DE" dirty="0"/>
          </a:p>
        </p:txBody>
      </p:sp>
      <p:sp>
        <p:nvSpPr>
          <p:cNvPr id="4" name="Foliennummernplatzhalter 3"/>
          <p:cNvSpPr>
            <a:spLocks noGrp="1"/>
          </p:cNvSpPr>
          <p:nvPr>
            <p:ph type="sldNum" sz="quarter" idx="11"/>
          </p:nvPr>
        </p:nvSpPr>
        <p:spPr>
          <a:xfrm>
            <a:off x="8480937" y="6329096"/>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2756691020"/>
      </p:ext>
    </p:extLst>
  </p:cSld>
  <p:clrMapOvr>
    <a:masterClrMapping/>
  </p:clrMapOvr>
  <p:transition advTm="20000"/>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6"/>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5"/>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3453818148"/>
      </p:ext>
    </p:extLst>
  </p:cSld>
  <p:clrMapOvr>
    <a:masterClrMapping/>
  </p:clrMapOvr>
  <p:transition advTm="20000"/>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6"/>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5"/>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3259823606"/>
      </p:ext>
    </p:extLst>
  </p:cSld>
  <p:clrMapOvr>
    <a:masterClrMapping/>
  </p:clrMapOvr>
  <p:transition advTm="2000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622" rtl="0" eaLnBrk="1" fontAlgn="base" latinLnBrk="0" hangingPunct="1">
              <a:lnSpc>
                <a:spcPct val="110000"/>
              </a:lnSpc>
              <a:spcBef>
                <a:spcPts val="2400"/>
              </a:spcBef>
              <a:spcAft>
                <a:spcPts val="600"/>
              </a:spcAft>
              <a:buClr>
                <a:srgbClr val="0000CC"/>
              </a:buClr>
              <a:buSzPct val="85000"/>
              <a:buFont typeface="Wingdings" pitchFamily="2" charset="2"/>
              <a:buNone/>
              <a:tabLst>
                <a:tab pos="228594"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00" indent="0">
              <a:buNone/>
              <a:defRPr/>
            </a:lvl2pPr>
            <a:lvl3pPr marL="540000" indent="0">
              <a:buNone/>
              <a:defRPr/>
            </a:lvl3pPr>
            <a:lvl4pPr marL="1246686" indent="0">
              <a:buNone/>
              <a:defRPr/>
            </a:lvl4pPr>
            <a:lvl5pPr marL="1473163"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9" name="Grafik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384" y="267124"/>
            <a:ext cx="1944085" cy="1593705"/>
          </a:xfrm>
          <a:prstGeom prst="rect">
            <a:avLst/>
          </a:prstGeom>
        </p:spPr>
      </p:pic>
    </p:spTree>
    <p:extLst>
      <p:ext uri="{BB962C8B-B14F-4D97-AF65-F5344CB8AC3E}">
        <p14:creationId xmlns:p14="http://schemas.microsoft.com/office/powerpoint/2010/main" val="3009598069"/>
      </p:ext>
    </p:extLst>
  </p:cSld>
  <p:clrMapOvr>
    <a:masterClrMapping/>
  </p:clrMapOvr>
  <p:transition advTm="20000"/>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622" rtl="0" eaLnBrk="1" fontAlgn="base" latinLnBrk="0" hangingPunct="1">
              <a:lnSpc>
                <a:spcPct val="110000"/>
              </a:lnSpc>
              <a:spcBef>
                <a:spcPts val="2400"/>
              </a:spcBef>
              <a:spcAft>
                <a:spcPts val="600"/>
              </a:spcAft>
              <a:buClr>
                <a:srgbClr val="0000CC"/>
              </a:buClr>
              <a:buSzPct val="85000"/>
              <a:buFont typeface="Wingdings" pitchFamily="2" charset="2"/>
              <a:buNone/>
              <a:tabLst>
                <a:tab pos="228594"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00" indent="0">
              <a:buNone/>
              <a:defRPr/>
            </a:lvl2pPr>
            <a:lvl3pPr marL="540000" indent="0">
              <a:buNone/>
              <a:defRPr/>
            </a:lvl3pPr>
            <a:lvl4pPr marL="1246686" indent="0">
              <a:buNone/>
              <a:defRPr/>
            </a:lvl4pPr>
            <a:lvl5pPr marL="1473163"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9" name="Grafik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834" y="261384"/>
            <a:ext cx="1944253" cy="1166785"/>
          </a:xfrm>
          <a:prstGeom prst="rect">
            <a:avLst/>
          </a:prstGeom>
        </p:spPr>
      </p:pic>
    </p:spTree>
    <p:extLst>
      <p:ext uri="{BB962C8B-B14F-4D97-AF65-F5344CB8AC3E}">
        <p14:creationId xmlns:p14="http://schemas.microsoft.com/office/powerpoint/2010/main" val="4080035149"/>
      </p:ext>
    </p:extLst>
  </p:cSld>
  <p:clrMapOvr>
    <a:masterClrMapping/>
  </p:clrMapOvr>
  <p:transition advTm="20000"/>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Inhaltsplatzhalter 2"/>
          <p:cNvSpPr>
            <a:spLocks noGrp="1"/>
          </p:cNvSpPr>
          <p:nvPr>
            <p:ph idx="1" hasCustomPrompt="1"/>
          </p:nvPr>
        </p:nvSpPr>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
        <p:nvSpPr>
          <p:cNvPr id="4" name="Fußzeilenplatzhalter 3"/>
          <p:cNvSpPr>
            <a:spLocks noGrp="1"/>
          </p:cNvSpPr>
          <p:nvPr>
            <p:ph type="ftr" sz="quarter" idx="10"/>
          </p:nvPr>
        </p:nvSpPr>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Tree>
    <p:extLst>
      <p:ext uri="{BB962C8B-B14F-4D97-AF65-F5344CB8AC3E}">
        <p14:creationId xmlns:p14="http://schemas.microsoft.com/office/powerpoint/2010/main" val="2017907202"/>
      </p:ext>
    </p:extLst>
  </p:cSld>
  <p:clrMapOvr>
    <a:masterClrMapping/>
  </p:clrMapOvr>
  <p:transition advTm="2000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oliennummernplatzhalter 3"/>
          <p:cNvSpPr>
            <a:spLocks noGrp="1"/>
          </p:cNvSpPr>
          <p:nvPr>
            <p:ph type="sldNum" sz="quarter" idx="11"/>
          </p:nvPr>
        </p:nvSpPr>
        <p:spPr>
          <a:xfrm>
            <a:off x="8455059" y="6337721"/>
            <a:ext cx="711810"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3370470039"/>
      </p:ext>
    </p:extLst>
  </p:cSld>
  <p:clrMapOvr>
    <a:masterClrMapping/>
  </p:clrMapOvr>
  <p:transition advTm="20000"/>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Tree>
    <p:extLst>
      <p:ext uri="{BB962C8B-B14F-4D97-AF65-F5344CB8AC3E}">
        <p14:creationId xmlns:p14="http://schemas.microsoft.com/office/powerpoint/2010/main" val="3922774684"/>
      </p:ext>
    </p:extLst>
  </p:cSld>
  <p:clrMapOvr>
    <a:masterClrMapping/>
  </p:clrMapOvr>
  <p:transition advTm="2000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5" name="Fußzeilenplatzhalter 4"/>
          <p:cNvSpPr>
            <a:spLocks noGrp="1"/>
          </p:cNvSpPr>
          <p:nvPr>
            <p:ph type="ftr" sz="quarter" idx="10"/>
          </p:nvPr>
        </p:nvSpPr>
        <p:spPr/>
        <p:txBody>
          <a:bodyPr/>
          <a:lstStyle>
            <a:lvl1pPr algn="l">
              <a:defRPr/>
            </a:lvl1pPr>
          </a:lstStyle>
          <a:p>
            <a:r>
              <a:rPr lang="en-US" smtClean="0"/>
              <a:t>03.11.2025 – ELBS general assembly</a:t>
            </a:r>
            <a:endParaRPr lang="de-DE" dirty="0"/>
          </a:p>
        </p:txBody>
      </p:sp>
      <p:sp>
        <p:nvSpPr>
          <p:cNvPr id="6" name="Foliennummernplatzhalter 5"/>
          <p:cNvSpPr>
            <a:spLocks noGrp="1"/>
          </p:cNvSpPr>
          <p:nvPr>
            <p:ph type="sldNum" sz="quarter" idx="11"/>
          </p:nvPr>
        </p:nvSpPr>
        <p:spPr/>
        <p:txBody>
          <a:bodyPr/>
          <a:lstStyle/>
          <a:p>
            <a:fld id="{0625EBFC-0345-4FA4-A801-51797D94B198}" type="slidenum">
              <a:rPr lang="de-DE" smtClean="0"/>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
        <p:nvSpPr>
          <p:cNvPr id="11" name="Inhaltsplatzhalter 2"/>
          <p:cNvSpPr>
            <a:spLocks noGrp="1"/>
          </p:cNvSpPr>
          <p:nvPr>
            <p:ph idx="12" hasCustomPrompt="1"/>
          </p:nvPr>
        </p:nvSpPr>
        <p:spPr>
          <a:xfrm>
            <a:off x="5879948" y="1341254"/>
            <a:ext cx="5536174"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Tree>
    <p:extLst>
      <p:ext uri="{BB962C8B-B14F-4D97-AF65-F5344CB8AC3E}">
        <p14:creationId xmlns:p14="http://schemas.microsoft.com/office/powerpoint/2010/main" val="2754244164"/>
      </p:ext>
    </p:extLst>
  </p:cSld>
  <p:clrMapOvr>
    <a:masterClrMapping/>
  </p:clrMapOvr>
  <p:transition advTm="2000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Tree>
    <p:extLst>
      <p:ext uri="{BB962C8B-B14F-4D97-AF65-F5344CB8AC3E}">
        <p14:creationId xmlns:p14="http://schemas.microsoft.com/office/powerpoint/2010/main" val="1229133986"/>
      </p:ext>
    </p:extLst>
  </p:cSld>
  <p:clrMapOvr>
    <a:masterClrMapping/>
  </p:clrMapOvr>
  <p:transition advTm="2000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Fußzeilenplatzhalter 2"/>
          <p:cNvSpPr>
            <a:spLocks noGrp="1"/>
          </p:cNvSpPr>
          <p:nvPr>
            <p:ph type="ftr" sz="quarter" idx="10"/>
          </p:nvPr>
        </p:nvSpPr>
        <p:spPr>
          <a:xfrm>
            <a:off x="262594" y="6331148"/>
            <a:ext cx="8090296" cy="365125"/>
          </a:xfrm>
        </p:spPr>
        <p:txBody>
          <a:bodyPr/>
          <a:lstStyle>
            <a:lvl1pPr algn="l">
              <a:defRPr/>
            </a:lvl1pPr>
          </a:lstStyle>
          <a:p>
            <a:r>
              <a:rPr lang="en-US" smtClean="0"/>
              <a:t>03.11.2025 – ELBS general assembly</a:t>
            </a:r>
            <a:endParaRPr lang="de-DE" dirty="0"/>
          </a:p>
        </p:txBody>
      </p:sp>
      <p:sp>
        <p:nvSpPr>
          <p:cNvPr id="4" name="Foliennummernplatzhalter 3"/>
          <p:cNvSpPr>
            <a:spLocks noGrp="1"/>
          </p:cNvSpPr>
          <p:nvPr>
            <p:ph type="sldNum" sz="quarter" idx="11"/>
          </p:nvPr>
        </p:nvSpPr>
        <p:spPr>
          <a:xfrm>
            <a:off x="8455059" y="6337721"/>
            <a:ext cx="711810"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379951636"/>
      </p:ext>
    </p:extLst>
  </p:cSld>
  <p:clrMapOvr>
    <a:masterClrMapping/>
  </p:clrMapOvr>
  <p:transition advTm="20000"/>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7"/>
            <a:ext cx="8090296" cy="365125"/>
          </a:xfr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55055" y="6332546"/>
            <a:ext cx="712893"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2844799486"/>
      </p:ext>
    </p:extLst>
  </p:cSld>
  <p:clrMapOvr>
    <a:masterClrMapping/>
  </p:clrMapOvr>
  <p:transition advTm="2000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PhAnim="0" userDrawn="1">
  <p:cSld name="2_Zwei Inhalte">
    <p:spTree>
      <p:nvGrpSpPr>
        <p:cNvPr id="1" name=""/>
        <p:cNvGrpSpPr/>
        <p:nvPr/>
      </p:nvGrpSpPr>
      <p:grpSpPr bwMode="auto">
        <a:xfrm>
          <a:off x="0" y="0"/>
          <a:ext cx="0" cy="0"/>
          <a:chOff x="0" y="0"/>
          <a:chExt cx="0" cy="0"/>
        </a:xfrm>
      </p:grpSpPr>
      <p:sp>
        <p:nvSpPr>
          <p:cNvPr id="4" name="Titel 1"/>
          <p:cNvSpPr>
            <a:spLocks noGrp="1"/>
          </p:cNvSpPr>
          <p:nvPr>
            <p:ph type="title" hasCustomPrompt="1"/>
          </p:nvPr>
        </p:nvSpPr>
        <p:spPr bwMode="auto"/>
        <p:txBody>
          <a:bodyPr/>
          <a:lstStyle>
            <a:lvl1pPr>
              <a:defRPr/>
            </a:lvl1pPr>
          </a:lstStyle>
          <a:p>
            <a:pPr>
              <a:defRPr/>
            </a:pPr>
            <a:r>
              <a:rPr lang="en-US"/>
              <a:t>Title/Headline, two lines possible (Arial Bold, 28 Pt)</a:t>
            </a:r>
          </a:p>
        </p:txBody>
      </p:sp>
    </p:spTree>
    <p:extLst>
      <p:ext uri="{BB962C8B-B14F-4D97-AF65-F5344CB8AC3E}">
        <p14:creationId xmlns:p14="http://schemas.microsoft.com/office/powerpoint/2010/main" val="3658387890"/>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03.11.2025 – ELBS general assembly</a:t>
            </a:r>
            <a:endParaRPr lang="en-US"/>
          </a:p>
        </p:txBody>
      </p:sp>
      <p:sp>
        <p:nvSpPr>
          <p:cNvPr id="6" name="Slide Number Placeholder 5"/>
          <p:cNvSpPr>
            <a:spLocks noGrp="1"/>
          </p:cNvSpPr>
          <p:nvPr>
            <p:ph type="sldNum" sz="quarter" idx="12"/>
          </p:nvPr>
        </p:nvSpPr>
        <p:spPr/>
        <p:txBody>
          <a:bodyPr/>
          <a:lstStyle/>
          <a:p>
            <a:fld id="{BA2D9282-556B-4EA5-91DE-58A4D02B18DF}" type="slidenum">
              <a:rPr lang="en-US" smtClean="0"/>
              <a:t>‹Nr.›</a:t>
            </a:fld>
            <a:endParaRPr lang="en-US"/>
          </a:p>
        </p:txBody>
      </p:sp>
    </p:spTree>
    <p:extLst>
      <p:ext uri="{BB962C8B-B14F-4D97-AF65-F5344CB8AC3E}">
        <p14:creationId xmlns:p14="http://schemas.microsoft.com/office/powerpoint/2010/main" val="20614274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11" name="Rectangle 6"/>
          <p:cNvSpPr>
            <a:spLocks noGrp="1" noChangeArrowheads="1"/>
          </p:cNvSpPr>
          <p:nvPr>
            <p:ph type="ctrTitle" hasCustomPrompt="1"/>
          </p:nvPr>
        </p:nvSpPr>
        <p:spPr>
          <a:xfrm>
            <a:off x="431800" y="1925807"/>
            <a:ext cx="11040533" cy="1516063"/>
          </a:xfrm>
        </p:spPr>
        <p:txBody>
          <a:bodyPr/>
          <a:lstStyle>
            <a:lvl1pPr algn="ctr">
              <a:defRPr sz="3398"/>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054" rtl="0" eaLnBrk="1" fontAlgn="base" latinLnBrk="0" hangingPunct="1">
              <a:lnSpc>
                <a:spcPct val="110000"/>
              </a:lnSpc>
              <a:spcBef>
                <a:spcPts val="0"/>
              </a:spcBef>
              <a:spcAft>
                <a:spcPts val="0"/>
              </a:spcAft>
              <a:buClr>
                <a:srgbClr val="0000CC"/>
              </a:buClr>
              <a:buSzPct val="85000"/>
              <a:buFont typeface="Wingdings" pitchFamily="2" charset="2"/>
              <a:buNone/>
              <a:tabLst>
                <a:tab pos="228479"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2"/>
            <a:ext cx="5400703" cy="720558"/>
          </a:xfrm>
        </p:spPr>
        <p:txBody>
          <a:bodyPr/>
          <a:lstStyle>
            <a:lvl1pPr marL="0" indent="0" algn="ctr">
              <a:lnSpc>
                <a:spcPct val="100000"/>
              </a:lnSpc>
              <a:spcBef>
                <a:spcPts val="0"/>
              </a:spcBef>
              <a:spcAft>
                <a:spcPts val="0"/>
              </a:spcAft>
              <a:defRPr sz="2000" b="1"/>
            </a:lvl1pPr>
            <a:lvl2pPr marL="179910" indent="0">
              <a:buNone/>
              <a:defRPr/>
            </a:lvl2pPr>
            <a:lvl3pPr marL="539730" indent="0">
              <a:buNone/>
              <a:defRPr/>
            </a:lvl3pPr>
            <a:lvl4pPr marL="1246063" indent="0">
              <a:buNone/>
              <a:defRPr/>
            </a:lvl4pPr>
            <a:lvl5pPr marL="1472426" indent="0">
              <a:buNone/>
              <a:defRPr/>
            </a:lvl5pPr>
          </a:lstStyle>
          <a:p>
            <a:pPr lvl="0"/>
            <a:r>
              <a:rPr lang="de-DE" dirty="0"/>
              <a:t>Hahn-</a:t>
            </a:r>
            <a:r>
              <a:rPr lang="de-DE" dirty="0" err="1"/>
              <a:t>Schickard</a:t>
            </a:r>
            <a:r>
              <a:rPr lang="de-DE" dirty="0"/>
              <a:t/>
            </a:r>
            <a:br>
              <a:rPr lang="de-DE" dirty="0"/>
            </a:br>
            <a:r>
              <a:rPr lang="de-DE" dirty="0"/>
              <a:t>Town, Germany</a:t>
            </a:r>
          </a:p>
        </p:txBody>
      </p:sp>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384" y="267124"/>
            <a:ext cx="1944085" cy="1593705"/>
          </a:xfrm>
          <a:prstGeom prst="rect">
            <a:avLst/>
          </a:prstGeom>
        </p:spPr>
      </p:pic>
    </p:spTree>
    <p:extLst>
      <p:ext uri="{BB962C8B-B14F-4D97-AF65-F5344CB8AC3E}">
        <p14:creationId xmlns:p14="http://schemas.microsoft.com/office/powerpoint/2010/main" val="2050654000"/>
      </p:ext>
    </p:extLst>
  </p:cSld>
  <p:clrMapOvr>
    <a:masterClrMapping/>
  </p:clrMapOvr>
  <p:transition advTm="20000"/>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8" name="Grafik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835" y="261384"/>
            <a:ext cx="1944253" cy="1166785"/>
          </a:xfrm>
          <a:prstGeom prst="rect">
            <a:avLst/>
          </a:prstGeom>
        </p:spPr>
      </p:pic>
      <p:sp>
        <p:nvSpPr>
          <p:cNvPr id="11" name="Rectangle 6"/>
          <p:cNvSpPr>
            <a:spLocks noGrp="1" noChangeArrowheads="1"/>
          </p:cNvSpPr>
          <p:nvPr>
            <p:ph type="ctrTitle" hasCustomPrompt="1"/>
          </p:nvPr>
        </p:nvSpPr>
        <p:spPr>
          <a:xfrm>
            <a:off x="431800" y="1925807"/>
            <a:ext cx="11040533" cy="1516063"/>
          </a:xfrm>
        </p:spPr>
        <p:txBody>
          <a:bodyPr/>
          <a:lstStyle>
            <a:lvl1pPr algn="ctr">
              <a:defRPr sz="3398"/>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054" rtl="0" eaLnBrk="1" fontAlgn="base" latinLnBrk="0" hangingPunct="1">
              <a:lnSpc>
                <a:spcPct val="110000"/>
              </a:lnSpc>
              <a:spcBef>
                <a:spcPts val="0"/>
              </a:spcBef>
              <a:spcAft>
                <a:spcPts val="0"/>
              </a:spcAft>
              <a:buClr>
                <a:srgbClr val="0000CC"/>
              </a:buClr>
              <a:buSzPct val="85000"/>
              <a:buFont typeface="Wingdings" pitchFamily="2" charset="2"/>
              <a:buNone/>
              <a:tabLst>
                <a:tab pos="228479"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2"/>
            <a:ext cx="5400703" cy="720558"/>
          </a:xfrm>
        </p:spPr>
        <p:txBody>
          <a:bodyPr/>
          <a:lstStyle>
            <a:lvl1pPr marL="0" indent="0" algn="ctr">
              <a:lnSpc>
                <a:spcPct val="100000"/>
              </a:lnSpc>
              <a:spcBef>
                <a:spcPts val="0"/>
              </a:spcBef>
              <a:spcAft>
                <a:spcPts val="0"/>
              </a:spcAft>
              <a:defRPr sz="2000" b="1"/>
            </a:lvl1pPr>
            <a:lvl2pPr marL="179910" indent="0">
              <a:buNone/>
              <a:defRPr/>
            </a:lvl2pPr>
            <a:lvl3pPr marL="539730" indent="0">
              <a:buNone/>
              <a:defRPr/>
            </a:lvl3pPr>
            <a:lvl4pPr marL="1246063" indent="0">
              <a:buNone/>
              <a:defRPr/>
            </a:lvl4pPr>
            <a:lvl5pPr marL="1472426" indent="0">
              <a:buNone/>
              <a:defRPr/>
            </a:lvl5pPr>
          </a:lstStyle>
          <a:p>
            <a:pPr lvl="0"/>
            <a:r>
              <a:rPr lang="de-DE" dirty="0"/>
              <a:t>Hahn-</a:t>
            </a:r>
            <a:r>
              <a:rPr lang="de-DE" dirty="0" err="1"/>
              <a:t>Schickard</a:t>
            </a:r>
            <a:r>
              <a:rPr lang="de-DE" dirty="0"/>
              <a:t/>
            </a:r>
            <a:br>
              <a:rPr lang="de-DE" dirty="0"/>
            </a:br>
            <a:r>
              <a:rPr lang="de-DE" dirty="0"/>
              <a:t>Town, Germany</a:t>
            </a:r>
          </a:p>
        </p:txBody>
      </p:sp>
    </p:spTree>
    <p:extLst>
      <p:ext uri="{BB962C8B-B14F-4D97-AF65-F5344CB8AC3E}">
        <p14:creationId xmlns:p14="http://schemas.microsoft.com/office/powerpoint/2010/main" val="2569771193"/>
      </p:ext>
    </p:extLst>
  </p:cSld>
  <p:clrMapOvr>
    <a:masterClrMapping/>
  </p:clrMapOvr>
  <p:transition advTm="2000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Inhaltsplatzhalter 2"/>
          <p:cNvSpPr>
            <a:spLocks noGrp="1"/>
          </p:cNvSpPr>
          <p:nvPr>
            <p:ph idx="1" hasCustomPrompt="1"/>
          </p:nvPr>
        </p:nvSpPr>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
        <p:nvSpPr>
          <p:cNvPr id="4" name="Fußzeilenplatzhalter 3"/>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dirty="0"/>
          </a:p>
        </p:txBody>
      </p:sp>
    </p:spTree>
    <p:extLst>
      <p:ext uri="{BB962C8B-B14F-4D97-AF65-F5344CB8AC3E}">
        <p14:creationId xmlns:p14="http://schemas.microsoft.com/office/powerpoint/2010/main" val="117500474"/>
      </p:ext>
    </p:extLst>
  </p:cSld>
  <p:clrMapOvr>
    <a:masterClrMapping/>
  </p:clrMapOvr>
  <p:transition advTm="2000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a:xfrm>
            <a:off x="8455055" y="6332546"/>
            <a:ext cx="712893"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748736831"/>
      </p:ext>
    </p:extLst>
  </p:cSld>
  <p:clrMapOvr>
    <a:masterClrMapping/>
  </p:clrMapOvr>
  <p:transition advTm="20000"/>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2709485963"/>
      </p:ext>
    </p:extLst>
  </p:cSld>
  <p:clrMapOvr>
    <a:masterClrMapping/>
  </p:clrMapOvr>
  <p:transition advTm="2000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5" name="Fußzeilenplatzhalter 4"/>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6" name="Foliennummernplatzhalter 5"/>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
        <p:nvSpPr>
          <p:cNvPr id="11" name="Inhaltsplatzhalter 2"/>
          <p:cNvSpPr>
            <a:spLocks noGrp="1"/>
          </p:cNvSpPr>
          <p:nvPr>
            <p:ph idx="12" hasCustomPrompt="1"/>
          </p:nvPr>
        </p:nvSpPr>
        <p:spPr>
          <a:xfrm>
            <a:off x="5879950" y="1341254"/>
            <a:ext cx="5536174"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3882333937"/>
      </p:ext>
    </p:extLst>
  </p:cSld>
  <p:clrMapOvr>
    <a:masterClrMapping/>
  </p:clrMapOvr>
  <p:transition advTm="2000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4247645874"/>
      </p:ext>
    </p:extLst>
  </p:cSld>
  <p:clrMapOvr>
    <a:masterClrMapping/>
  </p:clrMapOvr>
  <p:transition advTm="2000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Fußzeilenplatzhalter 2"/>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4" name="Foliennummernplatzhalter 3"/>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1101619828"/>
      </p:ext>
    </p:extLst>
  </p:cSld>
  <p:clrMapOvr>
    <a:masterClrMapping/>
  </p:clrMapOvr>
  <p:transition advTm="2000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5" y="6334597"/>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6"/>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4024028951"/>
      </p:ext>
    </p:extLst>
  </p:cSld>
  <p:clrMapOvr>
    <a:masterClrMapping/>
  </p:clrMapOvr>
  <p:transition advTm="20000"/>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5" y="6334597"/>
            <a:ext cx="8137964" cy="365125"/>
          </a:xfrm>
          <a:prstGeom prst="rect">
            <a:avLst/>
          </a:prstGeom>
        </p:spPr>
        <p:txBody>
          <a:bodyPr/>
          <a:lstStyle>
            <a:lvl1pPr algn="l">
              <a:defRPr/>
            </a:lvl1pPr>
          </a:lstStyle>
          <a:p>
            <a:r>
              <a:rPr lang="en-US" smtClean="0"/>
              <a:t>03.11.2025 – ELBS general assembly</a:t>
            </a:r>
            <a:endParaRPr lang="de-DE" dirty="0"/>
          </a:p>
        </p:txBody>
      </p:sp>
      <p:sp>
        <p:nvSpPr>
          <p:cNvPr id="3" name="Foliennummernplatzhalter 2"/>
          <p:cNvSpPr>
            <a:spLocks noGrp="1"/>
          </p:cNvSpPr>
          <p:nvPr>
            <p:ph type="sldNum" sz="quarter" idx="11"/>
          </p:nvPr>
        </p:nvSpPr>
        <p:spPr>
          <a:xfrm>
            <a:off x="8480937" y="6332546"/>
            <a:ext cx="630082" cy="365125"/>
          </a:xfrm>
          <a:prstGeom prst="rect">
            <a:avLst/>
          </a:prstGeom>
        </p:spPr>
        <p:txBody>
          <a:bodyPr/>
          <a:lstStyle/>
          <a:p>
            <a:fld id="{0625EBFC-0345-4FA4-A801-51797D94B198}" type="slidenum">
              <a:rPr lang="de-DE" smtClean="0"/>
              <a:pPr/>
              <a:t>‹Nr.›</a:t>
            </a:fld>
            <a:endParaRPr lang="de-DE"/>
          </a:p>
        </p:txBody>
      </p:sp>
    </p:spTree>
    <p:extLst>
      <p:ext uri="{BB962C8B-B14F-4D97-AF65-F5344CB8AC3E}">
        <p14:creationId xmlns:p14="http://schemas.microsoft.com/office/powerpoint/2010/main" val="1921660699"/>
      </p:ext>
    </p:extLst>
  </p:cSld>
  <p:clrMapOvr>
    <a:masterClrMapping/>
  </p:clrMapOvr>
  <p:transition advTm="2000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622" rtl="0" eaLnBrk="1" fontAlgn="base" latinLnBrk="0" hangingPunct="1">
              <a:lnSpc>
                <a:spcPct val="110000"/>
              </a:lnSpc>
              <a:spcBef>
                <a:spcPts val="2400"/>
              </a:spcBef>
              <a:spcAft>
                <a:spcPts val="600"/>
              </a:spcAft>
              <a:buClr>
                <a:srgbClr val="0000CC"/>
              </a:buClr>
              <a:buSzPct val="85000"/>
              <a:buFont typeface="Wingdings" pitchFamily="2" charset="2"/>
              <a:buNone/>
              <a:tabLst>
                <a:tab pos="228594"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00" indent="0">
              <a:buNone/>
              <a:defRPr/>
            </a:lvl2pPr>
            <a:lvl3pPr marL="540000" indent="0">
              <a:buNone/>
              <a:defRPr/>
            </a:lvl3pPr>
            <a:lvl4pPr marL="1246686" indent="0">
              <a:buNone/>
              <a:defRPr/>
            </a:lvl4pPr>
            <a:lvl5pPr marL="1473163"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4199" y="260648"/>
            <a:ext cx="1943104" cy="1594800"/>
          </a:xfrm>
          <a:prstGeom prst="rect">
            <a:avLst/>
          </a:prstGeom>
        </p:spPr>
      </p:pic>
    </p:spTree>
    <p:extLst>
      <p:ext uri="{BB962C8B-B14F-4D97-AF65-F5344CB8AC3E}">
        <p14:creationId xmlns:p14="http://schemas.microsoft.com/office/powerpoint/2010/main" val="3783553493"/>
      </p:ext>
    </p:extLst>
  </p:cSld>
  <p:clrMapOvr>
    <a:masterClrMapping/>
  </p:clrMapOvr>
  <p:transition advTm="20000"/>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431800" y="1908214"/>
            <a:ext cx="11040533" cy="1516063"/>
          </a:xfrm>
        </p:spPr>
        <p:txBody>
          <a:bodyPr/>
          <a:lstStyle>
            <a:lvl1pPr algn="ctr">
              <a:defRPr sz="3400"/>
            </a:lvl1pPr>
          </a:lstStyle>
          <a:p>
            <a:pPr lvl="0"/>
            <a:r>
              <a:rPr lang="en-US" noProof="0" dirty="0" smtClean="0"/>
              <a:t>Title (Arial Bold, 34 Pt)</a:t>
            </a:r>
            <a:br>
              <a:rPr lang="en-US" noProof="0" dirty="0" smtClean="0"/>
            </a:br>
            <a:r>
              <a:rPr lang="en-US" noProof="0" dirty="0" smtClean="0"/>
              <a:t>Two lines possible</a:t>
            </a:r>
          </a:p>
        </p:txBody>
      </p:sp>
      <p:sp>
        <p:nvSpPr>
          <p:cNvPr id="10" name="Rectangle 7"/>
          <p:cNvSpPr>
            <a:spLocks noGrp="1" noChangeArrowheads="1"/>
          </p:cNvSpPr>
          <p:nvPr>
            <p:ph type="subTitle" idx="1" hasCustomPrompt="1"/>
          </p:nvPr>
        </p:nvSpPr>
        <p:spPr>
          <a:xfrm>
            <a:off x="431800" y="3573501"/>
            <a:ext cx="11040533" cy="1079750"/>
          </a:xfrm>
        </p:spPr>
        <p:txBody>
          <a:bodyPr/>
          <a:lstStyle>
            <a:lvl1pPr marL="0" marR="0" indent="0" algn="ctr" defTabSz="1136622" rtl="0" eaLnBrk="1" fontAlgn="base" latinLnBrk="0" hangingPunct="1">
              <a:lnSpc>
                <a:spcPct val="110000"/>
              </a:lnSpc>
              <a:spcBef>
                <a:spcPts val="2400"/>
              </a:spcBef>
              <a:spcAft>
                <a:spcPts val="600"/>
              </a:spcAft>
              <a:buClr>
                <a:srgbClr val="0000CC"/>
              </a:buClr>
              <a:buSzPct val="85000"/>
              <a:buFont typeface="Wingdings" pitchFamily="2" charset="2"/>
              <a:buNone/>
              <a:tabLst>
                <a:tab pos="228594" algn="l"/>
              </a:tabLst>
              <a:defRPr sz="2200">
                <a:solidFill>
                  <a:schemeClr val="tx1"/>
                </a:solidFill>
              </a:defRPr>
            </a:lvl1pPr>
          </a:lstStyle>
          <a:p>
            <a:pPr lvl="0"/>
            <a:r>
              <a:rPr lang="en-US" noProof="0" dirty="0" smtClean="0"/>
              <a:t>Subtitle (Arial Bold, 22 Pt) </a:t>
            </a:r>
          </a:p>
          <a:p>
            <a:pPr lvl="0"/>
            <a:endParaRPr lang="en-US" noProof="0" dirty="0" smtClean="0"/>
          </a:p>
        </p:txBody>
      </p:sp>
      <p:sp>
        <p:nvSpPr>
          <p:cNvPr id="7" name="Textplatzhalter 4"/>
          <p:cNvSpPr>
            <a:spLocks noGrp="1"/>
          </p:cNvSpPr>
          <p:nvPr>
            <p:ph type="body" sz="quarter" idx="12" hasCustomPrompt="1"/>
          </p:nvPr>
        </p:nvSpPr>
        <p:spPr>
          <a:xfrm>
            <a:off x="3253409" y="4796192"/>
            <a:ext cx="5400703" cy="720558"/>
          </a:xfrm>
        </p:spPr>
        <p:txBody>
          <a:bodyPr/>
          <a:lstStyle>
            <a:lvl1pPr marL="0" indent="0" algn="ctr">
              <a:lnSpc>
                <a:spcPct val="100000"/>
              </a:lnSpc>
              <a:spcBef>
                <a:spcPts val="0"/>
              </a:spcBef>
              <a:spcAft>
                <a:spcPts val="0"/>
              </a:spcAft>
              <a:defRPr sz="2000" b="1" baseline="0">
                <a:solidFill>
                  <a:schemeClr val="tx1"/>
                </a:solidFill>
              </a:defRPr>
            </a:lvl1pPr>
            <a:lvl2pPr marL="180000" indent="0">
              <a:buNone/>
              <a:defRPr/>
            </a:lvl2pPr>
            <a:lvl3pPr marL="540000" indent="0">
              <a:buNone/>
              <a:defRPr/>
            </a:lvl3pPr>
            <a:lvl4pPr marL="1246686" indent="0">
              <a:buNone/>
              <a:defRPr/>
            </a:lvl4pPr>
            <a:lvl5pPr marL="1473163" indent="0">
              <a:buNone/>
              <a:defRPr/>
            </a:lvl5pPr>
          </a:lstStyle>
          <a:p>
            <a:pPr lvl="0"/>
            <a:r>
              <a:rPr lang="de-DE" dirty="0" smtClean="0"/>
              <a:t>Hahn-</a:t>
            </a:r>
            <a:r>
              <a:rPr lang="de-DE" dirty="0" err="1" smtClean="0"/>
              <a:t>Schickard</a:t>
            </a:r>
            <a:r>
              <a:rPr lang="de-DE" dirty="0" smtClean="0"/>
              <a:t> (Arial </a:t>
            </a:r>
            <a:r>
              <a:rPr lang="de-DE" dirty="0" err="1" smtClean="0"/>
              <a:t>Bold</a:t>
            </a:r>
            <a:r>
              <a:rPr lang="de-DE" dirty="0" smtClean="0"/>
              <a:t>, 20 Pt)</a:t>
            </a:r>
            <a:br>
              <a:rPr lang="de-DE" dirty="0" smtClean="0"/>
            </a:br>
            <a:r>
              <a:rPr lang="de-DE" dirty="0" smtClean="0"/>
              <a:t>Town, Germany (Arial </a:t>
            </a:r>
            <a:r>
              <a:rPr lang="de-DE" dirty="0" err="1" smtClean="0"/>
              <a:t>Bold</a:t>
            </a:r>
            <a:r>
              <a:rPr lang="de-DE" dirty="0" smtClean="0"/>
              <a: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574" y="260648"/>
            <a:ext cx="1947729" cy="1166400"/>
          </a:xfrm>
          <a:prstGeom prst="rect">
            <a:avLst/>
          </a:prstGeom>
        </p:spPr>
      </p:pic>
    </p:spTree>
    <p:extLst>
      <p:ext uri="{BB962C8B-B14F-4D97-AF65-F5344CB8AC3E}">
        <p14:creationId xmlns:p14="http://schemas.microsoft.com/office/powerpoint/2010/main" val="766535355"/>
      </p:ext>
    </p:extLst>
  </p:cSld>
  <p:clrMapOvr>
    <a:masterClrMapping/>
  </p:clrMapOvr>
  <p:transition advTm="20000"/>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Inhaltsplatzhalter 2"/>
          <p:cNvSpPr>
            <a:spLocks noGrp="1"/>
          </p:cNvSpPr>
          <p:nvPr>
            <p:ph idx="1" hasCustomPrompt="1"/>
          </p:nvPr>
        </p:nvSpPr>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Tree>
    <p:extLst>
      <p:ext uri="{BB962C8B-B14F-4D97-AF65-F5344CB8AC3E}">
        <p14:creationId xmlns:p14="http://schemas.microsoft.com/office/powerpoint/2010/main" val="4259635566"/>
      </p:ext>
    </p:extLst>
  </p:cSld>
  <p:clrMapOvr>
    <a:masterClrMapping/>
  </p:clrMapOvr>
  <p:transition advTm="20000"/>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Tree>
    <p:extLst>
      <p:ext uri="{BB962C8B-B14F-4D97-AF65-F5344CB8AC3E}">
        <p14:creationId xmlns:p14="http://schemas.microsoft.com/office/powerpoint/2010/main" val="1551970853"/>
      </p:ext>
    </p:extLst>
  </p:cSld>
  <p:clrMapOvr>
    <a:masterClrMapping/>
  </p:clrMapOvr>
  <p:transition advTm="20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userDrawn="1">
  <p:cSld name="2_Zwei Inhalte">
    <p:spTree>
      <p:nvGrpSpPr>
        <p:cNvPr id="1" name=""/>
        <p:cNvGrpSpPr/>
        <p:nvPr/>
      </p:nvGrpSpPr>
      <p:grpSpPr bwMode="auto">
        <a:xfrm>
          <a:off x="0" y="0"/>
          <a:ext cx="0" cy="0"/>
          <a:chOff x="0" y="0"/>
          <a:chExt cx="0" cy="0"/>
        </a:xfrm>
      </p:grpSpPr>
      <p:sp>
        <p:nvSpPr>
          <p:cNvPr id="4" name="Titel 1"/>
          <p:cNvSpPr>
            <a:spLocks noGrp="1"/>
          </p:cNvSpPr>
          <p:nvPr>
            <p:ph type="title" hasCustomPrompt="1"/>
          </p:nvPr>
        </p:nvSpPr>
        <p:spPr bwMode="auto"/>
        <p:txBody>
          <a:bodyPr/>
          <a:lstStyle>
            <a:lvl1pPr>
              <a:defRPr/>
            </a:lvl1pPr>
          </a:lstStyle>
          <a:p>
            <a:pPr>
              <a:defRPr/>
            </a:pPr>
            <a:r>
              <a:rPr lang="en-US"/>
              <a:t>Title/Headline, two lines possible (Arial Bold, 28 Pt)</a:t>
            </a:r>
          </a:p>
        </p:txBody>
      </p:sp>
    </p:spTree>
    <p:extLst>
      <p:ext uri="{BB962C8B-B14F-4D97-AF65-F5344CB8AC3E}">
        <p14:creationId xmlns:p14="http://schemas.microsoft.com/office/powerpoint/2010/main" val="2713836946"/>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5" name="Fußzeilenplatzhalter 4"/>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6" name="Foliennummernplatzhalter 5"/>
          <p:cNvSpPr>
            <a:spLocks noGrp="1"/>
          </p:cNvSpPr>
          <p:nvPr>
            <p:ph type="sldNum" sz="quarter" idx="11"/>
          </p:nvPr>
        </p:nvSpPr>
        <p:spPr/>
        <p:txBody>
          <a:bodyPr/>
          <a:lstStyle/>
          <a:p>
            <a:fld id="{0625EBFC-0345-4FA4-A801-51797D94B198}" type="slidenum">
              <a:rPr lang="de-DE" smtClean="0"/>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
        <p:nvSpPr>
          <p:cNvPr id="11" name="Inhaltsplatzhalter 2"/>
          <p:cNvSpPr>
            <a:spLocks noGrp="1"/>
          </p:cNvSpPr>
          <p:nvPr>
            <p:ph idx="12" hasCustomPrompt="1"/>
          </p:nvPr>
        </p:nvSpPr>
        <p:spPr>
          <a:xfrm>
            <a:off x="5879948" y="1341254"/>
            <a:ext cx="5536174"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Tree>
    <p:extLst>
      <p:ext uri="{BB962C8B-B14F-4D97-AF65-F5344CB8AC3E}">
        <p14:creationId xmlns:p14="http://schemas.microsoft.com/office/powerpoint/2010/main" val="2851010842"/>
      </p:ext>
    </p:extLst>
  </p:cSld>
  <p:clrMapOvr>
    <a:masterClrMapping/>
  </p:clrMapOvr>
  <p:transition advTm="2000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4" name="Fußzeilenplatzhalter 3"/>
          <p:cNvSpPr>
            <a:spLocks noGrp="1"/>
          </p:cNvSpPr>
          <p:nvPr>
            <p:ph type="ftr" sz="quarter" idx="10"/>
          </p:nvPr>
        </p:nvSpPr>
        <p:spPr/>
        <p:txBody>
          <a:bodyPr/>
          <a:lstStyle>
            <a:lvl1pPr algn="l">
              <a:defRPr/>
            </a:lvl1p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80000" indent="-180000">
              <a:spcBef>
                <a:spcPts val="3200"/>
              </a:spcBef>
              <a:spcAft>
                <a:spcPts val="200"/>
              </a:spcAft>
              <a:defRPr lang="en-US" sz="2200" b="1" baseline="0" noProof="0" dirty="0" smtClean="0">
                <a:solidFill>
                  <a:schemeClr val="tx1"/>
                </a:solidFill>
                <a:latin typeface="+mn-lt"/>
                <a:ea typeface="+mn-ea"/>
                <a:cs typeface="+mn-cs"/>
              </a:defRPr>
            </a:lvl1pPr>
            <a:lvl2pPr marL="540000" indent="-360000">
              <a:spcBef>
                <a:spcPts val="800"/>
              </a:spcBef>
              <a:defRPr lang="en-US" sz="2000" baseline="0" noProof="0" dirty="0" smtClean="0">
                <a:solidFill>
                  <a:schemeClr val="tx1"/>
                </a:solidFill>
                <a:latin typeface="+mn-lt"/>
              </a:defRPr>
            </a:lvl2pPr>
            <a:lvl3pPr marL="792000" indent="-252000">
              <a:spcBef>
                <a:spcPts val="200"/>
              </a:spcBef>
              <a:defRPr lang="en-US" sz="1800" noProof="0" dirty="0" smtClean="0">
                <a:solidFill>
                  <a:schemeClr val="tx1"/>
                </a:solidFill>
                <a:latin typeface="+mn-lt"/>
              </a:defRPr>
            </a:lvl3p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a:p>
            <a:pPr marL="180000" lvl="0" indent="-180000" algn="l" defTabSz="1136622" rtl="0" eaLnBrk="1" fontAlgn="base" hangingPunct="1">
              <a:spcBef>
                <a:spcPts val="3600"/>
              </a:spcBef>
              <a:spcAft>
                <a:spcPts val="200"/>
              </a:spcAft>
              <a:buClr>
                <a:srgbClr val="0000CC"/>
              </a:buClr>
              <a:buSzPct val="85000"/>
              <a:buFont typeface="Wingdings" pitchFamily="2" charset="2"/>
              <a:buBlip>
                <a:blip r:embed="rId2"/>
              </a:buBlip>
              <a:tabLst>
                <a:tab pos="180975" algn="l"/>
              </a:tabLst>
            </a:pPr>
            <a:endParaRPr lang="en-US" noProof="0" dirty="0" smtClean="0"/>
          </a:p>
        </p:txBody>
      </p:sp>
    </p:spTree>
    <p:extLst>
      <p:ext uri="{BB962C8B-B14F-4D97-AF65-F5344CB8AC3E}">
        <p14:creationId xmlns:p14="http://schemas.microsoft.com/office/powerpoint/2010/main" val="494327119"/>
      </p:ext>
    </p:extLst>
  </p:cSld>
  <p:clrMapOvr>
    <a:masterClrMapping/>
  </p:clrMapOvr>
  <p:transition advTm="20000"/>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smtClean="0"/>
              <a:t>Title/Headline, two lines possible (Arial Bold, 28 Pt)</a:t>
            </a:r>
            <a:endParaRPr lang="en-US" noProof="0" dirty="0"/>
          </a:p>
        </p:txBody>
      </p:sp>
      <p:sp>
        <p:nvSpPr>
          <p:cNvPr id="3" name="Fußzeilenplatzhalter 2"/>
          <p:cNvSpPr>
            <a:spLocks noGrp="1"/>
          </p:cNvSpPr>
          <p:nvPr>
            <p:ph type="ftr" sz="quarter" idx="10"/>
          </p:nvPr>
        </p:nvSpPr>
        <p:spPr>
          <a:xfrm>
            <a:off x="262594" y="6331148"/>
            <a:ext cx="8090296" cy="365125"/>
          </a:xfrm>
        </p:spPr>
        <p:txBody>
          <a:bodyPr/>
          <a:lstStyle>
            <a:lvl1pPr algn="l">
              <a:defRPr/>
            </a:lvl1pPr>
          </a:lstStyle>
          <a:p>
            <a:r>
              <a:rPr lang="de-DE" smtClean="0"/>
              <a:t>03.11.2025 – ELBS general assembly</a:t>
            </a:r>
            <a:endParaRPr lang="de-DE" dirty="0"/>
          </a:p>
        </p:txBody>
      </p:sp>
      <p:sp>
        <p:nvSpPr>
          <p:cNvPr id="4" name="Foliennummernplatzhalter 3"/>
          <p:cNvSpPr>
            <a:spLocks noGrp="1"/>
          </p:cNvSpPr>
          <p:nvPr>
            <p:ph type="sldNum" sz="quarter" idx="11"/>
          </p:nvPr>
        </p:nvSpPr>
        <p:spPr>
          <a:xfrm>
            <a:off x="8455059" y="6337721"/>
            <a:ext cx="711810"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1851496840"/>
      </p:ext>
    </p:extLst>
  </p:cSld>
  <p:clrMapOvr>
    <a:masterClrMapping/>
  </p:clrMapOvr>
  <p:transition advTm="20000"/>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262594" y="6334597"/>
            <a:ext cx="8090296" cy="365125"/>
          </a:xfrm>
        </p:spPr>
        <p:txBody>
          <a:bodyPr/>
          <a:lstStyle>
            <a:lvl1pPr algn="l">
              <a:defRPr/>
            </a:lvl1pPr>
          </a:lstStyle>
          <a:p>
            <a:r>
              <a:rPr lang="de-DE" smtClean="0"/>
              <a:t>03.11.2025 – ELBS general assembly</a:t>
            </a:r>
            <a:endParaRPr lang="de-DE" dirty="0"/>
          </a:p>
        </p:txBody>
      </p:sp>
      <p:sp>
        <p:nvSpPr>
          <p:cNvPr id="3" name="Foliennummernplatzhalter 2"/>
          <p:cNvSpPr>
            <a:spLocks noGrp="1"/>
          </p:cNvSpPr>
          <p:nvPr>
            <p:ph type="sldNum" sz="quarter" idx="11"/>
          </p:nvPr>
        </p:nvSpPr>
        <p:spPr>
          <a:xfrm>
            <a:off x="8455055" y="6332546"/>
            <a:ext cx="712893" cy="365125"/>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3800206385"/>
      </p:ext>
    </p:extLst>
  </p:cSld>
  <p:clrMapOvr>
    <a:masterClrMapping/>
  </p:clrMapOvr>
  <p:transition advTm="20000"/>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11" name="Rectangle 6"/>
          <p:cNvSpPr>
            <a:spLocks noGrp="1" noChangeArrowheads="1"/>
          </p:cNvSpPr>
          <p:nvPr>
            <p:ph type="ctrTitle" hasCustomPrompt="1"/>
          </p:nvPr>
        </p:nvSpPr>
        <p:spPr>
          <a:xfrm>
            <a:off x="431800" y="1925807"/>
            <a:ext cx="11040533" cy="1516063"/>
          </a:xfrm>
        </p:spPr>
        <p:txBody>
          <a:bodyPr/>
          <a:lstStyle>
            <a:lvl1pPr algn="ctr">
              <a:defRPr sz="3398"/>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054" rtl="0" eaLnBrk="1" fontAlgn="base" latinLnBrk="0" hangingPunct="1">
              <a:lnSpc>
                <a:spcPct val="110000"/>
              </a:lnSpc>
              <a:spcBef>
                <a:spcPts val="0"/>
              </a:spcBef>
              <a:spcAft>
                <a:spcPts val="0"/>
              </a:spcAft>
              <a:buClr>
                <a:srgbClr val="0000CC"/>
              </a:buClr>
              <a:buSzPct val="85000"/>
              <a:buFont typeface="Wingdings" pitchFamily="2" charset="2"/>
              <a:buNone/>
              <a:tabLst>
                <a:tab pos="228479"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2"/>
            <a:ext cx="5400703" cy="720558"/>
          </a:xfrm>
        </p:spPr>
        <p:txBody>
          <a:bodyPr/>
          <a:lstStyle>
            <a:lvl1pPr marL="0" indent="0" algn="ctr">
              <a:lnSpc>
                <a:spcPct val="100000"/>
              </a:lnSpc>
              <a:spcBef>
                <a:spcPts val="0"/>
              </a:spcBef>
              <a:spcAft>
                <a:spcPts val="0"/>
              </a:spcAft>
              <a:defRPr sz="2000" b="1"/>
            </a:lvl1pPr>
            <a:lvl2pPr marL="179910" indent="0">
              <a:buNone/>
              <a:defRPr/>
            </a:lvl2pPr>
            <a:lvl3pPr marL="539730" indent="0">
              <a:buNone/>
              <a:defRPr/>
            </a:lvl3pPr>
            <a:lvl4pPr marL="1246063" indent="0">
              <a:buNone/>
              <a:defRPr/>
            </a:lvl4pPr>
            <a:lvl5pPr marL="1472426" indent="0">
              <a:buNone/>
              <a:defRPr/>
            </a:lvl5pPr>
          </a:lstStyle>
          <a:p>
            <a:pPr lvl="0"/>
            <a:r>
              <a:rPr lang="de-DE" dirty="0"/>
              <a:t>Hahn-</a:t>
            </a:r>
            <a:r>
              <a:rPr lang="de-DE" dirty="0" err="1"/>
              <a:t>Schickard</a:t>
            </a:r>
            <a:r>
              <a:rPr lang="de-DE" dirty="0"/>
              <a:t/>
            </a:r>
            <a:br>
              <a:rPr lang="de-DE" dirty="0"/>
            </a:br>
            <a:r>
              <a:rPr lang="de-DE" dirty="0"/>
              <a:t>Town, Germany</a:t>
            </a:r>
          </a:p>
        </p:txBody>
      </p:sp>
      <p:pic>
        <p:nvPicPr>
          <p:cNvPr id="2" name="Grafik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384" y="267124"/>
            <a:ext cx="1944085" cy="1593705"/>
          </a:xfrm>
          <a:prstGeom prst="rect">
            <a:avLst/>
          </a:prstGeom>
        </p:spPr>
      </p:pic>
    </p:spTree>
    <p:extLst>
      <p:ext uri="{BB962C8B-B14F-4D97-AF65-F5344CB8AC3E}">
        <p14:creationId xmlns:p14="http://schemas.microsoft.com/office/powerpoint/2010/main" val="466335873"/>
      </p:ext>
    </p:extLst>
  </p:cSld>
  <p:clrMapOvr>
    <a:masterClrMapping/>
  </p:clrMapOvr>
  <p:transition advTm="20000"/>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8" name="Grafik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2835" y="261384"/>
            <a:ext cx="1944253" cy="1166785"/>
          </a:xfrm>
          <a:prstGeom prst="rect">
            <a:avLst/>
          </a:prstGeom>
        </p:spPr>
      </p:pic>
      <p:sp>
        <p:nvSpPr>
          <p:cNvPr id="11" name="Rectangle 6"/>
          <p:cNvSpPr>
            <a:spLocks noGrp="1" noChangeArrowheads="1"/>
          </p:cNvSpPr>
          <p:nvPr>
            <p:ph type="ctrTitle" hasCustomPrompt="1"/>
          </p:nvPr>
        </p:nvSpPr>
        <p:spPr>
          <a:xfrm>
            <a:off x="431800" y="1925807"/>
            <a:ext cx="11040533" cy="1516063"/>
          </a:xfrm>
        </p:spPr>
        <p:txBody>
          <a:bodyPr/>
          <a:lstStyle>
            <a:lvl1pPr algn="ctr">
              <a:defRPr sz="3398"/>
            </a:lvl1pPr>
          </a:lstStyle>
          <a:p>
            <a:pPr lvl="0"/>
            <a:r>
              <a:rPr lang="en-US" noProof="0" dirty="0"/>
              <a:t>Title (Arial Bold, 34 Pt)</a:t>
            </a:r>
            <a:br>
              <a:rPr lang="en-US" noProof="0" dirty="0"/>
            </a:br>
            <a:r>
              <a:rPr lang="en-US" noProof="0" dirty="0"/>
              <a:t>Two lines possible</a:t>
            </a:r>
          </a:p>
        </p:txBody>
      </p:sp>
      <p:sp>
        <p:nvSpPr>
          <p:cNvPr id="12" name="Rectangle 7"/>
          <p:cNvSpPr>
            <a:spLocks noGrp="1" noChangeArrowheads="1"/>
          </p:cNvSpPr>
          <p:nvPr>
            <p:ph type="subTitle" idx="1" hasCustomPrompt="1"/>
          </p:nvPr>
        </p:nvSpPr>
        <p:spPr>
          <a:xfrm>
            <a:off x="431800" y="3591093"/>
            <a:ext cx="11040533" cy="1079750"/>
          </a:xfrm>
        </p:spPr>
        <p:txBody>
          <a:bodyPr/>
          <a:lstStyle>
            <a:lvl1pPr marL="0" marR="0" indent="0" algn="ctr" defTabSz="1136054" rtl="0" eaLnBrk="1" fontAlgn="base" latinLnBrk="0" hangingPunct="1">
              <a:lnSpc>
                <a:spcPct val="110000"/>
              </a:lnSpc>
              <a:spcBef>
                <a:spcPts val="0"/>
              </a:spcBef>
              <a:spcAft>
                <a:spcPts val="0"/>
              </a:spcAft>
              <a:buClr>
                <a:srgbClr val="0000CC"/>
              </a:buClr>
              <a:buSzPct val="85000"/>
              <a:buFont typeface="Wingdings" pitchFamily="2" charset="2"/>
              <a:buNone/>
              <a:tabLst>
                <a:tab pos="228479" algn="l"/>
              </a:tabLst>
              <a:defRPr sz="2000" baseline="0"/>
            </a:lvl1pPr>
          </a:lstStyle>
          <a:p>
            <a:pPr lvl="0"/>
            <a:r>
              <a:rPr lang="en-US" noProof="0" dirty="0"/>
              <a:t>Name (Arial Bold, 20 Pt)</a:t>
            </a:r>
            <a:br>
              <a:rPr lang="en-US" noProof="0" dirty="0"/>
            </a:br>
            <a:r>
              <a:rPr lang="en-US" noProof="0" dirty="0"/>
              <a:t>Two lines possible</a:t>
            </a:r>
          </a:p>
          <a:p>
            <a:pPr lvl="0"/>
            <a:r>
              <a:rPr lang="en-US" noProof="0" dirty="0"/>
              <a:t/>
            </a:r>
            <a:br>
              <a:rPr lang="en-US" noProof="0" dirty="0"/>
            </a:br>
            <a:r>
              <a:rPr lang="en-US" noProof="0" dirty="0"/>
              <a:t/>
            </a:r>
            <a:br>
              <a:rPr lang="en-US" noProof="0" dirty="0"/>
            </a:br>
            <a:endParaRPr lang="en-US" noProof="0" dirty="0"/>
          </a:p>
        </p:txBody>
      </p:sp>
      <p:sp>
        <p:nvSpPr>
          <p:cNvPr id="13" name="Textplatzhalter 4"/>
          <p:cNvSpPr>
            <a:spLocks noGrp="1"/>
          </p:cNvSpPr>
          <p:nvPr>
            <p:ph type="body" sz="quarter" idx="10" hasCustomPrompt="1"/>
          </p:nvPr>
        </p:nvSpPr>
        <p:spPr>
          <a:xfrm>
            <a:off x="3253409" y="4796192"/>
            <a:ext cx="5400703" cy="720558"/>
          </a:xfrm>
        </p:spPr>
        <p:txBody>
          <a:bodyPr/>
          <a:lstStyle>
            <a:lvl1pPr marL="0" indent="0" algn="ctr">
              <a:lnSpc>
                <a:spcPct val="100000"/>
              </a:lnSpc>
              <a:spcBef>
                <a:spcPts val="0"/>
              </a:spcBef>
              <a:spcAft>
                <a:spcPts val="0"/>
              </a:spcAft>
              <a:defRPr sz="2000" b="1"/>
            </a:lvl1pPr>
            <a:lvl2pPr marL="179910" indent="0">
              <a:buNone/>
              <a:defRPr/>
            </a:lvl2pPr>
            <a:lvl3pPr marL="539730" indent="0">
              <a:buNone/>
              <a:defRPr/>
            </a:lvl3pPr>
            <a:lvl4pPr marL="1246063" indent="0">
              <a:buNone/>
              <a:defRPr/>
            </a:lvl4pPr>
            <a:lvl5pPr marL="1472426" indent="0">
              <a:buNone/>
              <a:defRPr/>
            </a:lvl5pPr>
          </a:lstStyle>
          <a:p>
            <a:pPr lvl="0"/>
            <a:r>
              <a:rPr lang="de-DE" dirty="0"/>
              <a:t>Hahn-</a:t>
            </a:r>
            <a:r>
              <a:rPr lang="de-DE" dirty="0" err="1"/>
              <a:t>Schickard</a:t>
            </a:r>
            <a:r>
              <a:rPr lang="de-DE" dirty="0"/>
              <a:t/>
            </a:r>
            <a:br>
              <a:rPr lang="de-DE" dirty="0"/>
            </a:br>
            <a:r>
              <a:rPr lang="de-DE" dirty="0"/>
              <a:t>Town, Germany</a:t>
            </a:r>
          </a:p>
        </p:txBody>
      </p:sp>
    </p:spTree>
    <p:extLst>
      <p:ext uri="{BB962C8B-B14F-4D97-AF65-F5344CB8AC3E}">
        <p14:creationId xmlns:p14="http://schemas.microsoft.com/office/powerpoint/2010/main" val="2260462992"/>
      </p:ext>
    </p:extLst>
  </p:cSld>
  <p:clrMapOvr>
    <a:masterClrMapping/>
  </p:clrMapOvr>
  <p:transition advTm="20000"/>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3" name="Inhaltsplatzhalter 2"/>
          <p:cNvSpPr>
            <a:spLocks noGrp="1"/>
          </p:cNvSpPr>
          <p:nvPr>
            <p:ph idx="1" hasCustomPrompt="1"/>
          </p:nvPr>
        </p:nvSpPr>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
        <p:nvSpPr>
          <p:cNvPr id="4" name="Fußzeilenplatzhalter 3"/>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dirty="0"/>
          </a:p>
        </p:txBody>
      </p:sp>
    </p:spTree>
    <p:extLst>
      <p:ext uri="{BB962C8B-B14F-4D97-AF65-F5344CB8AC3E}">
        <p14:creationId xmlns:p14="http://schemas.microsoft.com/office/powerpoint/2010/main" val="2984969386"/>
      </p:ext>
    </p:extLst>
  </p:cSld>
  <p:clrMapOvr>
    <a:masterClrMapping/>
  </p:clrMapOvr>
  <p:transition advTm="2000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a:p>
        </p:txBody>
      </p:sp>
      <p:sp>
        <p:nvSpPr>
          <p:cNvPr id="6" name="Inhaltsplatzhalter 2"/>
          <p:cNvSpPr>
            <a:spLocks noGrp="1"/>
          </p:cNvSpPr>
          <p:nvPr>
            <p:ph idx="1" hasCustomPrompt="1"/>
          </p:nvPr>
        </p:nvSpPr>
        <p:spPr>
          <a:xfrm>
            <a:off x="55035" y="1341442"/>
            <a:ext cx="7553329"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3846233000"/>
      </p:ext>
    </p:extLst>
  </p:cSld>
  <p:clrMapOvr>
    <a:masterClrMapping/>
  </p:clrMapOvr>
  <p:transition advTm="20000"/>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5" name="Fußzeilenplatzhalter 4"/>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6" name="Foliennummernplatzhalter 5"/>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a:p>
        </p:txBody>
      </p:sp>
      <p:sp>
        <p:nvSpPr>
          <p:cNvPr id="10" name="Inhaltsplatzhalter 2"/>
          <p:cNvSpPr>
            <a:spLocks noGrp="1"/>
          </p:cNvSpPr>
          <p:nvPr>
            <p:ph idx="1" hasCustomPrompt="1"/>
          </p:nvPr>
        </p:nvSpPr>
        <p:spPr>
          <a:xfrm>
            <a:off x="55035" y="1341442"/>
            <a:ext cx="5608860"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
        <p:nvSpPr>
          <p:cNvPr id="11" name="Inhaltsplatzhalter 2"/>
          <p:cNvSpPr>
            <a:spLocks noGrp="1"/>
          </p:cNvSpPr>
          <p:nvPr>
            <p:ph idx="12" hasCustomPrompt="1"/>
          </p:nvPr>
        </p:nvSpPr>
        <p:spPr>
          <a:xfrm>
            <a:off x="5879950" y="1341254"/>
            <a:ext cx="5536174"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915370004"/>
      </p:ext>
    </p:extLst>
  </p:cSld>
  <p:clrMapOvr>
    <a:masterClrMapping/>
  </p:clrMapOvr>
  <p:transition advTm="2000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Title/Headline, two lines possible (Arial Bold, 28 Pt)</a:t>
            </a:r>
          </a:p>
        </p:txBody>
      </p:sp>
      <p:sp>
        <p:nvSpPr>
          <p:cNvPr id="4" name="Fußzeilenplatzhalter 3"/>
          <p:cNvSpPr>
            <a:spLocks noGrp="1"/>
          </p:cNvSpPr>
          <p:nvPr>
            <p:ph type="ftr" sz="quarter" idx="10"/>
          </p:nvPr>
        </p:nvSpPr>
        <p:spPr>
          <a:xfrm>
            <a:off x="262595" y="6331148"/>
            <a:ext cx="8137964" cy="365125"/>
          </a:xfrm>
          <a:prstGeom prst="rect">
            <a:avLst/>
          </a:prstGeom>
        </p:spPr>
        <p:txBody>
          <a:bodyPr/>
          <a:lstStyle>
            <a:lvl1pPr algn="l">
              <a:defRPr/>
            </a:lvl1pPr>
          </a:lstStyle>
          <a:p>
            <a:r>
              <a:rPr lang="en-US" smtClean="0"/>
              <a:t>03.11.2025 – ELBS general assembly</a:t>
            </a:r>
            <a:endParaRPr lang="de-DE" dirty="0"/>
          </a:p>
        </p:txBody>
      </p:sp>
      <p:sp>
        <p:nvSpPr>
          <p:cNvPr id="5" name="Foliennummernplatzhalter 4"/>
          <p:cNvSpPr>
            <a:spLocks noGrp="1"/>
          </p:cNvSpPr>
          <p:nvPr>
            <p:ph type="sldNum" sz="quarter" idx="11"/>
          </p:nvPr>
        </p:nvSpPr>
        <p:spPr>
          <a:xfrm>
            <a:off x="8480937" y="6329097"/>
            <a:ext cx="630082" cy="365125"/>
          </a:xfrm>
          <a:prstGeom prst="rect">
            <a:avLst/>
          </a:prstGeom>
        </p:spPr>
        <p:txBody>
          <a:bodyPr/>
          <a:lstStyle/>
          <a:p>
            <a:fld id="{0625EBFC-0345-4FA4-A801-51797D94B198}" type="slidenum">
              <a:rPr lang="de-DE" smtClean="0"/>
              <a:pPr/>
              <a:t>‹Nr.›</a:t>
            </a:fld>
            <a:endParaRPr lang="de-DE" dirty="0"/>
          </a:p>
        </p:txBody>
      </p:sp>
      <p:sp>
        <p:nvSpPr>
          <p:cNvPr id="7" name="Inhaltsplatzhalter 2"/>
          <p:cNvSpPr>
            <a:spLocks noGrp="1"/>
          </p:cNvSpPr>
          <p:nvPr>
            <p:ph idx="1" hasCustomPrompt="1"/>
          </p:nvPr>
        </p:nvSpPr>
        <p:spPr>
          <a:xfrm>
            <a:off x="55035" y="1341442"/>
            <a:ext cx="5608860" cy="4967287"/>
          </a:xfrm>
        </p:spPr>
        <p:txBody>
          <a:bodyPr/>
          <a:lstStyle>
            <a:lvl1pPr marL="179910" indent="-179910">
              <a:spcBef>
                <a:spcPts val="3198"/>
              </a:spcBef>
              <a:spcAft>
                <a:spcPts val="200"/>
              </a:spcAft>
              <a:defRPr lang="en-US" sz="2200" b="1" baseline="0" noProof="0" dirty="0" smtClean="0">
                <a:solidFill>
                  <a:schemeClr val="tx1"/>
                </a:solidFill>
                <a:latin typeface="+mn-lt"/>
                <a:ea typeface="+mn-ea"/>
                <a:cs typeface="+mn-cs"/>
              </a:defRPr>
            </a:lvl1pPr>
            <a:lvl2pPr marL="539730" indent="-359820">
              <a:spcBef>
                <a:spcPts val="800"/>
              </a:spcBef>
              <a:defRPr lang="en-US" sz="2000" baseline="0" noProof="0" dirty="0" smtClean="0">
                <a:solidFill>
                  <a:schemeClr val="tx1"/>
                </a:solidFill>
                <a:latin typeface="+mn-lt"/>
              </a:defRPr>
            </a:lvl2pPr>
            <a:lvl3pPr marL="791605" indent="-251875">
              <a:spcBef>
                <a:spcPts val="400"/>
              </a:spcBef>
              <a:defRPr lang="en-US" sz="1800" noProof="0" dirty="0" smtClean="0">
                <a:solidFill>
                  <a:schemeClr val="tx1"/>
                </a:solidFill>
                <a:latin typeface="+mn-lt"/>
              </a:defRPr>
            </a:lvl3p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lvl="2"/>
            <a:r>
              <a:rPr lang="en-US" noProof="0" dirty="0"/>
              <a:t>Third level (Arial, 18 Pt)</a:t>
            </a:r>
          </a:p>
          <a:p>
            <a:pPr lvl="3"/>
            <a:r>
              <a:rPr lang="en-US" noProof="0" dirty="0"/>
              <a:t>Don’t use a fourth level!</a:t>
            </a:r>
          </a:p>
          <a:p>
            <a:pPr lvl="1"/>
            <a:r>
              <a:rPr lang="en-US" noProof="0" dirty="0"/>
              <a:t>Second level (Arial, 20 Pt)</a:t>
            </a:r>
          </a:p>
          <a:p>
            <a:pPr marL="179910" lvl="0" indent="-179910" algn="l" defTabSz="1136054" rtl="0" eaLnBrk="1" fontAlgn="base" hangingPunct="1">
              <a:spcBef>
                <a:spcPts val="3598"/>
              </a:spcBef>
              <a:spcAft>
                <a:spcPts val="200"/>
              </a:spcAft>
              <a:buClr>
                <a:srgbClr val="0000CC"/>
              </a:buClr>
              <a:buSzPct val="85000"/>
              <a:buFont typeface="Wingdings" pitchFamily="2" charset="2"/>
              <a:buBlip>
                <a:blip r:embed="rId2"/>
              </a:buBlip>
              <a:tabLst>
                <a:tab pos="180885" algn="l"/>
              </a:tabLst>
            </a:pPr>
            <a:endParaRPr lang="en-US" noProof="0" dirty="0"/>
          </a:p>
        </p:txBody>
      </p:sp>
    </p:spTree>
    <p:extLst>
      <p:ext uri="{BB962C8B-B14F-4D97-AF65-F5344CB8AC3E}">
        <p14:creationId xmlns:p14="http://schemas.microsoft.com/office/powerpoint/2010/main" val="3322669391"/>
      </p:ext>
    </p:extLst>
  </p:cSld>
  <p:clrMapOvr>
    <a:masterClrMapping/>
  </p:clrMapOvr>
  <p:transition advTm="20000"/>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image" Target="../media/image2.png"/><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image" Target="../media/image1.png"/><Relationship Id="rId5" Type="http://schemas.openxmlformats.org/officeDocument/2006/relationships/slideLayout" Target="../slideLayouts/slideLayout90.xml"/><Relationship Id="rId10" Type="http://schemas.openxmlformats.org/officeDocument/2006/relationships/image" Target="../media/image5.emf"/><Relationship Id="rId4" Type="http://schemas.openxmlformats.org/officeDocument/2006/relationships/slideLayout" Target="../slideLayouts/slideLayout89.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image" Target="../media/image2.png"/><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image" Target="../media/image5.emf"/><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image" Target="../media/image9.jpeg"/><Relationship Id="rId5" Type="http://schemas.openxmlformats.org/officeDocument/2006/relationships/slideLayout" Target="../slideLayouts/slideLayout98.xml"/><Relationship Id="rId10" Type="http://schemas.openxmlformats.org/officeDocument/2006/relationships/theme" Target="../theme/theme11.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image" Target="../media/image6.jp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image" Target="../media/image5.emf"/><Relationship Id="rId5" Type="http://schemas.openxmlformats.org/officeDocument/2006/relationships/slideLayout" Target="../slideLayouts/slideLayout33.xml"/><Relationship Id="rId10" Type="http://schemas.openxmlformats.org/officeDocument/2006/relationships/theme" Target="../theme/theme4.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2.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image" Target="../media/image5.emf"/><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image" Target="../media/image9.jpeg"/><Relationship Id="rId5" Type="http://schemas.openxmlformats.org/officeDocument/2006/relationships/slideLayout" Target="../slideLayouts/slideLayout53.xml"/><Relationship Id="rId10" Type="http://schemas.openxmlformats.org/officeDocument/2006/relationships/theme" Target="../theme/theme6.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2.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image" Target="../media/image5.emf"/><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9.jpeg"/><Relationship Id="rId5" Type="http://schemas.openxmlformats.org/officeDocument/2006/relationships/slideLayout" Target="../slideLayouts/slideLayout62.xml"/><Relationship Id="rId10" Type="http://schemas.openxmlformats.org/officeDocument/2006/relationships/theme" Target="../theme/theme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5.emf"/><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image" Target="../media/image11.jpg"/><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theme" Target="../theme/theme8.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image" Target="../media/image2.png"/><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image" Target="../media/image5.emf"/><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image" Target="../media/image9.jpeg"/><Relationship Id="rId5" Type="http://schemas.openxmlformats.org/officeDocument/2006/relationships/slideLayout" Target="../slideLayouts/slideLayout81.xml"/><Relationship Id="rId10" Type="http://schemas.openxmlformats.org/officeDocument/2006/relationships/theme" Target="../theme/theme9.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1"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smtClean="0"/>
              <a:t>Title/Headline, two lines possible (Arial Bold, 28 Pt)</a:t>
            </a:r>
          </a:p>
        </p:txBody>
      </p:sp>
      <p:sp>
        <p:nvSpPr>
          <p:cNvPr id="1027" name="Rectangle 37"/>
          <p:cNvSpPr>
            <a:spLocks noGrp="1" noChangeArrowheads="1"/>
          </p:cNvSpPr>
          <p:nvPr>
            <p:ph type="body" idx="1"/>
          </p:nvPr>
        </p:nvSpPr>
        <p:spPr bwMode="auto">
          <a:xfrm>
            <a:off x="55035" y="1341441"/>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smtClean="0"/>
              <a:t>First </a:t>
            </a:r>
            <a:r>
              <a:rPr lang="de-DE" noProof="0" dirty="0" err="1" smtClean="0"/>
              <a:t>level</a:t>
            </a:r>
            <a:r>
              <a:rPr lang="en-US" noProof="0" dirty="0" smtClean="0"/>
              <a:t>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p:txBody>
      </p:sp>
      <p:sp>
        <p:nvSpPr>
          <p:cNvPr id="6" name="Foliennummernplatzhalter 5"/>
          <p:cNvSpPr>
            <a:spLocks noGrp="1"/>
          </p:cNvSpPr>
          <p:nvPr>
            <p:ph type="sldNum" sz="quarter" idx="4"/>
          </p:nvPr>
        </p:nvSpPr>
        <p:spPr>
          <a:xfrm>
            <a:off x="8455057" y="6337720"/>
            <a:ext cx="711810" cy="365125"/>
          </a:xfrm>
          <a:prstGeom prst="rect">
            <a:avLst/>
          </a:prstGeom>
        </p:spPr>
        <p:txBody>
          <a:bodyPr vert="horz" lIns="121917" tIns="60958" rIns="121917" bIns="60958" rtlCol="0" anchor="ctr"/>
          <a:lstStyle>
            <a:lvl1pPr algn="r">
              <a:defRPr sz="1200" b="0">
                <a:solidFill>
                  <a:schemeClr val="tx1"/>
                </a:solidFill>
              </a:defRPr>
            </a:lvl1pPr>
          </a:lstStyle>
          <a:p>
            <a:fld id="{0625EBFC-0345-4FA4-A801-51797D94B198}" type="slidenum">
              <a:rPr lang="de-DE" smtClean="0"/>
              <a:pPr/>
              <a:t>‹Nr.›</a:t>
            </a:fld>
            <a:endParaRPr lang="de-DE" dirty="0"/>
          </a:p>
        </p:txBody>
      </p:sp>
      <p:pic>
        <p:nvPicPr>
          <p:cNvPr id="11" name="Picture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705112" y="188640"/>
            <a:ext cx="1202438" cy="720080"/>
          </a:xfrm>
          <a:prstGeom prst="rect">
            <a:avLst/>
          </a:prstGeom>
        </p:spPr>
      </p:pic>
    </p:spTree>
    <p:extLst>
      <p:ext uri="{BB962C8B-B14F-4D97-AF65-F5344CB8AC3E}">
        <p14:creationId xmlns:p14="http://schemas.microsoft.com/office/powerpoint/2010/main" val="862040746"/>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931" r:id="rId9"/>
    <p:sldLayoutId id="2147483952" r:id="rId10"/>
  </p:sldLayoutIdLst>
  <p:transition advTm="20000"/>
  <p:timing>
    <p:tnLst>
      <p:par>
        <p:cTn id="1" dur="indefinite" restart="never" nodeType="tmRoot"/>
      </p:par>
    </p:tnLst>
  </p:timing>
  <p:hf hdr="0" dt="0"/>
  <p:txStyles>
    <p:titleStyle>
      <a:lvl1pPr algn="l" defTabSz="1068998" rtl="0" eaLnBrk="1" fontAlgn="base" hangingPunct="1">
        <a:lnSpc>
          <a:spcPct val="100000"/>
        </a:lnSpc>
        <a:spcBef>
          <a:spcPct val="0"/>
        </a:spcBef>
        <a:spcAft>
          <a:spcPct val="0"/>
        </a:spcAft>
        <a:defRPr sz="2800" b="1">
          <a:solidFill>
            <a:schemeClr val="tx1"/>
          </a:solidFill>
          <a:latin typeface="+mj-lt"/>
          <a:ea typeface="+mj-ea"/>
          <a:cs typeface="+mj-cs"/>
        </a:defRPr>
      </a:lvl1pPr>
      <a:lvl2pPr algn="l" defTabSz="1068998" rtl="0" eaLnBrk="1" fontAlgn="base" hangingPunct="1">
        <a:lnSpc>
          <a:spcPct val="90000"/>
        </a:lnSpc>
        <a:spcBef>
          <a:spcPct val="0"/>
        </a:spcBef>
        <a:spcAft>
          <a:spcPct val="0"/>
        </a:spcAft>
        <a:defRPr sz="3700" b="1">
          <a:solidFill>
            <a:schemeClr val="tx1"/>
          </a:solidFill>
          <a:latin typeface="Arial" charset="0"/>
        </a:defRPr>
      </a:lvl2pPr>
      <a:lvl3pPr algn="l" defTabSz="1068998" rtl="0" eaLnBrk="1" fontAlgn="base" hangingPunct="1">
        <a:lnSpc>
          <a:spcPct val="90000"/>
        </a:lnSpc>
        <a:spcBef>
          <a:spcPct val="0"/>
        </a:spcBef>
        <a:spcAft>
          <a:spcPct val="0"/>
        </a:spcAft>
        <a:defRPr sz="3700" b="1">
          <a:solidFill>
            <a:schemeClr val="tx1"/>
          </a:solidFill>
          <a:latin typeface="Arial" charset="0"/>
        </a:defRPr>
      </a:lvl3pPr>
      <a:lvl4pPr algn="l" defTabSz="1068998" rtl="0" eaLnBrk="1" fontAlgn="base" hangingPunct="1">
        <a:lnSpc>
          <a:spcPct val="90000"/>
        </a:lnSpc>
        <a:spcBef>
          <a:spcPct val="0"/>
        </a:spcBef>
        <a:spcAft>
          <a:spcPct val="0"/>
        </a:spcAft>
        <a:defRPr sz="3700" b="1">
          <a:solidFill>
            <a:schemeClr val="tx1"/>
          </a:solidFill>
          <a:latin typeface="Arial" charset="0"/>
        </a:defRPr>
      </a:lvl4pPr>
      <a:lvl5pPr algn="l" defTabSz="1068998" rtl="0" eaLnBrk="1" fontAlgn="base" hangingPunct="1">
        <a:lnSpc>
          <a:spcPct val="90000"/>
        </a:lnSpc>
        <a:spcBef>
          <a:spcPct val="0"/>
        </a:spcBef>
        <a:spcAft>
          <a:spcPct val="0"/>
        </a:spcAft>
        <a:defRPr sz="3700" b="1">
          <a:solidFill>
            <a:schemeClr val="tx1"/>
          </a:solidFill>
          <a:latin typeface="Arial" charset="0"/>
        </a:defRPr>
      </a:lvl5pPr>
      <a:lvl6pPr marL="609646" algn="l" defTabSz="1068998" rtl="0" eaLnBrk="1" fontAlgn="base" hangingPunct="1">
        <a:lnSpc>
          <a:spcPct val="90000"/>
        </a:lnSpc>
        <a:spcBef>
          <a:spcPct val="0"/>
        </a:spcBef>
        <a:spcAft>
          <a:spcPct val="0"/>
        </a:spcAft>
        <a:defRPr sz="3700" b="1">
          <a:solidFill>
            <a:schemeClr val="tx1"/>
          </a:solidFill>
          <a:latin typeface="Arial" charset="0"/>
        </a:defRPr>
      </a:lvl6pPr>
      <a:lvl7pPr marL="1219292" algn="l" defTabSz="1068998" rtl="0" eaLnBrk="1" fontAlgn="base" hangingPunct="1">
        <a:lnSpc>
          <a:spcPct val="90000"/>
        </a:lnSpc>
        <a:spcBef>
          <a:spcPct val="0"/>
        </a:spcBef>
        <a:spcAft>
          <a:spcPct val="0"/>
        </a:spcAft>
        <a:defRPr sz="3700" b="1">
          <a:solidFill>
            <a:schemeClr val="tx1"/>
          </a:solidFill>
          <a:latin typeface="Arial" charset="0"/>
        </a:defRPr>
      </a:lvl7pPr>
      <a:lvl8pPr marL="1828937" algn="l" defTabSz="1068998" rtl="0" eaLnBrk="1" fontAlgn="base" hangingPunct="1">
        <a:lnSpc>
          <a:spcPct val="90000"/>
        </a:lnSpc>
        <a:spcBef>
          <a:spcPct val="0"/>
        </a:spcBef>
        <a:spcAft>
          <a:spcPct val="0"/>
        </a:spcAft>
        <a:defRPr sz="3700" b="1">
          <a:solidFill>
            <a:schemeClr val="tx1"/>
          </a:solidFill>
          <a:latin typeface="Arial" charset="0"/>
        </a:defRPr>
      </a:lvl8pPr>
      <a:lvl9pPr marL="2438583" algn="l" defTabSz="1068998" rtl="0" eaLnBrk="1" fontAlgn="base" hangingPunct="1">
        <a:lnSpc>
          <a:spcPct val="90000"/>
        </a:lnSpc>
        <a:spcBef>
          <a:spcPct val="0"/>
        </a:spcBef>
        <a:spcAft>
          <a:spcPct val="0"/>
        </a:spcAft>
        <a:defRPr sz="3700" b="1">
          <a:solidFill>
            <a:schemeClr val="tx1"/>
          </a:solidFill>
          <a:latin typeface="Arial" charset="0"/>
        </a:defRPr>
      </a:lvl9pPr>
    </p:titleStyle>
    <p:bodyStyle>
      <a:lvl1pPr marL="179406" indent="0" algn="l" defTabSz="1136736" rtl="0" eaLnBrk="1" fontAlgn="base" hangingPunct="1">
        <a:spcBef>
          <a:spcPts val="3200"/>
        </a:spcBef>
        <a:spcAft>
          <a:spcPts val="200"/>
        </a:spcAft>
        <a:buClr>
          <a:srgbClr val="0000CC"/>
        </a:buClr>
        <a:buSzPct val="85000"/>
        <a:buFontTx/>
        <a:buNone/>
        <a:tabLst>
          <a:tab pos="180993" algn="l"/>
        </a:tabLst>
        <a:defRPr sz="2200" b="1" baseline="0">
          <a:solidFill>
            <a:schemeClr val="tx1"/>
          </a:solidFill>
          <a:latin typeface="+mn-lt"/>
          <a:ea typeface="+mn-ea"/>
          <a:cs typeface="+mn-cs"/>
        </a:defRPr>
      </a:lvl1pPr>
      <a:lvl2pPr marL="540054" indent="-360036" algn="l" defTabSz="1136736" rtl="0" eaLnBrk="1" fontAlgn="base" hangingPunct="1">
        <a:spcBef>
          <a:spcPts val="800"/>
        </a:spcBef>
        <a:spcAft>
          <a:spcPct val="0"/>
        </a:spcAft>
        <a:buClrTx/>
        <a:buSzPct val="120000"/>
        <a:buFont typeface="Wingdings" pitchFamily="2" charset="2"/>
        <a:buChar char="§"/>
        <a:tabLst>
          <a:tab pos="228617" algn="l"/>
        </a:tabLst>
        <a:defRPr lang="en-US" sz="2000" baseline="0" noProof="0" dirty="0" smtClean="0">
          <a:solidFill>
            <a:schemeClr val="tx1"/>
          </a:solidFill>
          <a:latin typeface="+mn-lt"/>
        </a:defRPr>
      </a:lvl2pPr>
      <a:lvl3pPr marL="792079" indent="-252025" algn="l" defTabSz="1136736" rtl="0" eaLnBrk="1" fontAlgn="base" hangingPunct="1">
        <a:spcBef>
          <a:spcPts val="200"/>
        </a:spcBef>
        <a:spcAft>
          <a:spcPct val="0"/>
        </a:spcAft>
        <a:buClrTx/>
        <a:buSzPct val="90000"/>
        <a:buFont typeface="Wingdings" pitchFamily="2" charset="2"/>
        <a:buChar char="Ø"/>
        <a:tabLst>
          <a:tab pos="228617" algn="l"/>
        </a:tabLst>
        <a:defRPr lang="en-US" sz="1800" noProof="0" dirty="0" smtClean="0">
          <a:solidFill>
            <a:schemeClr val="tx1"/>
          </a:solidFill>
          <a:latin typeface="+mn-lt"/>
        </a:defRPr>
      </a:lvl3pPr>
      <a:lvl4pPr marL="1246811" indent="0" algn="l" defTabSz="1136736" rtl="0" eaLnBrk="1" fontAlgn="base" hangingPunct="1">
        <a:spcBef>
          <a:spcPct val="20000"/>
        </a:spcBef>
        <a:spcAft>
          <a:spcPct val="0"/>
        </a:spcAft>
        <a:buClr>
          <a:srgbClr val="000066"/>
        </a:buClr>
        <a:buSzPct val="25000"/>
        <a:buNone/>
        <a:tabLst>
          <a:tab pos="228617" algn="l"/>
        </a:tabLst>
        <a:defRPr sz="1800" baseline="0">
          <a:solidFill>
            <a:schemeClr val="tx1"/>
          </a:solidFill>
          <a:latin typeface="+mn-lt"/>
        </a:defRPr>
      </a:lvl4pPr>
      <a:lvl5pPr marL="1473310" indent="965273" algn="l" defTabSz="1136736" rtl="0" eaLnBrk="1" fontAlgn="base" hangingPunct="1">
        <a:spcBef>
          <a:spcPct val="20000"/>
        </a:spcBef>
        <a:spcAft>
          <a:spcPct val="0"/>
        </a:spcAft>
        <a:buSzPct val="25000"/>
        <a:buBlip>
          <a:blip r:embed="rId13"/>
        </a:buBlip>
        <a:tabLst>
          <a:tab pos="228617" algn="l"/>
        </a:tabLst>
        <a:defRPr sz="2300">
          <a:solidFill>
            <a:schemeClr val="tx1"/>
          </a:solidFill>
          <a:latin typeface="+mn-lt"/>
        </a:defRPr>
      </a:lvl5pPr>
      <a:lvl6pPr marL="2082956" algn="l" defTabSz="1136736" rtl="0" eaLnBrk="1" fontAlgn="base" hangingPunct="1">
        <a:spcBef>
          <a:spcPct val="20000"/>
        </a:spcBef>
        <a:spcAft>
          <a:spcPct val="0"/>
        </a:spcAft>
        <a:buSzPct val="25000"/>
        <a:buBlip>
          <a:blip r:embed="rId13"/>
        </a:buBlip>
        <a:tabLst>
          <a:tab pos="228617" algn="l"/>
        </a:tabLst>
        <a:defRPr sz="2300">
          <a:solidFill>
            <a:schemeClr val="tx1"/>
          </a:solidFill>
          <a:latin typeface="+mn-lt"/>
        </a:defRPr>
      </a:lvl6pPr>
      <a:lvl7pPr marL="2692602" algn="l" defTabSz="1136736" rtl="0" eaLnBrk="1" fontAlgn="base" hangingPunct="1">
        <a:spcBef>
          <a:spcPct val="20000"/>
        </a:spcBef>
        <a:spcAft>
          <a:spcPct val="0"/>
        </a:spcAft>
        <a:buSzPct val="25000"/>
        <a:buBlip>
          <a:blip r:embed="rId13"/>
        </a:buBlip>
        <a:tabLst>
          <a:tab pos="228617" algn="l"/>
        </a:tabLst>
        <a:defRPr sz="2300">
          <a:solidFill>
            <a:schemeClr val="tx1"/>
          </a:solidFill>
          <a:latin typeface="+mn-lt"/>
        </a:defRPr>
      </a:lvl7pPr>
      <a:lvl8pPr marL="3302247" algn="l" defTabSz="1136736" rtl="0" eaLnBrk="1" fontAlgn="base" hangingPunct="1">
        <a:spcBef>
          <a:spcPct val="20000"/>
        </a:spcBef>
        <a:spcAft>
          <a:spcPct val="0"/>
        </a:spcAft>
        <a:buSzPct val="25000"/>
        <a:buBlip>
          <a:blip r:embed="rId13"/>
        </a:buBlip>
        <a:tabLst>
          <a:tab pos="228617" algn="l"/>
        </a:tabLst>
        <a:defRPr sz="2300">
          <a:solidFill>
            <a:schemeClr val="tx1"/>
          </a:solidFill>
          <a:latin typeface="+mn-lt"/>
        </a:defRPr>
      </a:lvl8pPr>
      <a:lvl9pPr marL="3911893" algn="l" defTabSz="1136736" rtl="0" eaLnBrk="1" fontAlgn="base" hangingPunct="1">
        <a:spcBef>
          <a:spcPct val="20000"/>
        </a:spcBef>
        <a:spcAft>
          <a:spcPct val="0"/>
        </a:spcAft>
        <a:buSzPct val="25000"/>
        <a:buBlip>
          <a:blip r:embed="rId13"/>
        </a:buBlip>
        <a:tabLst>
          <a:tab pos="228617" algn="l"/>
        </a:tabLst>
        <a:defRPr sz="2300">
          <a:solidFill>
            <a:schemeClr val="tx1"/>
          </a:solidFill>
          <a:latin typeface="+mn-lt"/>
        </a:defRPr>
      </a:lvl9pPr>
    </p:bodyStyle>
    <p:otherStyle>
      <a:defPPr>
        <a:defRPr lang="de-DE"/>
      </a:defPPr>
      <a:lvl1pPr marL="0" algn="l" defTabSz="1219292" rtl="0" eaLnBrk="1" latinLnBrk="0" hangingPunct="1">
        <a:defRPr sz="2400" kern="1200">
          <a:solidFill>
            <a:schemeClr val="tx1"/>
          </a:solidFill>
          <a:latin typeface="+mn-lt"/>
          <a:ea typeface="+mn-ea"/>
          <a:cs typeface="+mn-cs"/>
        </a:defRPr>
      </a:lvl1pPr>
      <a:lvl2pPr marL="609646" algn="l" defTabSz="1219292" rtl="0" eaLnBrk="1" latinLnBrk="0" hangingPunct="1">
        <a:defRPr sz="2400" kern="1200">
          <a:solidFill>
            <a:schemeClr val="tx1"/>
          </a:solidFill>
          <a:latin typeface="+mn-lt"/>
          <a:ea typeface="+mn-ea"/>
          <a:cs typeface="+mn-cs"/>
        </a:defRPr>
      </a:lvl2pPr>
      <a:lvl3pPr marL="1219292" algn="l" defTabSz="1219292" rtl="0" eaLnBrk="1" latinLnBrk="0" hangingPunct="1">
        <a:defRPr sz="2400" kern="1200">
          <a:solidFill>
            <a:schemeClr val="tx1"/>
          </a:solidFill>
          <a:latin typeface="+mn-lt"/>
          <a:ea typeface="+mn-ea"/>
          <a:cs typeface="+mn-cs"/>
        </a:defRPr>
      </a:lvl3pPr>
      <a:lvl4pPr marL="1828937" algn="l" defTabSz="1219292" rtl="0" eaLnBrk="1" latinLnBrk="0" hangingPunct="1">
        <a:defRPr sz="2400" kern="1200">
          <a:solidFill>
            <a:schemeClr val="tx1"/>
          </a:solidFill>
          <a:latin typeface="+mn-lt"/>
          <a:ea typeface="+mn-ea"/>
          <a:cs typeface="+mn-cs"/>
        </a:defRPr>
      </a:lvl4pPr>
      <a:lvl5pPr marL="2438583" algn="l" defTabSz="1219292" rtl="0" eaLnBrk="1" latinLnBrk="0" hangingPunct="1">
        <a:defRPr sz="2400" kern="1200">
          <a:solidFill>
            <a:schemeClr val="tx1"/>
          </a:solidFill>
          <a:latin typeface="+mn-lt"/>
          <a:ea typeface="+mn-ea"/>
          <a:cs typeface="+mn-cs"/>
        </a:defRPr>
      </a:lvl5pPr>
      <a:lvl6pPr marL="3048229" algn="l" defTabSz="1219292" rtl="0" eaLnBrk="1" latinLnBrk="0" hangingPunct="1">
        <a:defRPr sz="2400" kern="1200">
          <a:solidFill>
            <a:schemeClr val="tx1"/>
          </a:solidFill>
          <a:latin typeface="+mn-lt"/>
          <a:ea typeface="+mn-ea"/>
          <a:cs typeface="+mn-cs"/>
        </a:defRPr>
      </a:lvl6pPr>
      <a:lvl7pPr marL="3657875" algn="l" defTabSz="1219292" rtl="0" eaLnBrk="1" latinLnBrk="0" hangingPunct="1">
        <a:defRPr sz="2400" kern="1200">
          <a:solidFill>
            <a:schemeClr val="tx1"/>
          </a:solidFill>
          <a:latin typeface="+mn-lt"/>
          <a:ea typeface="+mn-ea"/>
          <a:cs typeface="+mn-cs"/>
        </a:defRPr>
      </a:lvl7pPr>
      <a:lvl8pPr marL="4267520" algn="l" defTabSz="1219292" rtl="0" eaLnBrk="1" latinLnBrk="0" hangingPunct="1">
        <a:defRPr sz="2400" kern="1200">
          <a:solidFill>
            <a:schemeClr val="tx1"/>
          </a:solidFill>
          <a:latin typeface="+mn-lt"/>
          <a:ea typeface="+mn-ea"/>
          <a:cs typeface="+mn-cs"/>
        </a:defRPr>
      </a:lvl8pPr>
      <a:lvl9pPr marL="4877166" algn="l" defTabSz="1219292"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1"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smtClean="0"/>
              <a:t>Title/Headline, two lines possible (Arial Bold, 28 Pt)</a:t>
            </a:r>
          </a:p>
        </p:txBody>
      </p:sp>
      <p:sp>
        <p:nvSpPr>
          <p:cNvPr id="1027" name="Rectangle 37"/>
          <p:cNvSpPr>
            <a:spLocks noGrp="1" noChangeArrowheads="1"/>
          </p:cNvSpPr>
          <p:nvPr>
            <p:ph type="body" idx="1"/>
          </p:nvPr>
        </p:nvSpPr>
        <p:spPr bwMode="auto">
          <a:xfrm>
            <a:off x="55035" y="1341441"/>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lstStyle/>
          <a:p>
            <a:endParaRPr lang="de-DE"/>
          </a:p>
        </p:txBody>
      </p:sp>
      <p:sp>
        <p:nvSpPr>
          <p:cNvPr id="5" name="Fußzeilenplatzhalter 4"/>
          <p:cNvSpPr>
            <a:spLocks noGrp="1"/>
          </p:cNvSpPr>
          <p:nvPr>
            <p:ph type="ftr" sz="quarter" idx="3"/>
          </p:nvPr>
        </p:nvSpPr>
        <p:spPr>
          <a:xfrm>
            <a:off x="262594" y="6331148"/>
            <a:ext cx="8090296" cy="365125"/>
          </a:xfrm>
          <a:prstGeom prst="rect">
            <a:avLst/>
          </a:prstGeom>
        </p:spPr>
        <p:txBody>
          <a:bodyPr vert="horz" lIns="121917" tIns="60958" rIns="121917" bIns="60958" rtlCol="0" anchor="ctr"/>
          <a:lstStyle>
            <a:lvl1pPr algn="l">
              <a:defRPr sz="1200">
                <a:solidFill>
                  <a:schemeClr val="tx1"/>
                </a:solidFill>
              </a:defRPr>
            </a:lvl1pPr>
          </a:lstStyle>
          <a:p>
            <a:r>
              <a:rPr lang="de-DE" smtClean="0"/>
              <a:t>03.11.2025 – ELBS general assembly</a:t>
            </a:r>
            <a:endParaRPr lang="en-US" dirty="0"/>
          </a:p>
        </p:txBody>
      </p:sp>
      <p:sp>
        <p:nvSpPr>
          <p:cNvPr id="6" name="Foliennummernplatzhalter 5"/>
          <p:cNvSpPr>
            <a:spLocks noGrp="1"/>
          </p:cNvSpPr>
          <p:nvPr>
            <p:ph type="sldNum" sz="quarter" idx="4"/>
          </p:nvPr>
        </p:nvSpPr>
        <p:spPr>
          <a:xfrm>
            <a:off x="8455057" y="6337720"/>
            <a:ext cx="711810" cy="365125"/>
          </a:xfrm>
          <a:prstGeom prst="rect">
            <a:avLst/>
          </a:prstGeom>
        </p:spPr>
        <p:txBody>
          <a:bodyPr vert="horz" lIns="121917" tIns="60958" rIns="121917" bIns="60958" rtlCol="0" anchor="ctr"/>
          <a:lstStyle>
            <a:lvl1pPr algn="r">
              <a:defRPr sz="1200" b="0">
                <a:solidFill>
                  <a:schemeClr val="tx1"/>
                </a:solidFill>
              </a:defRPr>
            </a:lvl1pPr>
          </a:lstStyle>
          <a:p>
            <a:fld id="{0625EBFC-0345-4FA4-A801-51797D94B198}" type="slidenum">
              <a:rPr lang="de-DE" smtClean="0"/>
              <a:pPr/>
              <a:t>‹Nr.›</a:t>
            </a:fld>
            <a:endParaRPr lang="de-DE" dirty="0"/>
          </a:p>
        </p:txBody>
      </p:sp>
      <p:pic>
        <p:nvPicPr>
          <p:cNvPr id="9" name="Grafik 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288296" y="6146666"/>
            <a:ext cx="1209008" cy="539111"/>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74768" y="188640"/>
            <a:ext cx="1322534" cy="792000"/>
          </a:xfrm>
          <a:prstGeom prst="rect">
            <a:avLst/>
          </a:prstGeom>
        </p:spPr>
      </p:pic>
    </p:spTree>
    <p:extLst>
      <p:ext uri="{BB962C8B-B14F-4D97-AF65-F5344CB8AC3E}">
        <p14:creationId xmlns:p14="http://schemas.microsoft.com/office/powerpoint/2010/main" val="3287046859"/>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Lst>
  <p:transition advTm="20000"/>
  <p:timing>
    <p:tnLst>
      <p:par>
        <p:cTn id="1" dur="indefinite" restart="never" nodeType="tmRoot"/>
      </p:par>
    </p:tnLst>
  </p:timing>
  <p:hf hdr="0" dt="0"/>
  <p:txStyles>
    <p:titleStyle>
      <a:lvl1pPr algn="l" defTabSz="1068891" rtl="0" eaLnBrk="1" fontAlgn="base" hangingPunct="1">
        <a:lnSpc>
          <a:spcPct val="100000"/>
        </a:lnSpc>
        <a:spcBef>
          <a:spcPct val="0"/>
        </a:spcBef>
        <a:spcAft>
          <a:spcPct val="0"/>
        </a:spcAft>
        <a:defRPr sz="2800" b="1">
          <a:solidFill>
            <a:schemeClr val="tx1"/>
          </a:solidFill>
          <a:latin typeface="+mj-lt"/>
          <a:ea typeface="+mj-ea"/>
          <a:cs typeface="+mj-cs"/>
        </a:defRPr>
      </a:lvl1pPr>
      <a:lvl2pPr algn="l" defTabSz="1068891" rtl="0" eaLnBrk="1" fontAlgn="base" hangingPunct="1">
        <a:lnSpc>
          <a:spcPct val="90000"/>
        </a:lnSpc>
        <a:spcBef>
          <a:spcPct val="0"/>
        </a:spcBef>
        <a:spcAft>
          <a:spcPct val="0"/>
        </a:spcAft>
        <a:defRPr sz="3700" b="1">
          <a:solidFill>
            <a:schemeClr val="tx1"/>
          </a:solidFill>
          <a:latin typeface="Arial" charset="0"/>
        </a:defRPr>
      </a:lvl2pPr>
      <a:lvl3pPr algn="l" defTabSz="1068891" rtl="0" eaLnBrk="1" fontAlgn="base" hangingPunct="1">
        <a:lnSpc>
          <a:spcPct val="90000"/>
        </a:lnSpc>
        <a:spcBef>
          <a:spcPct val="0"/>
        </a:spcBef>
        <a:spcAft>
          <a:spcPct val="0"/>
        </a:spcAft>
        <a:defRPr sz="3700" b="1">
          <a:solidFill>
            <a:schemeClr val="tx1"/>
          </a:solidFill>
          <a:latin typeface="Arial" charset="0"/>
        </a:defRPr>
      </a:lvl3pPr>
      <a:lvl4pPr algn="l" defTabSz="1068891" rtl="0" eaLnBrk="1" fontAlgn="base" hangingPunct="1">
        <a:lnSpc>
          <a:spcPct val="90000"/>
        </a:lnSpc>
        <a:spcBef>
          <a:spcPct val="0"/>
        </a:spcBef>
        <a:spcAft>
          <a:spcPct val="0"/>
        </a:spcAft>
        <a:defRPr sz="3700" b="1">
          <a:solidFill>
            <a:schemeClr val="tx1"/>
          </a:solidFill>
          <a:latin typeface="Arial" charset="0"/>
        </a:defRPr>
      </a:lvl4pPr>
      <a:lvl5pPr algn="l" defTabSz="1068891" rtl="0" eaLnBrk="1" fontAlgn="base" hangingPunct="1">
        <a:lnSpc>
          <a:spcPct val="90000"/>
        </a:lnSpc>
        <a:spcBef>
          <a:spcPct val="0"/>
        </a:spcBef>
        <a:spcAft>
          <a:spcPct val="0"/>
        </a:spcAft>
        <a:defRPr sz="3700" b="1">
          <a:solidFill>
            <a:schemeClr val="tx1"/>
          </a:solidFill>
          <a:latin typeface="Arial" charset="0"/>
        </a:defRPr>
      </a:lvl5pPr>
      <a:lvl6pPr marL="609585" algn="l" defTabSz="1068891" rtl="0" eaLnBrk="1" fontAlgn="base" hangingPunct="1">
        <a:lnSpc>
          <a:spcPct val="90000"/>
        </a:lnSpc>
        <a:spcBef>
          <a:spcPct val="0"/>
        </a:spcBef>
        <a:spcAft>
          <a:spcPct val="0"/>
        </a:spcAft>
        <a:defRPr sz="3700" b="1">
          <a:solidFill>
            <a:schemeClr val="tx1"/>
          </a:solidFill>
          <a:latin typeface="Arial" charset="0"/>
        </a:defRPr>
      </a:lvl6pPr>
      <a:lvl7pPr marL="1219170" algn="l" defTabSz="1068891" rtl="0" eaLnBrk="1" fontAlgn="base" hangingPunct="1">
        <a:lnSpc>
          <a:spcPct val="90000"/>
        </a:lnSpc>
        <a:spcBef>
          <a:spcPct val="0"/>
        </a:spcBef>
        <a:spcAft>
          <a:spcPct val="0"/>
        </a:spcAft>
        <a:defRPr sz="3700" b="1">
          <a:solidFill>
            <a:schemeClr val="tx1"/>
          </a:solidFill>
          <a:latin typeface="Arial" charset="0"/>
        </a:defRPr>
      </a:lvl7pPr>
      <a:lvl8pPr marL="1828754" algn="l" defTabSz="1068891" rtl="0" eaLnBrk="1" fontAlgn="base" hangingPunct="1">
        <a:lnSpc>
          <a:spcPct val="90000"/>
        </a:lnSpc>
        <a:spcBef>
          <a:spcPct val="0"/>
        </a:spcBef>
        <a:spcAft>
          <a:spcPct val="0"/>
        </a:spcAft>
        <a:defRPr sz="3700" b="1">
          <a:solidFill>
            <a:schemeClr val="tx1"/>
          </a:solidFill>
          <a:latin typeface="Arial" charset="0"/>
        </a:defRPr>
      </a:lvl8pPr>
      <a:lvl9pPr marL="2438339" algn="l" defTabSz="1068891" rtl="0" eaLnBrk="1" fontAlgn="base" hangingPunct="1">
        <a:lnSpc>
          <a:spcPct val="90000"/>
        </a:lnSpc>
        <a:spcBef>
          <a:spcPct val="0"/>
        </a:spcBef>
        <a:spcAft>
          <a:spcPct val="0"/>
        </a:spcAft>
        <a:defRPr sz="3700" b="1">
          <a:solidFill>
            <a:schemeClr val="tx1"/>
          </a:solidFill>
          <a:latin typeface="Arial" charset="0"/>
        </a:defRPr>
      </a:lvl9pPr>
    </p:titleStyle>
    <p:bodyStyle>
      <a:lvl1pPr marL="180000" indent="-180000" algn="l" defTabSz="1136622" rtl="0" eaLnBrk="1" fontAlgn="base" hangingPunct="1">
        <a:spcBef>
          <a:spcPts val="3200"/>
        </a:spcBef>
        <a:spcAft>
          <a:spcPts val="200"/>
        </a:spcAft>
        <a:buClr>
          <a:srgbClr val="0000CC"/>
        </a:buClr>
        <a:buSzPct val="85000"/>
        <a:buFont typeface="Wingdings" pitchFamily="2" charset="2"/>
        <a:buBlip>
          <a:blip r:embed="rId12"/>
        </a:buBlip>
        <a:tabLst>
          <a:tab pos="180975" algn="l"/>
        </a:tabLst>
        <a:defRPr sz="2200" b="1" baseline="0">
          <a:solidFill>
            <a:schemeClr val="tx1"/>
          </a:solidFill>
          <a:latin typeface="+mn-lt"/>
          <a:ea typeface="+mn-ea"/>
          <a:cs typeface="+mn-cs"/>
        </a:defRPr>
      </a:lvl1pPr>
      <a:lvl2pPr marL="540000" indent="-360000" algn="l" defTabSz="1136622" rtl="0" eaLnBrk="1" fontAlgn="base" hangingPunct="1">
        <a:spcBef>
          <a:spcPts val="800"/>
        </a:spcBef>
        <a:spcAft>
          <a:spcPct val="0"/>
        </a:spcAft>
        <a:buClrTx/>
        <a:buSzPct val="120000"/>
        <a:buFont typeface="Wingdings" pitchFamily="2" charset="2"/>
        <a:buChar char="§"/>
        <a:tabLst>
          <a:tab pos="228594" algn="l"/>
        </a:tabLst>
        <a:defRPr lang="en-US" sz="2000" baseline="0" noProof="0" dirty="0" smtClean="0">
          <a:solidFill>
            <a:schemeClr val="tx1"/>
          </a:solidFill>
          <a:latin typeface="+mn-lt"/>
        </a:defRPr>
      </a:lvl2pPr>
      <a:lvl3pPr marL="792000" indent="-252000" algn="l" defTabSz="1136622" rtl="0" eaLnBrk="1" fontAlgn="base" hangingPunct="1">
        <a:spcBef>
          <a:spcPts val="200"/>
        </a:spcBef>
        <a:spcAft>
          <a:spcPct val="0"/>
        </a:spcAft>
        <a:buClrTx/>
        <a:buSzPct val="90000"/>
        <a:buFont typeface="Wingdings" pitchFamily="2" charset="2"/>
        <a:buChar char="Ø"/>
        <a:tabLst>
          <a:tab pos="228594" algn="l"/>
        </a:tabLst>
        <a:defRPr lang="en-US" sz="1800" noProof="0" dirty="0" smtClean="0">
          <a:solidFill>
            <a:schemeClr val="tx1"/>
          </a:solidFill>
          <a:latin typeface="+mn-lt"/>
        </a:defRPr>
      </a:lvl3pPr>
      <a:lvl4pPr marL="1246686" indent="0" algn="l" defTabSz="1136622" rtl="0" eaLnBrk="1" fontAlgn="base" hangingPunct="1">
        <a:spcBef>
          <a:spcPct val="20000"/>
        </a:spcBef>
        <a:spcAft>
          <a:spcPct val="0"/>
        </a:spcAft>
        <a:buClr>
          <a:srgbClr val="000066"/>
        </a:buClr>
        <a:buSzPct val="25000"/>
        <a:buNone/>
        <a:tabLst>
          <a:tab pos="228594" algn="l"/>
        </a:tabLst>
        <a:defRPr sz="1800" baseline="0">
          <a:solidFill>
            <a:schemeClr val="tx1"/>
          </a:solidFill>
          <a:latin typeface="+mn-lt"/>
        </a:defRPr>
      </a:lvl4pPr>
      <a:lvl5pPr marL="1473163" indent="965176" algn="l" defTabSz="1136622" rtl="0" eaLnBrk="1" fontAlgn="base" hangingPunct="1">
        <a:spcBef>
          <a:spcPct val="20000"/>
        </a:spcBef>
        <a:spcAft>
          <a:spcPct val="0"/>
        </a:spcAft>
        <a:buSzPct val="25000"/>
        <a:buBlip>
          <a:blip r:embed="rId12"/>
        </a:buBlip>
        <a:tabLst>
          <a:tab pos="228594" algn="l"/>
        </a:tabLst>
        <a:defRPr sz="2300">
          <a:solidFill>
            <a:schemeClr val="tx1"/>
          </a:solidFill>
          <a:latin typeface="+mn-lt"/>
        </a:defRPr>
      </a:lvl5pPr>
      <a:lvl6pPr marL="2082748" algn="l" defTabSz="1136622" rtl="0" eaLnBrk="1" fontAlgn="base" hangingPunct="1">
        <a:spcBef>
          <a:spcPct val="20000"/>
        </a:spcBef>
        <a:spcAft>
          <a:spcPct val="0"/>
        </a:spcAft>
        <a:buSzPct val="25000"/>
        <a:buBlip>
          <a:blip r:embed="rId12"/>
        </a:buBlip>
        <a:tabLst>
          <a:tab pos="228594" algn="l"/>
        </a:tabLst>
        <a:defRPr sz="2300">
          <a:solidFill>
            <a:schemeClr val="tx1"/>
          </a:solidFill>
          <a:latin typeface="+mn-lt"/>
        </a:defRPr>
      </a:lvl6pPr>
      <a:lvl7pPr marL="2692333" algn="l" defTabSz="1136622" rtl="0" eaLnBrk="1" fontAlgn="base" hangingPunct="1">
        <a:spcBef>
          <a:spcPct val="20000"/>
        </a:spcBef>
        <a:spcAft>
          <a:spcPct val="0"/>
        </a:spcAft>
        <a:buSzPct val="25000"/>
        <a:buBlip>
          <a:blip r:embed="rId12"/>
        </a:buBlip>
        <a:tabLst>
          <a:tab pos="228594" algn="l"/>
        </a:tabLst>
        <a:defRPr sz="2300">
          <a:solidFill>
            <a:schemeClr val="tx1"/>
          </a:solidFill>
          <a:latin typeface="+mn-lt"/>
        </a:defRPr>
      </a:lvl7pPr>
      <a:lvl8pPr marL="3301917" algn="l" defTabSz="1136622" rtl="0" eaLnBrk="1" fontAlgn="base" hangingPunct="1">
        <a:spcBef>
          <a:spcPct val="20000"/>
        </a:spcBef>
        <a:spcAft>
          <a:spcPct val="0"/>
        </a:spcAft>
        <a:buSzPct val="25000"/>
        <a:buBlip>
          <a:blip r:embed="rId12"/>
        </a:buBlip>
        <a:tabLst>
          <a:tab pos="228594" algn="l"/>
        </a:tabLst>
        <a:defRPr sz="2300">
          <a:solidFill>
            <a:schemeClr val="tx1"/>
          </a:solidFill>
          <a:latin typeface="+mn-lt"/>
        </a:defRPr>
      </a:lvl8pPr>
      <a:lvl9pPr marL="3911502" algn="l" defTabSz="1136622" rtl="0" eaLnBrk="1" fontAlgn="base" hangingPunct="1">
        <a:spcBef>
          <a:spcPct val="20000"/>
        </a:spcBef>
        <a:spcAft>
          <a:spcPct val="0"/>
        </a:spcAft>
        <a:buSzPct val="25000"/>
        <a:buBlip>
          <a:blip r:embed="rId12"/>
        </a:buBlip>
        <a:tabLst>
          <a:tab pos="228594" algn="l"/>
        </a:tabLst>
        <a:defRPr sz="2300">
          <a:solidFill>
            <a:schemeClr val="tx1"/>
          </a:solidFill>
          <a:latin typeface="+mn-lt"/>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2"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a:t>Title/Headline, two lines possible (Arial Bold, 28 Pt)</a:t>
            </a:r>
          </a:p>
        </p:txBody>
      </p:sp>
      <p:sp>
        <p:nvSpPr>
          <p:cNvPr id="1027" name="Rectangle 37"/>
          <p:cNvSpPr>
            <a:spLocks noGrp="1" noChangeArrowheads="1"/>
          </p:cNvSpPr>
          <p:nvPr>
            <p:ph type="body" idx="1"/>
          </p:nvPr>
        </p:nvSpPr>
        <p:spPr bwMode="auto">
          <a:xfrm>
            <a:off x="55035" y="1341442"/>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marL="791605" lvl="2" indent="-251875" algn="l" defTabSz="1136054" rtl="0" eaLnBrk="1" fontAlgn="base" hangingPunct="1">
              <a:spcBef>
                <a:spcPts val="500"/>
              </a:spcBef>
              <a:spcAft>
                <a:spcPct val="0"/>
              </a:spcAft>
              <a:buClrTx/>
              <a:buSzPct val="90000"/>
              <a:buFont typeface="Wingdings" pitchFamily="2" charset="2"/>
              <a:buChar char="Ø"/>
              <a:tabLst>
                <a:tab pos="228479" algn="l"/>
              </a:tabLst>
            </a:pPr>
            <a:r>
              <a:rPr lang="en-US" noProof="0" dirty="0"/>
              <a:t>Third level (Arial, 18 Pt)</a:t>
            </a:r>
          </a:p>
          <a:p>
            <a:pPr lvl="3"/>
            <a:r>
              <a:rPr lang="en-US" noProof="0" dirty="0"/>
              <a:t>Don’t use a fourth level!</a:t>
            </a:r>
          </a:p>
          <a:p>
            <a:pPr lvl="1"/>
            <a:r>
              <a:rPr lang="en-US" noProof="0" dirty="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845" tIns="60922" rIns="121845" bIns="60922"/>
          <a:lstStyle/>
          <a:p>
            <a:endParaRPr lang="de-DE"/>
          </a:p>
        </p:txBody>
      </p:sp>
      <p:sp>
        <p:nvSpPr>
          <p:cNvPr id="9" name="Fußzeilenplatzhalter 4"/>
          <p:cNvSpPr>
            <a:spLocks noGrp="1"/>
          </p:cNvSpPr>
          <p:nvPr>
            <p:ph type="ftr" sz="quarter" idx="3"/>
          </p:nvPr>
        </p:nvSpPr>
        <p:spPr>
          <a:xfrm>
            <a:off x="262593" y="6331148"/>
            <a:ext cx="8137963"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10" name="Foliennummernplatzhalter 5"/>
          <p:cNvSpPr>
            <a:spLocks noGrp="1"/>
          </p:cNvSpPr>
          <p:nvPr>
            <p:ph type="sldNum" sz="quarter" idx="4"/>
          </p:nvPr>
        </p:nvSpPr>
        <p:spPr>
          <a:xfrm>
            <a:off x="9336360" y="6329097"/>
            <a:ext cx="630334" cy="365125"/>
          </a:xfrm>
          <a:prstGeom prst="rect">
            <a:avLst/>
          </a:prstGeom>
        </p:spPr>
        <p:txBody>
          <a:bodyPr vert="horz" lIns="121917" tIns="60958" rIns="121917" bIns="60958" rtlCol="0" anchor="ctr"/>
          <a:lstStyle>
            <a:lvl1pPr algn="r">
              <a:defRPr sz="1400" b="0">
                <a:solidFill>
                  <a:schemeClr val="tx1"/>
                </a:solidFill>
              </a:defRPr>
            </a:lvl1pPr>
          </a:lstStyle>
          <a:p>
            <a:fld id="{0625EBFC-0345-4FA4-A801-51797D94B198}" type="slidenum">
              <a:rPr lang="de-DE" smtClean="0"/>
              <a:pPr/>
              <a:t>‹Nr.›</a:t>
            </a:fld>
            <a:endParaRPr lang="de-DE" dirty="0"/>
          </a:p>
        </p:txBody>
      </p:sp>
      <p:pic>
        <p:nvPicPr>
          <p:cNvPr id="12" name="Grafik 11"/>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165129" y="181829"/>
            <a:ext cx="1332173" cy="799466"/>
          </a:xfrm>
          <a:prstGeom prst="rect">
            <a:avLst/>
          </a:prstGeom>
        </p:spPr>
      </p:pic>
      <p:pic>
        <p:nvPicPr>
          <p:cNvPr id="13" name="Grafik 12"/>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260145" y="6146667"/>
            <a:ext cx="1209008" cy="539111"/>
          </a:xfrm>
          <a:prstGeom prst="rect">
            <a:avLst/>
          </a:prstGeom>
        </p:spPr>
      </p:pic>
    </p:spTree>
    <p:extLst>
      <p:ext uri="{BB962C8B-B14F-4D97-AF65-F5344CB8AC3E}">
        <p14:creationId xmlns:p14="http://schemas.microsoft.com/office/powerpoint/2010/main" val="469307853"/>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Lst>
  <p:transition advTm="20000"/>
  <p:timing>
    <p:tnLst>
      <p:par>
        <p:cTn id="1" dur="indefinite" restart="never" nodeType="tmRoot"/>
      </p:par>
    </p:tnLst>
  </p:timing>
  <p:hf hdr="0" dt="0"/>
  <p:txStyles>
    <p:titleStyle>
      <a:lvl1pPr algn="l" defTabSz="1068356" rtl="0" eaLnBrk="1" fontAlgn="base" hangingPunct="1">
        <a:lnSpc>
          <a:spcPct val="100000"/>
        </a:lnSpc>
        <a:spcBef>
          <a:spcPct val="0"/>
        </a:spcBef>
        <a:spcAft>
          <a:spcPct val="0"/>
        </a:spcAft>
        <a:defRPr sz="2798" b="1">
          <a:solidFill>
            <a:schemeClr val="tx1"/>
          </a:solidFill>
          <a:latin typeface="+mj-lt"/>
          <a:ea typeface="+mj-ea"/>
          <a:cs typeface="+mj-cs"/>
        </a:defRPr>
      </a:lvl1pPr>
      <a:lvl2pPr algn="l" defTabSz="1068356" rtl="0" eaLnBrk="1" fontAlgn="base" hangingPunct="1">
        <a:lnSpc>
          <a:spcPct val="90000"/>
        </a:lnSpc>
        <a:spcBef>
          <a:spcPct val="0"/>
        </a:spcBef>
        <a:spcAft>
          <a:spcPct val="0"/>
        </a:spcAft>
        <a:defRPr sz="3698" b="1">
          <a:solidFill>
            <a:schemeClr val="tx1"/>
          </a:solidFill>
          <a:latin typeface="Arial" charset="0"/>
        </a:defRPr>
      </a:lvl2pPr>
      <a:lvl3pPr algn="l" defTabSz="1068356" rtl="0" eaLnBrk="1" fontAlgn="base" hangingPunct="1">
        <a:lnSpc>
          <a:spcPct val="90000"/>
        </a:lnSpc>
        <a:spcBef>
          <a:spcPct val="0"/>
        </a:spcBef>
        <a:spcAft>
          <a:spcPct val="0"/>
        </a:spcAft>
        <a:defRPr sz="3698" b="1">
          <a:solidFill>
            <a:schemeClr val="tx1"/>
          </a:solidFill>
          <a:latin typeface="Arial" charset="0"/>
        </a:defRPr>
      </a:lvl3pPr>
      <a:lvl4pPr algn="l" defTabSz="1068356" rtl="0" eaLnBrk="1" fontAlgn="base" hangingPunct="1">
        <a:lnSpc>
          <a:spcPct val="90000"/>
        </a:lnSpc>
        <a:spcBef>
          <a:spcPct val="0"/>
        </a:spcBef>
        <a:spcAft>
          <a:spcPct val="0"/>
        </a:spcAft>
        <a:defRPr sz="3698" b="1">
          <a:solidFill>
            <a:schemeClr val="tx1"/>
          </a:solidFill>
          <a:latin typeface="Arial" charset="0"/>
        </a:defRPr>
      </a:lvl4pPr>
      <a:lvl5pPr algn="l" defTabSz="1068356" rtl="0" eaLnBrk="1" fontAlgn="base" hangingPunct="1">
        <a:lnSpc>
          <a:spcPct val="90000"/>
        </a:lnSpc>
        <a:spcBef>
          <a:spcPct val="0"/>
        </a:spcBef>
        <a:spcAft>
          <a:spcPct val="0"/>
        </a:spcAft>
        <a:defRPr sz="3698" b="1">
          <a:solidFill>
            <a:schemeClr val="tx1"/>
          </a:solidFill>
          <a:latin typeface="Arial" charset="0"/>
        </a:defRPr>
      </a:lvl5pPr>
      <a:lvl6pPr marL="609280" algn="l" defTabSz="1068356" rtl="0" eaLnBrk="1" fontAlgn="base" hangingPunct="1">
        <a:lnSpc>
          <a:spcPct val="90000"/>
        </a:lnSpc>
        <a:spcBef>
          <a:spcPct val="0"/>
        </a:spcBef>
        <a:spcAft>
          <a:spcPct val="0"/>
        </a:spcAft>
        <a:defRPr sz="3698" b="1">
          <a:solidFill>
            <a:schemeClr val="tx1"/>
          </a:solidFill>
          <a:latin typeface="Arial" charset="0"/>
        </a:defRPr>
      </a:lvl6pPr>
      <a:lvl7pPr marL="1218560" algn="l" defTabSz="1068356" rtl="0" eaLnBrk="1" fontAlgn="base" hangingPunct="1">
        <a:lnSpc>
          <a:spcPct val="90000"/>
        </a:lnSpc>
        <a:spcBef>
          <a:spcPct val="0"/>
        </a:spcBef>
        <a:spcAft>
          <a:spcPct val="0"/>
        </a:spcAft>
        <a:defRPr sz="3698" b="1">
          <a:solidFill>
            <a:schemeClr val="tx1"/>
          </a:solidFill>
          <a:latin typeface="Arial" charset="0"/>
        </a:defRPr>
      </a:lvl7pPr>
      <a:lvl8pPr marL="1827839" algn="l" defTabSz="1068356" rtl="0" eaLnBrk="1" fontAlgn="base" hangingPunct="1">
        <a:lnSpc>
          <a:spcPct val="90000"/>
        </a:lnSpc>
        <a:spcBef>
          <a:spcPct val="0"/>
        </a:spcBef>
        <a:spcAft>
          <a:spcPct val="0"/>
        </a:spcAft>
        <a:defRPr sz="3698" b="1">
          <a:solidFill>
            <a:schemeClr val="tx1"/>
          </a:solidFill>
          <a:latin typeface="Arial" charset="0"/>
        </a:defRPr>
      </a:lvl8pPr>
      <a:lvl9pPr marL="2437119" algn="l" defTabSz="1068356" rtl="0" eaLnBrk="1" fontAlgn="base" hangingPunct="1">
        <a:lnSpc>
          <a:spcPct val="90000"/>
        </a:lnSpc>
        <a:spcBef>
          <a:spcPct val="0"/>
        </a:spcBef>
        <a:spcAft>
          <a:spcPct val="0"/>
        </a:spcAft>
        <a:defRPr sz="3698" b="1">
          <a:solidFill>
            <a:schemeClr val="tx1"/>
          </a:solidFill>
          <a:latin typeface="Arial" charset="0"/>
        </a:defRPr>
      </a:lvl9pPr>
    </p:titleStyle>
    <p:bodyStyle>
      <a:lvl1pPr marL="179910" indent="-179910" algn="l" defTabSz="1136054" rtl="0" eaLnBrk="1" fontAlgn="base" hangingPunct="1">
        <a:spcBef>
          <a:spcPts val="3198"/>
        </a:spcBef>
        <a:spcAft>
          <a:spcPts val="200"/>
        </a:spcAft>
        <a:buClr>
          <a:srgbClr val="0000CC"/>
        </a:buClr>
        <a:buSzPct val="85000"/>
        <a:buFont typeface="Wingdings" pitchFamily="2" charset="2"/>
        <a:buBlip>
          <a:blip r:embed="rId13"/>
        </a:buBlip>
        <a:tabLst>
          <a:tab pos="180885" algn="l"/>
        </a:tabLst>
        <a:defRPr sz="2200" b="1" baseline="0">
          <a:solidFill>
            <a:schemeClr val="tx1"/>
          </a:solidFill>
          <a:latin typeface="+mn-lt"/>
          <a:ea typeface="+mn-ea"/>
          <a:cs typeface="+mn-cs"/>
        </a:defRPr>
      </a:lvl1pPr>
      <a:lvl2pPr marL="539730" indent="-359820" algn="l" defTabSz="1136054" rtl="0" eaLnBrk="1" fontAlgn="base" hangingPunct="1">
        <a:spcBef>
          <a:spcPts val="800"/>
        </a:spcBef>
        <a:spcAft>
          <a:spcPct val="0"/>
        </a:spcAft>
        <a:buClrTx/>
        <a:buSzPct val="120000"/>
        <a:buFont typeface="Wingdings" pitchFamily="2" charset="2"/>
        <a:buChar char="§"/>
        <a:tabLst>
          <a:tab pos="228479" algn="l"/>
        </a:tabLst>
        <a:defRPr lang="en-US" sz="2000" baseline="0" noProof="0" dirty="0" smtClean="0">
          <a:solidFill>
            <a:schemeClr val="tx1"/>
          </a:solidFill>
          <a:latin typeface="+mn-lt"/>
        </a:defRPr>
      </a:lvl2pPr>
      <a:lvl3pPr marL="791605" indent="-251875" algn="l" defTabSz="1136054" rtl="0" eaLnBrk="1" fontAlgn="base" hangingPunct="1">
        <a:spcBef>
          <a:spcPts val="400"/>
        </a:spcBef>
        <a:spcAft>
          <a:spcPct val="0"/>
        </a:spcAft>
        <a:buClrTx/>
        <a:buSzPct val="90000"/>
        <a:buFont typeface="Wingdings" pitchFamily="2" charset="2"/>
        <a:buChar char="Ø"/>
        <a:tabLst>
          <a:tab pos="228479" algn="l"/>
        </a:tabLst>
        <a:defRPr lang="en-US" sz="1800" noProof="0" dirty="0" smtClean="0">
          <a:solidFill>
            <a:schemeClr val="tx1"/>
          </a:solidFill>
          <a:latin typeface="+mn-lt"/>
        </a:defRPr>
      </a:lvl3pPr>
      <a:lvl4pPr marL="1246063" indent="581779" algn="l" defTabSz="1136054" rtl="0" eaLnBrk="1" fontAlgn="base" hangingPunct="1">
        <a:spcBef>
          <a:spcPct val="20000"/>
        </a:spcBef>
        <a:spcAft>
          <a:spcPct val="0"/>
        </a:spcAft>
        <a:buClr>
          <a:srgbClr val="000066"/>
        </a:buClr>
        <a:buSzPct val="25000"/>
        <a:buBlip>
          <a:blip r:embed="rId13"/>
        </a:buBlip>
        <a:tabLst>
          <a:tab pos="228479" algn="l"/>
        </a:tabLst>
        <a:defRPr sz="1800">
          <a:solidFill>
            <a:schemeClr val="tx1"/>
          </a:solidFill>
          <a:latin typeface="+mn-lt"/>
        </a:defRPr>
      </a:lvl4pPr>
      <a:lvl5pPr marL="1472426" indent="964694"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5pPr>
      <a:lvl6pPr marL="208170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6pPr>
      <a:lvl7pPr marL="2690988"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7pPr>
      <a:lvl8pPr marL="330026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8pPr>
      <a:lvl9pPr marL="390954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9pPr>
    </p:bodyStyle>
    <p:otherStyle>
      <a:defPPr>
        <a:defRPr lang="de-DE"/>
      </a:defPPr>
      <a:lvl1pPr marL="0" algn="l" defTabSz="1218560" rtl="0" eaLnBrk="1" latinLnBrk="0" hangingPunct="1">
        <a:defRPr sz="2400" kern="1200">
          <a:solidFill>
            <a:schemeClr val="tx1"/>
          </a:solidFill>
          <a:latin typeface="+mn-lt"/>
          <a:ea typeface="+mn-ea"/>
          <a:cs typeface="+mn-cs"/>
        </a:defRPr>
      </a:lvl1pPr>
      <a:lvl2pPr marL="609280" algn="l" defTabSz="1218560" rtl="0" eaLnBrk="1" latinLnBrk="0" hangingPunct="1">
        <a:defRPr sz="2400" kern="1200">
          <a:solidFill>
            <a:schemeClr val="tx1"/>
          </a:solidFill>
          <a:latin typeface="+mn-lt"/>
          <a:ea typeface="+mn-ea"/>
          <a:cs typeface="+mn-cs"/>
        </a:defRPr>
      </a:lvl2pPr>
      <a:lvl3pPr marL="1218560" algn="l" defTabSz="1218560" rtl="0" eaLnBrk="1" latinLnBrk="0" hangingPunct="1">
        <a:defRPr sz="2400" kern="1200">
          <a:solidFill>
            <a:schemeClr val="tx1"/>
          </a:solidFill>
          <a:latin typeface="+mn-lt"/>
          <a:ea typeface="+mn-ea"/>
          <a:cs typeface="+mn-cs"/>
        </a:defRPr>
      </a:lvl3pPr>
      <a:lvl4pPr marL="1827839" algn="l" defTabSz="1218560" rtl="0" eaLnBrk="1" latinLnBrk="0" hangingPunct="1">
        <a:defRPr sz="2400" kern="1200">
          <a:solidFill>
            <a:schemeClr val="tx1"/>
          </a:solidFill>
          <a:latin typeface="+mn-lt"/>
          <a:ea typeface="+mn-ea"/>
          <a:cs typeface="+mn-cs"/>
        </a:defRPr>
      </a:lvl4pPr>
      <a:lvl5pPr marL="2437119" algn="l" defTabSz="1218560" rtl="0" eaLnBrk="1" latinLnBrk="0" hangingPunct="1">
        <a:defRPr sz="2400" kern="1200">
          <a:solidFill>
            <a:schemeClr val="tx1"/>
          </a:solidFill>
          <a:latin typeface="+mn-lt"/>
          <a:ea typeface="+mn-ea"/>
          <a:cs typeface="+mn-cs"/>
        </a:defRPr>
      </a:lvl5pPr>
      <a:lvl6pPr marL="3046400" algn="l" defTabSz="1218560" rtl="0" eaLnBrk="1" latinLnBrk="0" hangingPunct="1">
        <a:defRPr sz="2400" kern="1200">
          <a:solidFill>
            <a:schemeClr val="tx1"/>
          </a:solidFill>
          <a:latin typeface="+mn-lt"/>
          <a:ea typeface="+mn-ea"/>
          <a:cs typeface="+mn-cs"/>
        </a:defRPr>
      </a:lvl6pPr>
      <a:lvl7pPr marL="3655680" algn="l" defTabSz="1218560" rtl="0" eaLnBrk="1" latinLnBrk="0" hangingPunct="1">
        <a:defRPr sz="2400" kern="1200">
          <a:solidFill>
            <a:schemeClr val="tx1"/>
          </a:solidFill>
          <a:latin typeface="+mn-lt"/>
          <a:ea typeface="+mn-ea"/>
          <a:cs typeface="+mn-cs"/>
        </a:defRPr>
      </a:lvl7pPr>
      <a:lvl8pPr marL="4264960" algn="l" defTabSz="1218560" rtl="0" eaLnBrk="1" latinLnBrk="0" hangingPunct="1">
        <a:defRPr sz="2400" kern="1200">
          <a:solidFill>
            <a:schemeClr val="tx1"/>
          </a:solidFill>
          <a:latin typeface="+mn-lt"/>
          <a:ea typeface="+mn-ea"/>
          <a:cs typeface="+mn-cs"/>
        </a:defRPr>
      </a:lvl8pPr>
      <a:lvl9pPr marL="4874240" algn="l" defTabSz="121856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255688"/>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iming>
    <p:tnLst>
      <p:par>
        <p:cTn id="1" dur="indefinite" restart="never" nodeType="tmRoot"/>
      </p:par>
    </p:tnLst>
  </p:timing>
  <p:hf hdr="0" dt="0"/>
  <p:txStyles>
    <p:titleStyle>
      <a:lvl1pPr algn="l" defTabSz="91449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23" indent="-228623" algn="l" defTabSz="91449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69" indent="-228623" algn="l" defTabSz="91449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114" indent="-228623" algn="l" defTabSz="91449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360"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606"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851"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97"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343"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89"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91" rtl="0" eaLnBrk="1" latinLnBrk="0" hangingPunct="1">
        <a:defRPr sz="1800" kern="1200">
          <a:solidFill>
            <a:schemeClr val="tx1"/>
          </a:solidFill>
          <a:latin typeface="+mn-lt"/>
          <a:ea typeface="+mn-ea"/>
          <a:cs typeface="+mn-cs"/>
        </a:defRPr>
      </a:lvl1pPr>
      <a:lvl2pPr marL="457246" algn="l" defTabSz="914491" rtl="0" eaLnBrk="1" latinLnBrk="0" hangingPunct="1">
        <a:defRPr sz="1800" kern="1200">
          <a:solidFill>
            <a:schemeClr val="tx1"/>
          </a:solidFill>
          <a:latin typeface="+mn-lt"/>
          <a:ea typeface="+mn-ea"/>
          <a:cs typeface="+mn-cs"/>
        </a:defRPr>
      </a:lvl2pPr>
      <a:lvl3pPr marL="914491" algn="l" defTabSz="914491" rtl="0" eaLnBrk="1" latinLnBrk="0" hangingPunct="1">
        <a:defRPr sz="1800" kern="1200">
          <a:solidFill>
            <a:schemeClr val="tx1"/>
          </a:solidFill>
          <a:latin typeface="+mn-lt"/>
          <a:ea typeface="+mn-ea"/>
          <a:cs typeface="+mn-cs"/>
        </a:defRPr>
      </a:lvl3pPr>
      <a:lvl4pPr marL="1371737" algn="l" defTabSz="914491" rtl="0" eaLnBrk="1" latinLnBrk="0" hangingPunct="1">
        <a:defRPr sz="1800" kern="1200">
          <a:solidFill>
            <a:schemeClr val="tx1"/>
          </a:solidFill>
          <a:latin typeface="+mn-lt"/>
          <a:ea typeface="+mn-ea"/>
          <a:cs typeface="+mn-cs"/>
        </a:defRPr>
      </a:lvl4pPr>
      <a:lvl5pPr marL="1828983" algn="l" defTabSz="914491" rtl="0" eaLnBrk="1" latinLnBrk="0" hangingPunct="1">
        <a:defRPr sz="1800" kern="1200">
          <a:solidFill>
            <a:schemeClr val="tx1"/>
          </a:solidFill>
          <a:latin typeface="+mn-lt"/>
          <a:ea typeface="+mn-ea"/>
          <a:cs typeface="+mn-cs"/>
        </a:defRPr>
      </a:lvl5pPr>
      <a:lvl6pPr marL="2286229" algn="l" defTabSz="914491" rtl="0" eaLnBrk="1" latinLnBrk="0" hangingPunct="1">
        <a:defRPr sz="1800" kern="1200">
          <a:solidFill>
            <a:schemeClr val="tx1"/>
          </a:solidFill>
          <a:latin typeface="+mn-lt"/>
          <a:ea typeface="+mn-ea"/>
          <a:cs typeface="+mn-cs"/>
        </a:defRPr>
      </a:lvl6pPr>
      <a:lvl7pPr marL="2743474" algn="l" defTabSz="914491" rtl="0" eaLnBrk="1" latinLnBrk="0" hangingPunct="1">
        <a:defRPr sz="1800" kern="1200">
          <a:solidFill>
            <a:schemeClr val="tx1"/>
          </a:solidFill>
          <a:latin typeface="+mn-lt"/>
          <a:ea typeface="+mn-ea"/>
          <a:cs typeface="+mn-cs"/>
        </a:defRPr>
      </a:lvl7pPr>
      <a:lvl8pPr marL="3200720" algn="l" defTabSz="914491" rtl="0" eaLnBrk="1" latinLnBrk="0" hangingPunct="1">
        <a:defRPr sz="1800" kern="1200">
          <a:solidFill>
            <a:schemeClr val="tx1"/>
          </a:solidFill>
          <a:latin typeface="+mn-lt"/>
          <a:ea typeface="+mn-ea"/>
          <a:cs typeface="+mn-cs"/>
        </a:defRPr>
      </a:lvl8pPr>
      <a:lvl9pPr marL="3657966" algn="l" defTabSz="914491"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1"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smtClean="0"/>
              <a:t>Title/Headline, two lines possible (Arial Bold, 28 Pt)</a:t>
            </a:r>
          </a:p>
        </p:txBody>
      </p:sp>
      <p:sp>
        <p:nvSpPr>
          <p:cNvPr id="1027" name="Rectangle 37"/>
          <p:cNvSpPr>
            <a:spLocks noGrp="1" noChangeArrowheads="1"/>
          </p:cNvSpPr>
          <p:nvPr>
            <p:ph type="body" idx="1"/>
          </p:nvPr>
        </p:nvSpPr>
        <p:spPr bwMode="auto">
          <a:xfrm>
            <a:off x="55035" y="1341441"/>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33" tIns="60966" rIns="121933" bIns="60966"/>
          <a:lstStyle/>
          <a:p>
            <a:endParaRPr lang="de-DE"/>
          </a:p>
        </p:txBody>
      </p:sp>
      <p:sp>
        <p:nvSpPr>
          <p:cNvPr id="5" name="Fußzeilenplatzhalter 4"/>
          <p:cNvSpPr>
            <a:spLocks noGrp="1"/>
          </p:cNvSpPr>
          <p:nvPr>
            <p:ph type="ftr" sz="quarter" idx="3"/>
          </p:nvPr>
        </p:nvSpPr>
        <p:spPr>
          <a:xfrm>
            <a:off x="262594" y="6331148"/>
            <a:ext cx="8090296"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6" name="Foliennummernplatzhalter 5"/>
          <p:cNvSpPr>
            <a:spLocks noGrp="1"/>
          </p:cNvSpPr>
          <p:nvPr>
            <p:ph type="sldNum" sz="quarter" idx="4"/>
          </p:nvPr>
        </p:nvSpPr>
        <p:spPr>
          <a:xfrm>
            <a:off x="8455057" y="6337720"/>
            <a:ext cx="711810" cy="365125"/>
          </a:xfrm>
          <a:prstGeom prst="rect">
            <a:avLst/>
          </a:prstGeom>
        </p:spPr>
        <p:txBody>
          <a:bodyPr vert="horz" lIns="121917" tIns="60958" rIns="121917" bIns="60958" rtlCol="0" anchor="ctr"/>
          <a:lstStyle>
            <a:lvl1pPr algn="r">
              <a:defRPr sz="1200" b="0">
                <a:solidFill>
                  <a:schemeClr val="tx1"/>
                </a:solidFill>
              </a:defRPr>
            </a:lvl1pPr>
          </a:lstStyle>
          <a:p>
            <a:fld id="{0625EBFC-0345-4FA4-A801-51797D94B198}" type="slidenum">
              <a:rPr lang="de-DE" smtClean="0"/>
              <a:pPr/>
              <a:t>‹Nr.›</a:t>
            </a:fld>
            <a:endParaRPr lang="de-DE" dirty="0"/>
          </a:p>
        </p:txBody>
      </p:sp>
    </p:spTree>
    <p:extLst>
      <p:ext uri="{BB962C8B-B14F-4D97-AF65-F5344CB8AC3E}">
        <p14:creationId xmlns:p14="http://schemas.microsoft.com/office/powerpoint/2010/main" val="3084616885"/>
      </p:ext>
    </p:extLst>
  </p:cSld>
  <p:clrMap bg1="lt1" tx1="dk1" bg2="lt2" tx2="dk2" accent1="accent1" accent2="accent2" accent3="accent3" accent4="accent4" accent5="accent5" accent6="accent6" hlink="hlink" folHlink="folHlink"/>
  <p:sldLayoutIdLst>
    <p:sldLayoutId id="2147483869" r:id="rId1"/>
    <p:sldLayoutId id="2147483871" r:id="rId2"/>
    <p:sldLayoutId id="2147483872" r:id="rId3"/>
    <p:sldLayoutId id="2147483873" r:id="rId4"/>
    <p:sldLayoutId id="2147483874" r:id="rId5"/>
    <p:sldLayoutId id="2147483875" r:id="rId6"/>
    <p:sldLayoutId id="2147483876" r:id="rId7"/>
  </p:sldLayoutIdLst>
  <p:transition advTm="20000"/>
  <p:timing>
    <p:tnLst>
      <p:par>
        <p:cTn id="1" dur="indefinite" restart="never" nodeType="tmRoot"/>
      </p:par>
    </p:tnLst>
  </p:timing>
  <p:hf hdr="0" dt="0"/>
  <p:txStyles>
    <p:titleStyle>
      <a:lvl1pPr algn="l" defTabSz="1068998" rtl="0" eaLnBrk="1" fontAlgn="base" hangingPunct="1">
        <a:lnSpc>
          <a:spcPct val="100000"/>
        </a:lnSpc>
        <a:spcBef>
          <a:spcPct val="0"/>
        </a:spcBef>
        <a:spcAft>
          <a:spcPct val="0"/>
        </a:spcAft>
        <a:defRPr sz="2800" b="1">
          <a:solidFill>
            <a:schemeClr val="tx1"/>
          </a:solidFill>
          <a:latin typeface="+mj-lt"/>
          <a:ea typeface="+mj-ea"/>
          <a:cs typeface="+mj-cs"/>
        </a:defRPr>
      </a:lvl1pPr>
      <a:lvl2pPr algn="l" defTabSz="1068998" rtl="0" eaLnBrk="1" fontAlgn="base" hangingPunct="1">
        <a:lnSpc>
          <a:spcPct val="90000"/>
        </a:lnSpc>
        <a:spcBef>
          <a:spcPct val="0"/>
        </a:spcBef>
        <a:spcAft>
          <a:spcPct val="0"/>
        </a:spcAft>
        <a:defRPr sz="3700" b="1">
          <a:solidFill>
            <a:schemeClr val="tx1"/>
          </a:solidFill>
          <a:latin typeface="Arial" charset="0"/>
        </a:defRPr>
      </a:lvl2pPr>
      <a:lvl3pPr algn="l" defTabSz="1068998" rtl="0" eaLnBrk="1" fontAlgn="base" hangingPunct="1">
        <a:lnSpc>
          <a:spcPct val="90000"/>
        </a:lnSpc>
        <a:spcBef>
          <a:spcPct val="0"/>
        </a:spcBef>
        <a:spcAft>
          <a:spcPct val="0"/>
        </a:spcAft>
        <a:defRPr sz="3700" b="1">
          <a:solidFill>
            <a:schemeClr val="tx1"/>
          </a:solidFill>
          <a:latin typeface="Arial" charset="0"/>
        </a:defRPr>
      </a:lvl3pPr>
      <a:lvl4pPr algn="l" defTabSz="1068998" rtl="0" eaLnBrk="1" fontAlgn="base" hangingPunct="1">
        <a:lnSpc>
          <a:spcPct val="90000"/>
        </a:lnSpc>
        <a:spcBef>
          <a:spcPct val="0"/>
        </a:spcBef>
        <a:spcAft>
          <a:spcPct val="0"/>
        </a:spcAft>
        <a:defRPr sz="3700" b="1">
          <a:solidFill>
            <a:schemeClr val="tx1"/>
          </a:solidFill>
          <a:latin typeface="Arial" charset="0"/>
        </a:defRPr>
      </a:lvl4pPr>
      <a:lvl5pPr algn="l" defTabSz="1068998" rtl="0" eaLnBrk="1" fontAlgn="base" hangingPunct="1">
        <a:lnSpc>
          <a:spcPct val="90000"/>
        </a:lnSpc>
        <a:spcBef>
          <a:spcPct val="0"/>
        </a:spcBef>
        <a:spcAft>
          <a:spcPct val="0"/>
        </a:spcAft>
        <a:defRPr sz="3700" b="1">
          <a:solidFill>
            <a:schemeClr val="tx1"/>
          </a:solidFill>
          <a:latin typeface="Arial" charset="0"/>
        </a:defRPr>
      </a:lvl5pPr>
      <a:lvl6pPr marL="609646" algn="l" defTabSz="1068998" rtl="0" eaLnBrk="1" fontAlgn="base" hangingPunct="1">
        <a:lnSpc>
          <a:spcPct val="90000"/>
        </a:lnSpc>
        <a:spcBef>
          <a:spcPct val="0"/>
        </a:spcBef>
        <a:spcAft>
          <a:spcPct val="0"/>
        </a:spcAft>
        <a:defRPr sz="3700" b="1">
          <a:solidFill>
            <a:schemeClr val="tx1"/>
          </a:solidFill>
          <a:latin typeface="Arial" charset="0"/>
        </a:defRPr>
      </a:lvl6pPr>
      <a:lvl7pPr marL="1219292" algn="l" defTabSz="1068998" rtl="0" eaLnBrk="1" fontAlgn="base" hangingPunct="1">
        <a:lnSpc>
          <a:spcPct val="90000"/>
        </a:lnSpc>
        <a:spcBef>
          <a:spcPct val="0"/>
        </a:spcBef>
        <a:spcAft>
          <a:spcPct val="0"/>
        </a:spcAft>
        <a:defRPr sz="3700" b="1">
          <a:solidFill>
            <a:schemeClr val="tx1"/>
          </a:solidFill>
          <a:latin typeface="Arial" charset="0"/>
        </a:defRPr>
      </a:lvl7pPr>
      <a:lvl8pPr marL="1828937" algn="l" defTabSz="1068998" rtl="0" eaLnBrk="1" fontAlgn="base" hangingPunct="1">
        <a:lnSpc>
          <a:spcPct val="90000"/>
        </a:lnSpc>
        <a:spcBef>
          <a:spcPct val="0"/>
        </a:spcBef>
        <a:spcAft>
          <a:spcPct val="0"/>
        </a:spcAft>
        <a:defRPr sz="3700" b="1">
          <a:solidFill>
            <a:schemeClr val="tx1"/>
          </a:solidFill>
          <a:latin typeface="Arial" charset="0"/>
        </a:defRPr>
      </a:lvl8pPr>
      <a:lvl9pPr marL="2438583" algn="l" defTabSz="1068998" rtl="0" eaLnBrk="1" fontAlgn="base" hangingPunct="1">
        <a:lnSpc>
          <a:spcPct val="90000"/>
        </a:lnSpc>
        <a:spcBef>
          <a:spcPct val="0"/>
        </a:spcBef>
        <a:spcAft>
          <a:spcPct val="0"/>
        </a:spcAft>
        <a:defRPr sz="3700" b="1">
          <a:solidFill>
            <a:schemeClr val="tx1"/>
          </a:solidFill>
          <a:latin typeface="Arial" charset="0"/>
        </a:defRPr>
      </a:lvl9pPr>
    </p:titleStyle>
    <p:bodyStyle>
      <a:lvl1pPr marL="179406" indent="0" algn="l" defTabSz="1136736" rtl="0" eaLnBrk="1" fontAlgn="base" hangingPunct="1">
        <a:spcBef>
          <a:spcPts val="3200"/>
        </a:spcBef>
        <a:spcAft>
          <a:spcPts val="200"/>
        </a:spcAft>
        <a:buClr>
          <a:srgbClr val="0000CC"/>
        </a:buClr>
        <a:buSzPct val="85000"/>
        <a:buFontTx/>
        <a:buNone/>
        <a:tabLst>
          <a:tab pos="180993" algn="l"/>
        </a:tabLst>
        <a:defRPr sz="2200" b="1" baseline="0">
          <a:solidFill>
            <a:schemeClr val="tx1"/>
          </a:solidFill>
          <a:latin typeface="+mn-lt"/>
          <a:ea typeface="+mn-ea"/>
          <a:cs typeface="+mn-cs"/>
        </a:defRPr>
      </a:lvl1pPr>
      <a:lvl2pPr marL="540054" indent="-360036" algn="l" defTabSz="1136736" rtl="0" eaLnBrk="1" fontAlgn="base" hangingPunct="1">
        <a:spcBef>
          <a:spcPts val="800"/>
        </a:spcBef>
        <a:spcAft>
          <a:spcPct val="0"/>
        </a:spcAft>
        <a:buClrTx/>
        <a:buSzPct val="120000"/>
        <a:buFont typeface="Wingdings" pitchFamily="2" charset="2"/>
        <a:buChar char="§"/>
        <a:tabLst>
          <a:tab pos="228617" algn="l"/>
        </a:tabLst>
        <a:defRPr lang="en-US" sz="2000" baseline="0" noProof="0" dirty="0" smtClean="0">
          <a:solidFill>
            <a:schemeClr val="tx1"/>
          </a:solidFill>
          <a:latin typeface="+mn-lt"/>
        </a:defRPr>
      </a:lvl2pPr>
      <a:lvl3pPr marL="792079" indent="-252025" algn="l" defTabSz="1136736" rtl="0" eaLnBrk="1" fontAlgn="base" hangingPunct="1">
        <a:spcBef>
          <a:spcPts val="200"/>
        </a:spcBef>
        <a:spcAft>
          <a:spcPct val="0"/>
        </a:spcAft>
        <a:buClrTx/>
        <a:buSzPct val="90000"/>
        <a:buFont typeface="Wingdings" pitchFamily="2" charset="2"/>
        <a:buChar char="Ø"/>
        <a:tabLst>
          <a:tab pos="228617" algn="l"/>
        </a:tabLst>
        <a:defRPr lang="en-US" sz="1800" noProof="0" dirty="0" smtClean="0">
          <a:solidFill>
            <a:schemeClr val="tx1"/>
          </a:solidFill>
          <a:latin typeface="+mn-lt"/>
        </a:defRPr>
      </a:lvl3pPr>
      <a:lvl4pPr marL="1246811" indent="0" algn="l" defTabSz="1136736" rtl="0" eaLnBrk="1" fontAlgn="base" hangingPunct="1">
        <a:spcBef>
          <a:spcPct val="20000"/>
        </a:spcBef>
        <a:spcAft>
          <a:spcPct val="0"/>
        </a:spcAft>
        <a:buClr>
          <a:srgbClr val="000066"/>
        </a:buClr>
        <a:buSzPct val="25000"/>
        <a:buNone/>
        <a:tabLst>
          <a:tab pos="228617" algn="l"/>
        </a:tabLst>
        <a:defRPr sz="1800" baseline="0">
          <a:solidFill>
            <a:schemeClr val="tx1"/>
          </a:solidFill>
          <a:latin typeface="+mn-lt"/>
        </a:defRPr>
      </a:lvl4pPr>
      <a:lvl5pPr marL="1473310" indent="965273" algn="l" defTabSz="1136736" rtl="0" eaLnBrk="1" fontAlgn="base" hangingPunct="1">
        <a:spcBef>
          <a:spcPct val="20000"/>
        </a:spcBef>
        <a:spcAft>
          <a:spcPct val="0"/>
        </a:spcAft>
        <a:buSzPct val="25000"/>
        <a:buBlip>
          <a:blip r:embed="rId9"/>
        </a:buBlip>
        <a:tabLst>
          <a:tab pos="228617" algn="l"/>
        </a:tabLst>
        <a:defRPr sz="2300">
          <a:solidFill>
            <a:schemeClr val="tx1"/>
          </a:solidFill>
          <a:latin typeface="+mn-lt"/>
        </a:defRPr>
      </a:lvl5pPr>
      <a:lvl6pPr marL="2082956" algn="l" defTabSz="1136736" rtl="0" eaLnBrk="1" fontAlgn="base" hangingPunct="1">
        <a:spcBef>
          <a:spcPct val="20000"/>
        </a:spcBef>
        <a:spcAft>
          <a:spcPct val="0"/>
        </a:spcAft>
        <a:buSzPct val="25000"/>
        <a:buBlip>
          <a:blip r:embed="rId9"/>
        </a:buBlip>
        <a:tabLst>
          <a:tab pos="228617" algn="l"/>
        </a:tabLst>
        <a:defRPr sz="2300">
          <a:solidFill>
            <a:schemeClr val="tx1"/>
          </a:solidFill>
          <a:latin typeface="+mn-lt"/>
        </a:defRPr>
      </a:lvl6pPr>
      <a:lvl7pPr marL="2692602" algn="l" defTabSz="1136736" rtl="0" eaLnBrk="1" fontAlgn="base" hangingPunct="1">
        <a:spcBef>
          <a:spcPct val="20000"/>
        </a:spcBef>
        <a:spcAft>
          <a:spcPct val="0"/>
        </a:spcAft>
        <a:buSzPct val="25000"/>
        <a:buBlip>
          <a:blip r:embed="rId9"/>
        </a:buBlip>
        <a:tabLst>
          <a:tab pos="228617" algn="l"/>
        </a:tabLst>
        <a:defRPr sz="2300">
          <a:solidFill>
            <a:schemeClr val="tx1"/>
          </a:solidFill>
          <a:latin typeface="+mn-lt"/>
        </a:defRPr>
      </a:lvl7pPr>
      <a:lvl8pPr marL="3302247" algn="l" defTabSz="1136736" rtl="0" eaLnBrk="1" fontAlgn="base" hangingPunct="1">
        <a:spcBef>
          <a:spcPct val="20000"/>
        </a:spcBef>
        <a:spcAft>
          <a:spcPct val="0"/>
        </a:spcAft>
        <a:buSzPct val="25000"/>
        <a:buBlip>
          <a:blip r:embed="rId9"/>
        </a:buBlip>
        <a:tabLst>
          <a:tab pos="228617" algn="l"/>
        </a:tabLst>
        <a:defRPr sz="2300">
          <a:solidFill>
            <a:schemeClr val="tx1"/>
          </a:solidFill>
          <a:latin typeface="+mn-lt"/>
        </a:defRPr>
      </a:lvl8pPr>
      <a:lvl9pPr marL="3911893" algn="l" defTabSz="1136736" rtl="0" eaLnBrk="1" fontAlgn="base" hangingPunct="1">
        <a:spcBef>
          <a:spcPct val="20000"/>
        </a:spcBef>
        <a:spcAft>
          <a:spcPct val="0"/>
        </a:spcAft>
        <a:buSzPct val="25000"/>
        <a:buBlip>
          <a:blip r:embed="rId9"/>
        </a:buBlip>
        <a:tabLst>
          <a:tab pos="228617" algn="l"/>
        </a:tabLst>
        <a:defRPr sz="2300">
          <a:solidFill>
            <a:schemeClr val="tx1"/>
          </a:solidFill>
          <a:latin typeface="+mn-lt"/>
        </a:defRPr>
      </a:lvl9pPr>
    </p:bodyStyle>
    <p:otherStyle>
      <a:defPPr>
        <a:defRPr lang="de-DE"/>
      </a:defPPr>
      <a:lvl1pPr marL="0" algn="l" defTabSz="1219292" rtl="0" eaLnBrk="1" latinLnBrk="0" hangingPunct="1">
        <a:defRPr sz="2400" kern="1200">
          <a:solidFill>
            <a:schemeClr val="tx1"/>
          </a:solidFill>
          <a:latin typeface="+mn-lt"/>
          <a:ea typeface="+mn-ea"/>
          <a:cs typeface="+mn-cs"/>
        </a:defRPr>
      </a:lvl1pPr>
      <a:lvl2pPr marL="609646" algn="l" defTabSz="1219292" rtl="0" eaLnBrk="1" latinLnBrk="0" hangingPunct="1">
        <a:defRPr sz="2400" kern="1200">
          <a:solidFill>
            <a:schemeClr val="tx1"/>
          </a:solidFill>
          <a:latin typeface="+mn-lt"/>
          <a:ea typeface="+mn-ea"/>
          <a:cs typeface="+mn-cs"/>
        </a:defRPr>
      </a:lvl2pPr>
      <a:lvl3pPr marL="1219292" algn="l" defTabSz="1219292" rtl="0" eaLnBrk="1" latinLnBrk="0" hangingPunct="1">
        <a:defRPr sz="2400" kern="1200">
          <a:solidFill>
            <a:schemeClr val="tx1"/>
          </a:solidFill>
          <a:latin typeface="+mn-lt"/>
          <a:ea typeface="+mn-ea"/>
          <a:cs typeface="+mn-cs"/>
        </a:defRPr>
      </a:lvl3pPr>
      <a:lvl4pPr marL="1828937" algn="l" defTabSz="1219292" rtl="0" eaLnBrk="1" latinLnBrk="0" hangingPunct="1">
        <a:defRPr sz="2400" kern="1200">
          <a:solidFill>
            <a:schemeClr val="tx1"/>
          </a:solidFill>
          <a:latin typeface="+mn-lt"/>
          <a:ea typeface="+mn-ea"/>
          <a:cs typeface="+mn-cs"/>
        </a:defRPr>
      </a:lvl4pPr>
      <a:lvl5pPr marL="2438583" algn="l" defTabSz="1219292" rtl="0" eaLnBrk="1" latinLnBrk="0" hangingPunct="1">
        <a:defRPr sz="2400" kern="1200">
          <a:solidFill>
            <a:schemeClr val="tx1"/>
          </a:solidFill>
          <a:latin typeface="+mn-lt"/>
          <a:ea typeface="+mn-ea"/>
          <a:cs typeface="+mn-cs"/>
        </a:defRPr>
      </a:lvl5pPr>
      <a:lvl6pPr marL="3048229" algn="l" defTabSz="1219292" rtl="0" eaLnBrk="1" latinLnBrk="0" hangingPunct="1">
        <a:defRPr sz="2400" kern="1200">
          <a:solidFill>
            <a:schemeClr val="tx1"/>
          </a:solidFill>
          <a:latin typeface="+mn-lt"/>
          <a:ea typeface="+mn-ea"/>
          <a:cs typeface="+mn-cs"/>
        </a:defRPr>
      </a:lvl6pPr>
      <a:lvl7pPr marL="3657875" algn="l" defTabSz="1219292" rtl="0" eaLnBrk="1" latinLnBrk="0" hangingPunct="1">
        <a:defRPr sz="2400" kern="1200">
          <a:solidFill>
            <a:schemeClr val="tx1"/>
          </a:solidFill>
          <a:latin typeface="+mn-lt"/>
          <a:ea typeface="+mn-ea"/>
          <a:cs typeface="+mn-cs"/>
        </a:defRPr>
      </a:lvl7pPr>
      <a:lvl8pPr marL="4267520" algn="l" defTabSz="1219292" rtl="0" eaLnBrk="1" latinLnBrk="0" hangingPunct="1">
        <a:defRPr sz="2400" kern="1200">
          <a:solidFill>
            <a:schemeClr val="tx1"/>
          </a:solidFill>
          <a:latin typeface="+mn-lt"/>
          <a:ea typeface="+mn-ea"/>
          <a:cs typeface="+mn-cs"/>
        </a:defRPr>
      </a:lvl8pPr>
      <a:lvl9pPr marL="4877166" algn="l" defTabSz="1219292"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1"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smtClean="0"/>
              <a:t>Title/Headline, two lines possible (Arial Bold, 28 Pt)</a:t>
            </a:r>
          </a:p>
        </p:txBody>
      </p:sp>
      <p:sp>
        <p:nvSpPr>
          <p:cNvPr id="1027" name="Rectangle 37"/>
          <p:cNvSpPr>
            <a:spLocks noGrp="1" noChangeArrowheads="1"/>
          </p:cNvSpPr>
          <p:nvPr>
            <p:ph type="body" idx="1"/>
          </p:nvPr>
        </p:nvSpPr>
        <p:spPr bwMode="auto">
          <a:xfrm>
            <a:off x="55035" y="1341441"/>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normAutofit/>
          </a:body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33" tIns="60966" rIns="121933" bIns="60966"/>
          <a:lstStyle/>
          <a:p>
            <a:endParaRPr lang="de-DE"/>
          </a:p>
        </p:txBody>
      </p:sp>
      <p:sp>
        <p:nvSpPr>
          <p:cNvPr id="5" name="Fußzeilenplatzhalter 4"/>
          <p:cNvSpPr>
            <a:spLocks noGrp="1"/>
          </p:cNvSpPr>
          <p:nvPr>
            <p:ph type="ftr" sz="quarter" idx="3"/>
          </p:nvPr>
        </p:nvSpPr>
        <p:spPr>
          <a:xfrm>
            <a:off x="262594" y="6331148"/>
            <a:ext cx="8090296"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6" name="Foliennummernplatzhalter 5"/>
          <p:cNvSpPr>
            <a:spLocks noGrp="1"/>
          </p:cNvSpPr>
          <p:nvPr>
            <p:ph type="sldNum" sz="quarter" idx="4"/>
          </p:nvPr>
        </p:nvSpPr>
        <p:spPr>
          <a:xfrm>
            <a:off x="8455057" y="6337720"/>
            <a:ext cx="711810" cy="365125"/>
          </a:xfrm>
          <a:prstGeom prst="rect">
            <a:avLst/>
          </a:prstGeom>
        </p:spPr>
        <p:txBody>
          <a:bodyPr vert="horz" lIns="121917" tIns="60958" rIns="121917" bIns="60958" rtlCol="0" anchor="ctr"/>
          <a:lstStyle>
            <a:lvl1pPr algn="r">
              <a:defRPr sz="1200" b="0">
                <a:solidFill>
                  <a:schemeClr val="tx1"/>
                </a:solidFill>
              </a:defRPr>
            </a:lvl1pPr>
          </a:lstStyle>
          <a:p>
            <a:fld id="{0625EBFC-0345-4FA4-A801-51797D94B198}" type="slidenum">
              <a:rPr lang="de-DE" smtClean="0"/>
              <a:pPr/>
              <a:t>‹Nr.›</a:t>
            </a:fld>
            <a:endParaRPr lang="de-DE" dirty="0"/>
          </a:p>
        </p:txBody>
      </p:sp>
      <p:pic>
        <p:nvPicPr>
          <p:cNvPr id="9" name="Grafik 8"/>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288296" y="6146666"/>
            <a:ext cx="1209008" cy="539111"/>
          </a:xfrm>
          <a:prstGeom prst="rect">
            <a:avLst/>
          </a:prstGeom>
        </p:spPr>
      </p:pic>
      <p:pic>
        <p:nvPicPr>
          <p:cNvPr id="14" name="Picture 13"/>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334941" y="6332378"/>
            <a:ext cx="756522" cy="273600"/>
          </a:xfrm>
          <a:prstGeom prst="rect">
            <a:avLst/>
          </a:prstGeom>
        </p:spPr>
      </p:pic>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74768" y="188640"/>
            <a:ext cx="1322534" cy="792000"/>
          </a:xfrm>
          <a:prstGeom prst="rect">
            <a:avLst/>
          </a:prstGeom>
        </p:spPr>
      </p:pic>
    </p:spTree>
    <p:extLst>
      <p:ext uri="{BB962C8B-B14F-4D97-AF65-F5344CB8AC3E}">
        <p14:creationId xmlns:p14="http://schemas.microsoft.com/office/powerpoint/2010/main" val="137074195"/>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Lst>
  <p:transition advTm="20000"/>
  <p:timing>
    <p:tnLst>
      <p:par>
        <p:cTn id="1" dur="indefinite" restart="never" nodeType="tmRoot"/>
      </p:par>
    </p:tnLst>
  </p:timing>
  <p:hf hdr="0" dt="0"/>
  <p:txStyles>
    <p:titleStyle>
      <a:lvl1pPr algn="l" defTabSz="1068998" rtl="0" eaLnBrk="1" fontAlgn="base" hangingPunct="1">
        <a:lnSpc>
          <a:spcPct val="100000"/>
        </a:lnSpc>
        <a:spcBef>
          <a:spcPct val="0"/>
        </a:spcBef>
        <a:spcAft>
          <a:spcPct val="0"/>
        </a:spcAft>
        <a:defRPr sz="2800" b="1">
          <a:solidFill>
            <a:schemeClr val="tx1"/>
          </a:solidFill>
          <a:latin typeface="+mj-lt"/>
          <a:ea typeface="+mj-ea"/>
          <a:cs typeface="+mj-cs"/>
        </a:defRPr>
      </a:lvl1pPr>
      <a:lvl2pPr algn="l" defTabSz="1068998" rtl="0" eaLnBrk="1" fontAlgn="base" hangingPunct="1">
        <a:lnSpc>
          <a:spcPct val="90000"/>
        </a:lnSpc>
        <a:spcBef>
          <a:spcPct val="0"/>
        </a:spcBef>
        <a:spcAft>
          <a:spcPct val="0"/>
        </a:spcAft>
        <a:defRPr sz="3700" b="1">
          <a:solidFill>
            <a:schemeClr val="tx1"/>
          </a:solidFill>
          <a:latin typeface="Arial" charset="0"/>
        </a:defRPr>
      </a:lvl2pPr>
      <a:lvl3pPr algn="l" defTabSz="1068998" rtl="0" eaLnBrk="1" fontAlgn="base" hangingPunct="1">
        <a:lnSpc>
          <a:spcPct val="90000"/>
        </a:lnSpc>
        <a:spcBef>
          <a:spcPct val="0"/>
        </a:spcBef>
        <a:spcAft>
          <a:spcPct val="0"/>
        </a:spcAft>
        <a:defRPr sz="3700" b="1">
          <a:solidFill>
            <a:schemeClr val="tx1"/>
          </a:solidFill>
          <a:latin typeface="Arial" charset="0"/>
        </a:defRPr>
      </a:lvl3pPr>
      <a:lvl4pPr algn="l" defTabSz="1068998" rtl="0" eaLnBrk="1" fontAlgn="base" hangingPunct="1">
        <a:lnSpc>
          <a:spcPct val="90000"/>
        </a:lnSpc>
        <a:spcBef>
          <a:spcPct val="0"/>
        </a:spcBef>
        <a:spcAft>
          <a:spcPct val="0"/>
        </a:spcAft>
        <a:defRPr sz="3700" b="1">
          <a:solidFill>
            <a:schemeClr val="tx1"/>
          </a:solidFill>
          <a:latin typeface="Arial" charset="0"/>
        </a:defRPr>
      </a:lvl4pPr>
      <a:lvl5pPr algn="l" defTabSz="1068998" rtl="0" eaLnBrk="1" fontAlgn="base" hangingPunct="1">
        <a:lnSpc>
          <a:spcPct val="90000"/>
        </a:lnSpc>
        <a:spcBef>
          <a:spcPct val="0"/>
        </a:spcBef>
        <a:spcAft>
          <a:spcPct val="0"/>
        </a:spcAft>
        <a:defRPr sz="3700" b="1">
          <a:solidFill>
            <a:schemeClr val="tx1"/>
          </a:solidFill>
          <a:latin typeface="Arial" charset="0"/>
        </a:defRPr>
      </a:lvl5pPr>
      <a:lvl6pPr marL="609646" algn="l" defTabSz="1068998" rtl="0" eaLnBrk="1" fontAlgn="base" hangingPunct="1">
        <a:lnSpc>
          <a:spcPct val="90000"/>
        </a:lnSpc>
        <a:spcBef>
          <a:spcPct val="0"/>
        </a:spcBef>
        <a:spcAft>
          <a:spcPct val="0"/>
        </a:spcAft>
        <a:defRPr sz="3700" b="1">
          <a:solidFill>
            <a:schemeClr val="tx1"/>
          </a:solidFill>
          <a:latin typeface="Arial" charset="0"/>
        </a:defRPr>
      </a:lvl6pPr>
      <a:lvl7pPr marL="1219292" algn="l" defTabSz="1068998" rtl="0" eaLnBrk="1" fontAlgn="base" hangingPunct="1">
        <a:lnSpc>
          <a:spcPct val="90000"/>
        </a:lnSpc>
        <a:spcBef>
          <a:spcPct val="0"/>
        </a:spcBef>
        <a:spcAft>
          <a:spcPct val="0"/>
        </a:spcAft>
        <a:defRPr sz="3700" b="1">
          <a:solidFill>
            <a:schemeClr val="tx1"/>
          </a:solidFill>
          <a:latin typeface="Arial" charset="0"/>
        </a:defRPr>
      </a:lvl7pPr>
      <a:lvl8pPr marL="1828937" algn="l" defTabSz="1068998" rtl="0" eaLnBrk="1" fontAlgn="base" hangingPunct="1">
        <a:lnSpc>
          <a:spcPct val="90000"/>
        </a:lnSpc>
        <a:spcBef>
          <a:spcPct val="0"/>
        </a:spcBef>
        <a:spcAft>
          <a:spcPct val="0"/>
        </a:spcAft>
        <a:defRPr sz="3700" b="1">
          <a:solidFill>
            <a:schemeClr val="tx1"/>
          </a:solidFill>
          <a:latin typeface="Arial" charset="0"/>
        </a:defRPr>
      </a:lvl8pPr>
      <a:lvl9pPr marL="2438583" algn="l" defTabSz="1068998" rtl="0" eaLnBrk="1" fontAlgn="base" hangingPunct="1">
        <a:lnSpc>
          <a:spcPct val="90000"/>
        </a:lnSpc>
        <a:spcBef>
          <a:spcPct val="0"/>
        </a:spcBef>
        <a:spcAft>
          <a:spcPct val="0"/>
        </a:spcAft>
        <a:defRPr sz="3700" b="1">
          <a:solidFill>
            <a:schemeClr val="tx1"/>
          </a:solidFill>
          <a:latin typeface="Arial" charset="0"/>
        </a:defRPr>
      </a:lvl9pPr>
    </p:titleStyle>
    <p:bodyStyle>
      <a:lvl1pPr marL="180018" indent="-180018" algn="l" defTabSz="1136736" rtl="0" eaLnBrk="1" fontAlgn="base" hangingPunct="1">
        <a:spcBef>
          <a:spcPts val="3200"/>
        </a:spcBef>
        <a:spcAft>
          <a:spcPts val="200"/>
        </a:spcAft>
        <a:buClr>
          <a:srgbClr val="0000CC"/>
        </a:buClr>
        <a:buSzPct val="85000"/>
        <a:buFont typeface="Wingdings" pitchFamily="2" charset="2"/>
        <a:buBlip>
          <a:blip r:embed="rId14"/>
        </a:buBlip>
        <a:tabLst>
          <a:tab pos="180993" algn="l"/>
        </a:tabLst>
        <a:defRPr sz="2200" b="1" baseline="0">
          <a:solidFill>
            <a:schemeClr val="tx1"/>
          </a:solidFill>
          <a:latin typeface="+mn-lt"/>
          <a:ea typeface="+mn-ea"/>
          <a:cs typeface="+mn-cs"/>
        </a:defRPr>
      </a:lvl1pPr>
      <a:lvl2pPr marL="540054" indent="-360036" algn="l" defTabSz="1136736" rtl="0" eaLnBrk="1" fontAlgn="base" hangingPunct="1">
        <a:spcBef>
          <a:spcPts val="800"/>
        </a:spcBef>
        <a:spcAft>
          <a:spcPct val="0"/>
        </a:spcAft>
        <a:buClrTx/>
        <a:buSzPct val="120000"/>
        <a:buFont typeface="Wingdings" pitchFamily="2" charset="2"/>
        <a:buChar char="§"/>
        <a:tabLst>
          <a:tab pos="228617" algn="l"/>
        </a:tabLst>
        <a:defRPr lang="en-US" sz="2000" baseline="0" noProof="0" dirty="0" smtClean="0">
          <a:solidFill>
            <a:schemeClr val="tx1"/>
          </a:solidFill>
          <a:latin typeface="+mn-lt"/>
        </a:defRPr>
      </a:lvl2pPr>
      <a:lvl3pPr marL="792079" indent="-252025" algn="l" defTabSz="1136736" rtl="0" eaLnBrk="1" fontAlgn="base" hangingPunct="1">
        <a:spcBef>
          <a:spcPts val="200"/>
        </a:spcBef>
        <a:spcAft>
          <a:spcPct val="0"/>
        </a:spcAft>
        <a:buClrTx/>
        <a:buSzPct val="90000"/>
        <a:buFont typeface="Wingdings" pitchFamily="2" charset="2"/>
        <a:buChar char="Ø"/>
        <a:tabLst>
          <a:tab pos="228617" algn="l"/>
        </a:tabLst>
        <a:defRPr lang="en-US" sz="1800" noProof="0" dirty="0" smtClean="0">
          <a:solidFill>
            <a:schemeClr val="tx1"/>
          </a:solidFill>
          <a:latin typeface="+mn-lt"/>
        </a:defRPr>
      </a:lvl3pPr>
      <a:lvl4pPr marL="1246811" indent="0" algn="l" defTabSz="1136736" rtl="0" eaLnBrk="1" fontAlgn="base" hangingPunct="1">
        <a:spcBef>
          <a:spcPct val="20000"/>
        </a:spcBef>
        <a:spcAft>
          <a:spcPct val="0"/>
        </a:spcAft>
        <a:buClr>
          <a:srgbClr val="000066"/>
        </a:buClr>
        <a:buSzPct val="25000"/>
        <a:buNone/>
        <a:tabLst>
          <a:tab pos="228617" algn="l"/>
        </a:tabLst>
        <a:defRPr sz="1800" baseline="0">
          <a:solidFill>
            <a:schemeClr val="tx1"/>
          </a:solidFill>
          <a:latin typeface="+mn-lt"/>
        </a:defRPr>
      </a:lvl4pPr>
      <a:lvl5pPr marL="1473310" indent="965273" algn="l" defTabSz="1136736" rtl="0" eaLnBrk="1" fontAlgn="base" hangingPunct="1">
        <a:spcBef>
          <a:spcPct val="20000"/>
        </a:spcBef>
        <a:spcAft>
          <a:spcPct val="0"/>
        </a:spcAft>
        <a:buSzPct val="25000"/>
        <a:buBlip>
          <a:blip r:embed="rId14"/>
        </a:buBlip>
        <a:tabLst>
          <a:tab pos="228617" algn="l"/>
        </a:tabLst>
        <a:defRPr sz="2300">
          <a:solidFill>
            <a:schemeClr val="tx1"/>
          </a:solidFill>
          <a:latin typeface="+mn-lt"/>
        </a:defRPr>
      </a:lvl5pPr>
      <a:lvl6pPr marL="2082956" algn="l" defTabSz="1136736" rtl="0" eaLnBrk="1" fontAlgn="base" hangingPunct="1">
        <a:spcBef>
          <a:spcPct val="20000"/>
        </a:spcBef>
        <a:spcAft>
          <a:spcPct val="0"/>
        </a:spcAft>
        <a:buSzPct val="25000"/>
        <a:buBlip>
          <a:blip r:embed="rId14"/>
        </a:buBlip>
        <a:tabLst>
          <a:tab pos="228617" algn="l"/>
        </a:tabLst>
        <a:defRPr sz="2300">
          <a:solidFill>
            <a:schemeClr val="tx1"/>
          </a:solidFill>
          <a:latin typeface="+mn-lt"/>
        </a:defRPr>
      </a:lvl6pPr>
      <a:lvl7pPr marL="2692602" algn="l" defTabSz="1136736" rtl="0" eaLnBrk="1" fontAlgn="base" hangingPunct="1">
        <a:spcBef>
          <a:spcPct val="20000"/>
        </a:spcBef>
        <a:spcAft>
          <a:spcPct val="0"/>
        </a:spcAft>
        <a:buSzPct val="25000"/>
        <a:buBlip>
          <a:blip r:embed="rId14"/>
        </a:buBlip>
        <a:tabLst>
          <a:tab pos="228617" algn="l"/>
        </a:tabLst>
        <a:defRPr sz="2300">
          <a:solidFill>
            <a:schemeClr val="tx1"/>
          </a:solidFill>
          <a:latin typeface="+mn-lt"/>
        </a:defRPr>
      </a:lvl7pPr>
      <a:lvl8pPr marL="3302247" algn="l" defTabSz="1136736" rtl="0" eaLnBrk="1" fontAlgn="base" hangingPunct="1">
        <a:spcBef>
          <a:spcPct val="20000"/>
        </a:spcBef>
        <a:spcAft>
          <a:spcPct val="0"/>
        </a:spcAft>
        <a:buSzPct val="25000"/>
        <a:buBlip>
          <a:blip r:embed="rId14"/>
        </a:buBlip>
        <a:tabLst>
          <a:tab pos="228617" algn="l"/>
        </a:tabLst>
        <a:defRPr sz="2300">
          <a:solidFill>
            <a:schemeClr val="tx1"/>
          </a:solidFill>
          <a:latin typeface="+mn-lt"/>
        </a:defRPr>
      </a:lvl8pPr>
      <a:lvl9pPr marL="3911893" algn="l" defTabSz="1136736" rtl="0" eaLnBrk="1" fontAlgn="base" hangingPunct="1">
        <a:spcBef>
          <a:spcPct val="20000"/>
        </a:spcBef>
        <a:spcAft>
          <a:spcPct val="0"/>
        </a:spcAft>
        <a:buSzPct val="25000"/>
        <a:buBlip>
          <a:blip r:embed="rId14"/>
        </a:buBlip>
        <a:tabLst>
          <a:tab pos="228617" algn="l"/>
        </a:tabLst>
        <a:defRPr sz="2300">
          <a:solidFill>
            <a:schemeClr val="tx1"/>
          </a:solidFill>
          <a:latin typeface="+mn-lt"/>
        </a:defRPr>
      </a:lvl9pPr>
    </p:bodyStyle>
    <p:otherStyle>
      <a:defPPr>
        <a:defRPr lang="de-DE"/>
      </a:defPPr>
      <a:lvl1pPr marL="0" algn="l" defTabSz="1219292" rtl="0" eaLnBrk="1" latinLnBrk="0" hangingPunct="1">
        <a:defRPr sz="2400" kern="1200">
          <a:solidFill>
            <a:schemeClr val="tx1"/>
          </a:solidFill>
          <a:latin typeface="+mn-lt"/>
          <a:ea typeface="+mn-ea"/>
          <a:cs typeface="+mn-cs"/>
        </a:defRPr>
      </a:lvl1pPr>
      <a:lvl2pPr marL="609646" algn="l" defTabSz="1219292" rtl="0" eaLnBrk="1" latinLnBrk="0" hangingPunct="1">
        <a:defRPr sz="2400" kern="1200">
          <a:solidFill>
            <a:schemeClr val="tx1"/>
          </a:solidFill>
          <a:latin typeface="+mn-lt"/>
          <a:ea typeface="+mn-ea"/>
          <a:cs typeface="+mn-cs"/>
        </a:defRPr>
      </a:lvl2pPr>
      <a:lvl3pPr marL="1219292" algn="l" defTabSz="1219292" rtl="0" eaLnBrk="1" latinLnBrk="0" hangingPunct="1">
        <a:defRPr sz="2400" kern="1200">
          <a:solidFill>
            <a:schemeClr val="tx1"/>
          </a:solidFill>
          <a:latin typeface="+mn-lt"/>
          <a:ea typeface="+mn-ea"/>
          <a:cs typeface="+mn-cs"/>
        </a:defRPr>
      </a:lvl3pPr>
      <a:lvl4pPr marL="1828937" algn="l" defTabSz="1219292" rtl="0" eaLnBrk="1" latinLnBrk="0" hangingPunct="1">
        <a:defRPr sz="2400" kern="1200">
          <a:solidFill>
            <a:schemeClr val="tx1"/>
          </a:solidFill>
          <a:latin typeface="+mn-lt"/>
          <a:ea typeface="+mn-ea"/>
          <a:cs typeface="+mn-cs"/>
        </a:defRPr>
      </a:lvl4pPr>
      <a:lvl5pPr marL="2438583" algn="l" defTabSz="1219292" rtl="0" eaLnBrk="1" latinLnBrk="0" hangingPunct="1">
        <a:defRPr sz="2400" kern="1200">
          <a:solidFill>
            <a:schemeClr val="tx1"/>
          </a:solidFill>
          <a:latin typeface="+mn-lt"/>
          <a:ea typeface="+mn-ea"/>
          <a:cs typeface="+mn-cs"/>
        </a:defRPr>
      </a:lvl5pPr>
      <a:lvl6pPr marL="3048229" algn="l" defTabSz="1219292" rtl="0" eaLnBrk="1" latinLnBrk="0" hangingPunct="1">
        <a:defRPr sz="2400" kern="1200">
          <a:solidFill>
            <a:schemeClr val="tx1"/>
          </a:solidFill>
          <a:latin typeface="+mn-lt"/>
          <a:ea typeface="+mn-ea"/>
          <a:cs typeface="+mn-cs"/>
        </a:defRPr>
      </a:lvl6pPr>
      <a:lvl7pPr marL="3657875" algn="l" defTabSz="1219292" rtl="0" eaLnBrk="1" latinLnBrk="0" hangingPunct="1">
        <a:defRPr sz="2400" kern="1200">
          <a:solidFill>
            <a:schemeClr val="tx1"/>
          </a:solidFill>
          <a:latin typeface="+mn-lt"/>
          <a:ea typeface="+mn-ea"/>
          <a:cs typeface="+mn-cs"/>
        </a:defRPr>
      </a:lvl7pPr>
      <a:lvl8pPr marL="4267520" algn="l" defTabSz="1219292" rtl="0" eaLnBrk="1" latinLnBrk="0" hangingPunct="1">
        <a:defRPr sz="2400" kern="1200">
          <a:solidFill>
            <a:schemeClr val="tx1"/>
          </a:solidFill>
          <a:latin typeface="+mn-lt"/>
          <a:ea typeface="+mn-ea"/>
          <a:cs typeface="+mn-cs"/>
        </a:defRPr>
      </a:lvl8pPr>
      <a:lvl9pPr marL="4877166" algn="l" defTabSz="1219292"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03.11.2025 – ELBS general assembly</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25EBFC-0345-4FA4-A801-51797D94B198}" type="slidenum">
              <a:rPr lang="de-DE" smtClean="0"/>
              <a:pPr/>
              <a:t>‹Nr.›</a:t>
            </a:fld>
            <a:endParaRPr lang="de-DE" dirty="0"/>
          </a:p>
        </p:txBody>
      </p:sp>
    </p:spTree>
    <p:extLst>
      <p:ext uri="{BB962C8B-B14F-4D97-AF65-F5344CB8AC3E}">
        <p14:creationId xmlns:p14="http://schemas.microsoft.com/office/powerpoint/2010/main" val="1684603908"/>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0"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a:t>Title/Headline, two lines possible (Arial Bold, 28 Pt)</a:t>
            </a:r>
          </a:p>
        </p:txBody>
      </p:sp>
      <p:sp>
        <p:nvSpPr>
          <p:cNvPr id="1027" name="Rectangle 37"/>
          <p:cNvSpPr>
            <a:spLocks noGrp="1" noChangeArrowheads="1"/>
          </p:cNvSpPr>
          <p:nvPr>
            <p:ph type="body" idx="1"/>
          </p:nvPr>
        </p:nvSpPr>
        <p:spPr bwMode="auto">
          <a:xfrm>
            <a:off x="55035" y="1341440"/>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marL="791842" lvl="2" indent="-251950" algn="l" defTabSz="1136395" rtl="0" eaLnBrk="1" fontAlgn="base" hangingPunct="1">
              <a:spcBef>
                <a:spcPts val="500"/>
              </a:spcBef>
              <a:spcAft>
                <a:spcPct val="0"/>
              </a:spcAft>
              <a:buClrTx/>
              <a:buSzPct val="90000"/>
              <a:buFont typeface="Wingdings" pitchFamily="2" charset="2"/>
              <a:buChar char="Ø"/>
              <a:tabLst>
                <a:tab pos="228548" algn="l"/>
              </a:tabLst>
            </a:pPr>
            <a:r>
              <a:rPr lang="en-US" noProof="0" dirty="0"/>
              <a:t>Third level (Arial, 18 Pt)</a:t>
            </a:r>
          </a:p>
          <a:p>
            <a:pPr lvl="3"/>
            <a:r>
              <a:rPr lang="en-US" noProof="0" dirty="0"/>
              <a:t>Don’t use a fourth level!</a:t>
            </a:r>
          </a:p>
          <a:p>
            <a:pPr lvl="1"/>
            <a:r>
              <a:rPr lang="en-US" noProof="0" dirty="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889" tIns="60944" rIns="121889" bIns="60944"/>
          <a:lstStyle/>
          <a:p>
            <a:endParaRPr lang="de-DE"/>
          </a:p>
        </p:txBody>
      </p:sp>
      <p:sp>
        <p:nvSpPr>
          <p:cNvPr id="9" name="Fußzeilenplatzhalter 4"/>
          <p:cNvSpPr>
            <a:spLocks noGrp="1"/>
          </p:cNvSpPr>
          <p:nvPr>
            <p:ph type="ftr" sz="quarter" idx="3"/>
          </p:nvPr>
        </p:nvSpPr>
        <p:spPr>
          <a:xfrm>
            <a:off x="262593" y="6331147"/>
            <a:ext cx="8137963"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10" name="Foliennummernplatzhalter 5"/>
          <p:cNvSpPr>
            <a:spLocks noGrp="1"/>
          </p:cNvSpPr>
          <p:nvPr>
            <p:ph type="sldNum" sz="quarter" idx="4"/>
          </p:nvPr>
        </p:nvSpPr>
        <p:spPr>
          <a:xfrm>
            <a:off x="8480525" y="6329095"/>
            <a:ext cx="630334" cy="365125"/>
          </a:xfrm>
          <a:prstGeom prst="rect">
            <a:avLst/>
          </a:prstGeom>
        </p:spPr>
        <p:txBody>
          <a:bodyPr vert="horz" lIns="121917" tIns="60958" rIns="121917" bIns="60958" rtlCol="0" anchor="ctr"/>
          <a:lstStyle>
            <a:lvl1pPr algn="r">
              <a:defRPr sz="1400" b="0">
                <a:solidFill>
                  <a:schemeClr val="tx1"/>
                </a:solidFill>
              </a:defRPr>
            </a:lvl1pPr>
          </a:lstStyle>
          <a:p>
            <a:fld id="{0625EBFC-0345-4FA4-A801-51797D94B198}" type="slidenum">
              <a:rPr lang="de-DE" smtClean="0"/>
              <a:pPr/>
              <a:t>‹Nr.›</a:t>
            </a:fld>
            <a:endParaRPr lang="de-DE" dirty="0"/>
          </a:p>
        </p:txBody>
      </p:sp>
      <p:pic>
        <p:nvPicPr>
          <p:cNvPr id="12" name="Grafik 11"/>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165129" y="181829"/>
            <a:ext cx="1332173" cy="799466"/>
          </a:xfrm>
          <a:prstGeom prst="rect">
            <a:avLst/>
          </a:prstGeom>
        </p:spPr>
      </p:pic>
      <p:pic>
        <p:nvPicPr>
          <p:cNvPr id="13" name="Grafik 12"/>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260144" y="6146665"/>
            <a:ext cx="1209008" cy="539111"/>
          </a:xfrm>
          <a:prstGeom prst="rect">
            <a:avLst/>
          </a:prstGeom>
        </p:spPr>
      </p:pic>
    </p:spTree>
    <p:extLst>
      <p:ext uri="{BB962C8B-B14F-4D97-AF65-F5344CB8AC3E}">
        <p14:creationId xmlns:p14="http://schemas.microsoft.com/office/powerpoint/2010/main" val="2652102666"/>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Lst>
  <p:transition advTm="20000"/>
  <p:hf hdr="0" dt="0"/>
  <p:txStyles>
    <p:titleStyle>
      <a:lvl1pPr algn="l" defTabSz="1068677" rtl="0" eaLnBrk="1" fontAlgn="base" hangingPunct="1">
        <a:lnSpc>
          <a:spcPct val="100000"/>
        </a:lnSpc>
        <a:spcBef>
          <a:spcPct val="0"/>
        </a:spcBef>
        <a:spcAft>
          <a:spcPct val="0"/>
        </a:spcAft>
        <a:defRPr sz="2799" b="1">
          <a:solidFill>
            <a:schemeClr val="tx1"/>
          </a:solidFill>
          <a:latin typeface="+mj-lt"/>
          <a:ea typeface="+mj-ea"/>
          <a:cs typeface="+mj-cs"/>
        </a:defRPr>
      </a:lvl1pPr>
      <a:lvl2pPr algn="l" defTabSz="1068677" rtl="0" eaLnBrk="1" fontAlgn="base" hangingPunct="1">
        <a:lnSpc>
          <a:spcPct val="90000"/>
        </a:lnSpc>
        <a:spcBef>
          <a:spcPct val="0"/>
        </a:spcBef>
        <a:spcAft>
          <a:spcPct val="0"/>
        </a:spcAft>
        <a:defRPr sz="3699" b="1">
          <a:solidFill>
            <a:schemeClr val="tx1"/>
          </a:solidFill>
          <a:latin typeface="Arial" charset="0"/>
        </a:defRPr>
      </a:lvl2pPr>
      <a:lvl3pPr algn="l" defTabSz="1068677" rtl="0" eaLnBrk="1" fontAlgn="base" hangingPunct="1">
        <a:lnSpc>
          <a:spcPct val="90000"/>
        </a:lnSpc>
        <a:spcBef>
          <a:spcPct val="0"/>
        </a:spcBef>
        <a:spcAft>
          <a:spcPct val="0"/>
        </a:spcAft>
        <a:defRPr sz="3699" b="1">
          <a:solidFill>
            <a:schemeClr val="tx1"/>
          </a:solidFill>
          <a:latin typeface="Arial" charset="0"/>
        </a:defRPr>
      </a:lvl3pPr>
      <a:lvl4pPr algn="l" defTabSz="1068677" rtl="0" eaLnBrk="1" fontAlgn="base" hangingPunct="1">
        <a:lnSpc>
          <a:spcPct val="90000"/>
        </a:lnSpc>
        <a:spcBef>
          <a:spcPct val="0"/>
        </a:spcBef>
        <a:spcAft>
          <a:spcPct val="0"/>
        </a:spcAft>
        <a:defRPr sz="3699" b="1">
          <a:solidFill>
            <a:schemeClr val="tx1"/>
          </a:solidFill>
          <a:latin typeface="Arial" charset="0"/>
        </a:defRPr>
      </a:lvl4pPr>
      <a:lvl5pPr algn="l" defTabSz="1068677" rtl="0" eaLnBrk="1" fontAlgn="base" hangingPunct="1">
        <a:lnSpc>
          <a:spcPct val="90000"/>
        </a:lnSpc>
        <a:spcBef>
          <a:spcPct val="0"/>
        </a:spcBef>
        <a:spcAft>
          <a:spcPct val="0"/>
        </a:spcAft>
        <a:defRPr sz="3699" b="1">
          <a:solidFill>
            <a:schemeClr val="tx1"/>
          </a:solidFill>
          <a:latin typeface="Arial" charset="0"/>
        </a:defRPr>
      </a:lvl5pPr>
      <a:lvl6pPr marL="609463" algn="l" defTabSz="1068677" rtl="0" eaLnBrk="1" fontAlgn="base" hangingPunct="1">
        <a:lnSpc>
          <a:spcPct val="90000"/>
        </a:lnSpc>
        <a:spcBef>
          <a:spcPct val="0"/>
        </a:spcBef>
        <a:spcAft>
          <a:spcPct val="0"/>
        </a:spcAft>
        <a:defRPr sz="3699" b="1">
          <a:solidFill>
            <a:schemeClr val="tx1"/>
          </a:solidFill>
          <a:latin typeface="Arial" charset="0"/>
        </a:defRPr>
      </a:lvl6pPr>
      <a:lvl7pPr marL="1218926" algn="l" defTabSz="1068677" rtl="0" eaLnBrk="1" fontAlgn="base" hangingPunct="1">
        <a:lnSpc>
          <a:spcPct val="90000"/>
        </a:lnSpc>
        <a:spcBef>
          <a:spcPct val="0"/>
        </a:spcBef>
        <a:spcAft>
          <a:spcPct val="0"/>
        </a:spcAft>
        <a:defRPr sz="3699" b="1">
          <a:solidFill>
            <a:schemeClr val="tx1"/>
          </a:solidFill>
          <a:latin typeface="Arial" charset="0"/>
        </a:defRPr>
      </a:lvl7pPr>
      <a:lvl8pPr marL="1828388" algn="l" defTabSz="1068677" rtl="0" eaLnBrk="1" fontAlgn="base" hangingPunct="1">
        <a:lnSpc>
          <a:spcPct val="90000"/>
        </a:lnSpc>
        <a:spcBef>
          <a:spcPct val="0"/>
        </a:spcBef>
        <a:spcAft>
          <a:spcPct val="0"/>
        </a:spcAft>
        <a:defRPr sz="3699" b="1">
          <a:solidFill>
            <a:schemeClr val="tx1"/>
          </a:solidFill>
          <a:latin typeface="Arial" charset="0"/>
        </a:defRPr>
      </a:lvl8pPr>
      <a:lvl9pPr marL="2437851" algn="l" defTabSz="1068677" rtl="0" eaLnBrk="1" fontAlgn="base" hangingPunct="1">
        <a:lnSpc>
          <a:spcPct val="90000"/>
        </a:lnSpc>
        <a:spcBef>
          <a:spcPct val="0"/>
        </a:spcBef>
        <a:spcAft>
          <a:spcPct val="0"/>
        </a:spcAft>
        <a:defRPr sz="3699" b="1">
          <a:solidFill>
            <a:schemeClr val="tx1"/>
          </a:solidFill>
          <a:latin typeface="Arial" charset="0"/>
        </a:defRPr>
      </a:lvl9pPr>
    </p:titleStyle>
    <p:body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13"/>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13"/>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13"/>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13"/>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13"/>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13"/>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13"/>
        </a:buBlip>
        <a:tabLst>
          <a:tab pos="228548" algn="l"/>
        </a:tabLst>
        <a:defRPr sz="2300">
          <a:solidFill>
            <a:schemeClr val="tx1"/>
          </a:solidFill>
          <a:latin typeface="+mn-lt"/>
        </a:defRPr>
      </a:lvl9pPr>
    </p:bodyStyle>
    <p:otherStyle>
      <a:defPPr>
        <a:defRPr lang="de-DE"/>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1"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a:t>Title/Headline, two lines possible (Arial Bold, 28 Pt)</a:t>
            </a:r>
          </a:p>
        </p:txBody>
      </p:sp>
      <p:sp>
        <p:nvSpPr>
          <p:cNvPr id="1027" name="Rectangle 37"/>
          <p:cNvSpPr>
            <a:spLocks noGrp="1" noChangeArrowheads="1"/>
          </p:cNvSpPr>
          <p:nvPr>
            <p:ph type="body" idx="1"/>
          </p:nvPr>
        </p:nvSpPr>
        <p:spPr bwMode="auto">
          <a:xfrm>
            <a:off x="55035" y="1341441"/>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marL="791605" lvl="2" indent="-251875" algn="l" defTabSz="1136054" rtl="0" eaLnBrk="1" fontAlgn="base" hangingPunct="1">
              <a:spcBef>
                <a:spcPts val="500"/>
              </a:spcBef>
              <a:spcAft>
                <a:spcPct val="0"/>
              </a:spcAft>
              <a:buClrTx/>
              <a:buSzPct val="90000"/>
              <a:buFont typeface="Wingdings" pitchFamily="2" charset="2"/>
              <a:buChar char="Ø"/>
              <a:tabLst>
                <a:tab pos="228479" algn="l"/>
              </a:tabLst>
            </a:pPr>
            <a:r>
              <a:rPr lang="en-US" noProof="0" dirty="0"/>
              <a:t>Third level (Arial, 18 Pt)</a:t>
            </a:r>
          </a:p>
          <a:p>
            <a:pPr lvl="3"/>
            <a:r>
              <a:rPr lang="en-US" noProof="0" dirty="0"/>
              <a:t>Don’t use a fourth level!</a:t>
            </a:r>
          </a:p>
          <a:p>
            <a:pPr lvl="1"/>
            <a:r>
              <a:rPr lang="en-US" noProof="0" dirty="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845" tIns="60922" rIns="121845" bIns="60922"/>
          <a:lstStyle/>
          <a:p>
            <a:endParaRPr lang="de-DE"/>
          </a:p>
        </p:txBody>
      </p:sp>
      <p:sp>
        <p:nvSpPr>
          <p:cNvPr id="9" name="Fußzeilenplatzhalter 4"/>
          <p:cNvSpPr>
            <a:spLocks noGrp="1"/>
          </p:cNvSpPr>
          <p:nvPr>
            <p:ph type="ftr" sz="quarter" idx="3"/>
          </p:nvPr>
        </p:nvSpPr>
        <p:spPr>
          <a:xfrm>
            <a:off x="262593" y="6331147"/>
            <a:ext cx="8137963"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10" name="Foliennummernplatzhalter 5"/>
          <p:cNvSpPr>
            <a:spLocks noGrp="1"/>
          </p:cNvSpPr>
          <p:nvPr>
            <p:ph type="sldNum" sz="quarter" idx="4"/>
          </p:nvPr>
        </p:nvSpPr>
        <p:spPr>
          <a:xfrm>
            <a:off x="8480525" y="6329096"/>
            <a:ext cx="630334" cy="365125"/>
          </a:xfrm>
          <a:prstGeom prst="rect">
            <a:avLst/>
          </a:prstGeom>
        </p:spPr>
        <p:txBody>
          <a:bodyPr vert="horz" lIns="121917" tIns="60958" rIns="121917" bIns="60958" rtlCol="0" anchor="ctr"/>
          <a:lstStyle>
            <a:lvl1pPr algn="r">
              <a:defRPr sz="1400" b="0">
                <a:solidFill>
                  <a:schemeClr val="tx1"/>
                </a:solidFill>
              </a:defRPr>
            </a:lvl1pPr>
          </a:lstStyle>
          <a:p>
            <a:fld id="{0625EBFC-0345-4FA4-A801-51797D94B198}" type="slidenum">
              <a:rPr lang="de-DE" smtClean="0"/>
              <a:pPr/>
              <a:t>‹Nr.›</a:t>
            </a:fld>
            <a:endParaRPr lang="de-DE" dirty="0"/>
          </a:p>
        </p:txBody>
      </p:sp>
      <p:pic>
        <p:nvPicPr>
          <p:cNvPr id="12" name="Grafik 11"/>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165129" y="181829"/>
            <a:ext cx="1332173" cy="799466"/>
          </a:xfrm>
          <a:prstGeom prst="rect">
            <a:avLst/>
          </a:prstGeom>
        </p:spPr>
      </p:pic>
      <p:pic>
        <p:nvPicPr>
          <p:cNvPr id="13" name="Grafik 12"/>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260144" y="6146666"/>
            <a:ext cx="1209008" cy="539111"/>
          </a:xfrm>
          <a:prstGeom prst="rect">
            <a:avLst/>
          </a:prstGeom>
        </p:spPr>
      </p:pic>
    </p:spTree>
    <p:extLst>
      <p:ext uri="{BB962C8B-B14F-4D97-AF65-F5344CB8AC3E}">
        <p14:creationId xmlns:p14="http://schemas.microsoft.com/office/powerpoint/2010/main" val="2977914941"/>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Lst>
  <p:transition advTm="20000"/>
  <p:hf hdr="0" dt="0"/>
  <p:txStyles>
    <p:titleStyle>
      <a:lvl1pPr algn="l" defTabSz="1068356" rtl="0" eaLnBrk="1" fontAlgn="base" hangingPunct="1">
        <a:lnSpc>
          <a:spcPct val="100000"/>
        </a:lnSpc>
        <a:spcBef>
          <a:spcPct val="0"/>
        </a:spcBef>
        <a:spcAft>
          <a:spcPct val="0"/>
        </a:spcAft>
        <a:defRPr sz="2798" b="1">
          <a:solidFill>
            <a:schemeClr val="tx1"/>
          </a:solidFill>
          <a:latin typeface="+mj-lt"/>
          <a:ea typeface="+mj-ea"/>
          <a:cs typeface="+mj-cs"/>
        </a:defRPr>
      </a:lvl1pPr>
      <a:lvl2pPr algn="l" defTabSz="1068356" rtl="0" eaLnBrk="1" fontAlgn="base" hangingPunct="1">
        <a:lnSpc>
          <a:spcPct val="90000"/>
        </a:lnSpc>
        <a:spcBef>
          <a:spcPct val="0"/>
        </a:spcBef>
        <a:spcAft>
          <a:spcPct val="0"/>
        </a:spcAft>
        <a:defRPr sz="3698" b="1">
          <a:solidFill>
            <a:schemeClr val="tx1"/>
          </a:solidFill>
          <a:latin typeface="Arial" charset="0"/>
        </a:defRPr>
      </a:lvl2pPr>
      <a:lvl3pPr algn="l" defTabSz="1068356" rtl="0" eaLnBrk="1" fontAlgn="base" hangingPunct="1">
        <a:lnSpc>
          <a:spcPct val="90000"/>
        </a:lnSpc>
        <a:spcBef>
          <a:spcPct val="0"/>
        </a:spcBef>
        <a:spcAft>
          <a:spcPct val="0"/>
        </a:spcAft>
        <a:defRPr sz="3698" b="1">
          <a:solidFill>
            <a:schemeClr val="tx1"/>
          </a:solidFill>
          <a:latin typeface="Arial" charset="0"/>
        </a:defRPr>
      </a:lvl3pPr>
      <a:lvl4pPr algn="l" defTabSz="1068356" rtl="0" eaLnBrk="1" fontAlgn="base" hangingPunct="1">
        <a:lnSpc>
          <a:spcPct val="90000"/>
        </a:lnSpc>
        <a:spcBef>
          <a:spcPct val="0"/>
        </a:spcBef>
        <a:spcAft>
          <a:spcPct val="0"/>
        </a:spcAft>
        <a:defRPr sz="3698" b="1">
          <a:solidFill>
            <a:schemeClr val="tx1"/>
          </a:solidFill>
          <a:latin typeface="Arial" charset="0"/>
        </a:defRPr>
      </a:lvl4pPr>
      <a:lvl5pPr algn="l" defTabSz="1068356" rtl="0" eaLnBrk="1" fontAlgn="base" hangingPunct="1">
        <a:lnSpc>
          <a:spcPct val="90000"/>
        </a:lnSpc>
        <a:spcBef>
          <a:spcPct val="0"/>
        </a:spcBef>
        <a:spcAft>
          <a:spcPct val="0"/>
        </a:spcAft>
        <a:defRPr sz="3698" b="1">
          <a:solidFill>
            <a:schemeClr val="tx1"/>
          </a:solidFill>
          <a:latin typeface="Arial" charset="0"/>
        </a:defRPr>
      </a:lvl5pPr>
      <a:lvl6pPr marL="609280" algn="l" defTabSz="1068356" rtl="0" eaLnBrk="1" fontAlgn="base" hangingPunct="1">
        <a:lnSpc>
          <a:spcPct val="90000"/>
        </a:lnSpc>
        <a:spcBef>
          <a:spcPct val="0"/>
        </a:spcBef>
        <a:spcAft>
          <a:spcPct val="0"/>
        </a:spcAft>
        <a:defRPr sz="3698" b="1">
          <a:solidFill>
            <a:schemeClr val="tx1"/>
          </a:solidFill>
          <a:latin typeface="Arial" charset="0"/>
        </a:defRPr>
      </a:lvl6pPr>
      <a:lvl7pPr marL="1218560" algn="l" defTabSz="1068356" rtl="0" eaLnBrk="1" fontAlgn="base" hangingPunct="1">
        <a:lnSpc>
          <a:spcPct val="90000"/>
        </a:lnSpc>
        <a:spcBef>
          <a:spcPct val="0"/>
        </a:spcBef>
        <a:spcAft>
          <a:spcPct val="0"/>
        </a:spcAft>
        <a:defRPr sz="3698" b="1">
          <a:solidFill>
            <a:schemeClr val="tx1"/>
          </a:solidFill>
          <a:latin typeface="Arial" charset="0"/>
        </a:defRPr>
      </a:lvl7pPr>
      <a:lvl8pPr marL="1827839" algn="l" defTabSz="1068356" rtl="0" eaLnBrk="1" fontAlgn="base" hangingPunct="1">
        <a:lnSpc>
          <a:spcPct val="90000"/>
        </a:lnSpc>
        <a:spcBef>
          <a:spcPct val="0"/>
        </a:spcBef>
        <a:spcAft>
          <a:spcPct val="0"/>
        </a:spcAft>
        <a:defRPr sz="3698" b="1">
          <a:solidFill>
            <a:schemeClr val="tx1"/>
          </a:solidFill>
          <a:latin typeface="Arial" charset="0"/>
        </a:defRPr>
      </a:lvl8pPr>
      <a:lvl9pPr marL="2437119" algn="l" defTabSz="1068356" rtl="0" eaLnBrk="1" fontAlgn="base" hangingPunct="1">
        <a:lnSpc>
          <a:spcPct val="90000"/>
        </a:lnSpc>
        <a:spcBef>
          <a:spcPct val="0"/>
        </a:spcBef>
        <a:spcAft>
          <a:spcPct val="0"/>
        </a:spcAft>
        <a:defRPr sz="3698" b="1">
          <a:solidFill>
            <a:schemeClr val="tx1"/>
          </a:solidFill>
          <a:latin typeface="Arial" charset="0"/>
        </a:defRPr>
      </a:lvl9pPr>
    </p:titleStyle>
    <p:bodyStyle>
      <a:lvl1pPr marL="179910" indent="-179910" algn="l" defTabSz="1136054" rtl="0" eaLnBrk="1" fontAlgn="base" hangingPunct="1">
        <a:spcBef>
          <a:spcPts val="3198"/>
        </a:spcBef>
        <a:spcAft>
          <a:spcPts val="200"/>
        </a:spcAft>
        <a:buClr>
          <a:srgbClr val="0000CC"/>
        </a:buClr>
        <a:buSzPct val="85000"/>
        <a:buFont typeface="Wingdings" pitchFamily="2" charset="2"/>
        <a:buBlip>
          <a:blip r:embed="rId13"/>
        </a:buBlip>
        <a:tabLst>
          <a:tab pos="180885" algn="l"/>
        </a:tabLst>
        <a:defRPr sz="2200" b="1" baseline="0">
          <a:solidFill>
            <a:schemeClr val="tx1"/>
          </a:solidFill>
          <a:latin typeface="+mn-lt"/>
          <a:ea typeface="+mn-ea"/>
          <a:cs typeface="+mn-cs"/>
        </a:defRPr>
      </a:lvl1pPr>
      <a:lvl2pPr marL="539730" indent="-359820" algn="l" defTabSz="1136054" rtl="0" eaLnBrk="1" fontAlgn="base" hangingPunct="1">
        <a:spcBef>
          <a:spcPts val="800"/>
        </a:spcBef>
        <a:spcAft>
          <a:spcPct val="0"/>
        </a:spcAft>
        <a:buClrTx/>
        <a:buSzPct val="120000"/>
        <a:buFont typeface="Wingdings" pitchFamily="2" charset="2"/>
        <a:buChar char="§"/>
        <a:tabLst>
          <a:tab pos="228479" algn="l"/>
        </a:tabLst>
        <a:defRPr lang="en-US" sz="2000" baseline="0" noProof="0" dirty="0" smtClean="0">
          <a:solidFill>
            <a:schemeClr val="tx1"/>
          </a:solidFill>
          <a:latin typeface="+mn-lt"/>
        </a:defRPr>
      </a:lvl2pPr>
      <a:lvl3pPr marL="791605" indent="-251875" algn="l" defTabSz="1136054" rtl="0" eaLnBrk="1" fontAlgn="base" hangingPunct="1">
        <a:spcBef>
          <a:spcPts val="400"/>
        </a:spcBef>
        <a:spcAft>
          <a:spcPct val="0"/>
        </a:spcAft>
        <a:buClrTx/>
        <a:buSzPct val="90000"/>
        <a:buFont typeface="Wingdings" pitchFamily="2" charset="2"/>
        <a:buChar char="Ø"/>
        <a:tabLst>
          <a:tab pos="228479" algn="l"/>
        </a:tabLst>
        <a:defRPr lang="en-US" sz="1800" noProof="0" dirty="0" smtClean="0">
          <a:solidFill>
            <a:schemeClr val="tx1"/>
          </a:solidFill>
          <a:latin typeface="+mn-lt"/>
        </a:defRPr>
      </a:lvl3pPr>
      <a:lvl4pPr marL="1246063" indent="581779" algn="l" defTabSz="1136054" rtl="0" eaLnBrk="1" fontAlgn="base" hangingPunct="1">
        <a:spcBef>
          <a:spcPct val="20000"/>
        </a:spcBef>
        <a:spcAft>
          <a:spcPct val="0"/>
        </a:spcAft>
        <a:buClr>
          <a:srgbClr val="000066"/>
        </a:buClr>
        <a:buSzPct val="25000"/>
        <a:buBlip>
          <a:blip r:embed="rId13"/>
        </a:buBlip>
        <a:tabLst>
          <a:tab pos="228479" algn="l"/>
        </a:tabLst>
        <a:defRPr sz="1800">
          <a:solidFill>
            <a:schemeClr val="tx1"/>
          </a:solidFill>
          <a:latin typeface="+mn-lt"/>
        </a:defRPr>
      </a:lvl4pPr>
      <a:lvl5pPr marL="1472426" indent="964694"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5pPr>
      <a:lvl6pPr marL="208170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6pPr>
      <a:lvl7pPr marL="2690988"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7pPr>
      <a:lvl8pPr marL="330026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8pPr>
      <a:lvl9pPr marL="390954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9pPr>
    </p:bodyStyle>
    <p:otherStyle>
      <a:defPPr>
        <a:defRPr lang="de-DE"/>
      </a:defPPr>
      <a:lvl1pPr marL="0" algn="l" defTabSz="1218560" rtl="0" eaLnBrk="1" latinLnBrk="0" hangingPunct="1">
        <a:defRPr sz="2400" kern="1200">
          <a:solidFill>
            <a:schemeClr val="tx1"/>
          </a:solidFill>
          <a:latin typeface="+mn-lt"/>
          <a:ea typeface="+mn-ea"/>
          <a:cs typeface="+mn-cs"/>
        </a:defRPr>
      </a:lvl1pPr>
      <a:lvl2pPr marL="609280" algn="l" defTabSz="1218560" rtl="0" eaLnBrk="1" latinLnBrk="0" hangingPunct="1">
        <a:defRPr sz="2400" kern="1200">
          <a:solidFill>
            <a:schemeClr val="tx1"/>
          </a:solidFill>
          <a:latin typeface="+mn-lt"/>
          <a:ea typeface="+mn-ea"/>
          <a:cs typeface="+mn-cs"/>
        </a:defRPr>
      </a:lvl2pPr>
      <a:lvl3pPr marL="1218560" algn="l" defTabSz="1218560" rtl="0" eaLnBrk="1" latinLnBrk="0" hangingPunct="1">
        <a:defRPr sz="2400" kern="1200">
          <a:solidFill>
            <a:schemeClr val="tx1"/>
          </a:solidFill>
          <a:latin typeface="+mn-lt"/>
          <a:ea typeface="+mn-ea"/>
          <a:cs typeface="+mn-cs"/>
        </a:defRPr>
      </a:lvl3pPr>
      <a:lvl4pPr marL="1827839" algn="l" defTabSz="1218560" rtl="0" eaLnBrk="1" latinLnBrk="0" hangingPunct="1">
        <a:defRPr sz="2400" kern="1200">
          <a:solidFill>
            <a:schemeClr val="tx1"/>
          </a:solidFill>
          <a:latin typeface="+mn-lt"/>
          <a:ea typeface="+mn-ea"/>
          <a:cs typeface="+mn-cs"/>
        </a:defRPr>
      </a:lvl4pPr>
      <a:lvl5pPr marL="2437119" algn="l" defTabSz="1218560" rtl="0" eaLnBrk="1" latinLnBrk="0" hangingPunct="1">
        <a:defRPr sz="2400" kern="1200">
          <a:solidFill>
            <a:schemeClr val="tx1"/>
          </a:solidFill>
          <a:latin typeface="+mn-lt"/>
          <a:ea typeface="+mn-ea"/>
          <a:cs typeface="+mn-cs"/>
        </a:defRPr>
      </a:lvl5pPr>
      <a:lvl6pPr marL="3046400" algn="l" defTabSz="1218560" rtl="0" eaLnBrk="1" latinLnBrk="0" hangingPunct="1">
        <a:defRPr sz="2400" kern="1200">
          <a:solidFill>
            <a:schemeClr val="tx1"/>
          </a:solidFill>
          <a:latin typeface="+mn-lt"/>
          <a:ea typeface="+mn-ea"/>
          <a:cs typeface="+mn-cs"/>
        </a:defRPr>
      </a:lvl6pPr>
      <a:lvl7pPr marL="3655680" algn="l" defTabSz="1218560" rtl="0" eaLnBrk="1" latinLnBrk="0" hangingPunct="1">
        <a:defRPr sz="2400" kern="1200">
          <a:solidFill>
            <a:schemeClr val="tx1"/>
          </a:solidFill>
          <a:latin typeface="+mn-lt"/>
          <a:ea typeface="+mn-ea"/>
          <a:cs typeface="+mn-cs"/>
        </a:defRPr>
      </a:lvl7pPr>
      <a:lvl8pPr marL="4264960" algn="l" defTabSz="1218560" rtl="0" eaLnBrk="1" latinLnBrk="0" hangingPunct="1">
        <a:defRPr sz="2400" kern="1200">
          <a:solidFill>
            <a:schemeClr val="tx1"/>
          </a:solidFill>
          <a:latin typeface="+mn-lt"/>
          <a:ea typeface="+mn-ea"/>
          <a:cs typeface="+mn-cs"/>
        </a:defRPr>
      </a:lvl8pPr>
      <a:lvl9pPr marL="4874240" algn="l" defTabSz="121856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1"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smtClean="0"/>
              <a:t>Title/Headline, two lines possible (Arial Bold, 28 Pt)</a:t>
            </a:r>
          </a:p>
        </p:txBody>
      </p:sp>
      <p:sp>
        <p:nvSpPr>
          <p:cNvPr id="1027" name="Rectangle 37"/>
          <p:cNvSpPr>
            <a:spLocks noGrp="1" noChangeArrowheads="1"/>
          </p:cNvSpPr>
          <p:nvPr>
            <p:ph type="body" idx="1"/>
          </p:nvPr>
        </p:nvSpPr>
        <p:spPr bwMode="auto">
          <a:xfrm>
            <a:off x="55035" y="1341441"/>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smtClean="0"/>
              <a:t>First level (Subtitle, Arial Bold, 22 Pt)</a:t>
            </a:r>
          </a:p>
          <a:p>
            <a:pPr lvl="1"/>
            <a:r>
              <a:rPr lang="en-US" noProof="0" dirty="0" smtClean="0"/>
              <a:t>Second level (Arial, 20 Pt)</a:t>
            </a:r>
          </a:p>
          <a:p>
            <a:pPr lvl="2"/>
            <a:r>
              <a:rPr lang="en-US" noProof="0" dirty="0" smtClean="0"/>
              <a:t>Third level (Arial, 18 Pt)</a:t>
            </a:r>
          </a:p>
          <a:p>
            <a:pPr lvl="0"/>
            <a:r>
              <a:rPr lang="en-US" noProof="0" dirty="0" smtClean="0"/>
              <a:t>First level (Subtitle, Arial Bold, 22 Pt)</a:t>
            </a:r>
          </a:p>
          <a:p>
            <a:pPr lvl="1"/>
            <a:r>
              <a:rPr lang="en-US" noProof="0" dirty="0" smtClean="0"/>
              <a:t>Second level (Arial, 20 Pt)</a:t>
            </a:r>
          </a:p>
          <a:p>
            <a:pPr lvl="1"/>
            <a:r>
              <a:rPr lang="en-US" noProof="0" dirty="0" smtClean="0"/>
              <a:t>Second level (Arial, 20 Pt)</a:t>
            </a:r>
          </a:p>
          <a:p>
            <a:pPr lvl="1"/>
            <a:r>
              <a:rPr lang="en-US" noProof="0" dirty="0" smtClean="0"/>
              <a:t>Second level (Arial, 20 Pt)</a:t>
            </a:r>
          </a:p>
          <a:p>
            <a:pPr lvl="2"/>
            <a:r>
              <a:rPr lang="en-US" noProof="0" dirty="0" smtClean="0"/>
              <a:t>Third level (Arial, 18 Pt)</a:t>
            </a:r>
          </a:p>
          <a:p>
            <a:pPr lvl="3"/>
            <a:r>
              <a:rPr lang="en-US" noProof="0" dirty="0" smtClean="0"/>
              <a:t>Don´t use a fourth level!</a:t>
            </a:r>
          </a:p>
          <a:p>
            <a:pPr lvl="1"/>
            <a:r>
              <a:rPr lang="en-US" noProof="0" dirty="0" smtClean="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lstStyle/>
          <a:p>
            <a:endParaRPr lang="de-DE"/>
          </a:p>
        </p:txBody>
      </p:sp>
      <p:sp>
        <p:nvSpPr>
          <p:cNvPr id="5" name="Fußzeilenplatzhalter 4"/>
          <p:cNvSpPr>
            <a:spLocks noGrp="1"/>
          </p:cNvSpPr>
          <p:nvPr>
            <p:ph type="ftr" sz="quarter" idx="3"/>
          </p:nvPr>
        </p:nvSpPr>
        <p:spPr>
          <a:xfrm>
            <a:off x="262594" y="6331148"/>
            <a:ext cx="8090296"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6" name="Foliennummernplatzhalter 5"/>
          <p:cNvSpPr>
            <a:spLocks noGrp="1"/>
          </p:cNvSpPr>
          <p:nvPr>
            <p:ph type="sldNum" sz="quarter" idx="4"/>
          </p:nvPr>
        </p:nvSpPr>
        <p:spPr>
          <a:xfrm>
            <a:off x="8455057" y="6337720"/>
            <a:ext cx="711810" cy="365125"/>
          </a:xfrm>
          <a:prstGeom prst="rect">
            <a:avLst/>
          </a:prstGeom>
        </p:spPr>
        <p:txBody>
          <a:bodyPr vert="horz" lIns="121917" tIns="60958" rIns="121917" bIns="60958" rtlCol="0" anchor="ctr"/>
          <a:lstStyle>
            <a:lvl1pPr algn="r">
              <a:defRPr sz="1200" b="0">
                <a:solidFill>
                  <a:schemeClr val="tx1"/>
                </a:solidFill>
              </a:defRPr>
            </a:lvl1pPr>
          </a:lstStyle>
          <a:p>
            <a:fld id="{0625EBFC-0345-4FA4-A801-51797D94B198}" type="slidenum">
              <a:rPr lang="de-DE" smtClean="0"/>
              <a:pPr/>
              <a:t>‹Nr.›</a:t>
            </a:fld>
            <a:endParaRPr lang="de-DE" dirty="0"/>
          </a:p>
        </p:txBody>
      </p:sp>
      <p:pic>
        <p:nvPicPr>
          <p:cNvPr id="8" name="Grafik 7"/>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165129" y="181829"/>
            <a:ext cx="1332173" cy="799466"/>
          </a:xfrm>
          <a:prstGeom prst="rect">
            <a:avLst/>
          </a:prstGeom>
        </p:spPr>
      </p:pic>
      <p:pic>
        <p:nvPicPr>
          <p:cNvPr id="9" name="Grafik 8"/>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288296" y="6146666"/>
            <a:ext cx="1209008" cy="539111"/>
          </a:xfrm>
          <a:prstGeom prst="rect">
            <a:avLst/>
          </a:prstGeom>
        </p:spPr>
      </p:pic>
    </p:spTree>
    <p:extLst>
      <p:ext uri="{BB962C8B-B14F-4D97-AF65-F5344CB8AC3E}">
        <p14:creationId xmlns:p14="http://schemas.microsoft.com/office/powerpoint/2010/main" val="1991573386"/>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72" r:id="rId10"/>
  </p:sldLayoutIdLst>
  <p:transition advTm="20000"/>
  <p:timing>
    <p:tnLst>
      <p:par>
        <p:cTn id="1" dur="indefinite" restart="never" nodeType="tmRoot"/>
      </p:par>
    </p:tnLst>
  </p:timing>
  <p:hf hdr="0" dt="0"/>
  <p:txStyles>
    <p:titleStyle>
      <a:lvl1pPr algn="l" defTabSz="1068891" rtl="0" eaLnBrk="1" fontAlgn="base" hangingPunct="1">
        <a:lnSpc>
          <a:spcPct val="100000"/>
        </a:lnSpc>
        <a:spcBef>
          <a:spcPct val="0"/>
        </a:spcBef>
        <a:spcAft>
          <a:spcPct val="0"/>
        </a:spcAft>
        <a:defRPr sz="2800" b="1">
          <a:solidFill>
            <a:schemeClr val="tx1"/>
          </a:solidFill>
          <a:latin typeface="+mj-lt"/>
          <a:ea typeface="+mj-ea"/>
          <a:cs typeface="+mj-cs"/>
        </a:defRPr>
      </a:lvl1pPr>
      <a:lvl2pPr algn="l" defTabSz="1068891" rtl="0" eaLnBrk="1" fontAlgn="base" hangingPunct="1">
        <a:lnSpc>
          <a:spcPct val="90000"/>
        </a:lnSpc>
        <a:spcBef>
          <a:spcPct val="0"/>
        </a:spcBef>
        <a:spcAft>
          <a:spcPct val="0"/>
        </a:spcAft>
        <a:defRPr sz="3700" b="1">
          <a:solidFill>
            <a:schemeClr val="tx1"/>
          </a:solidFill>
          <a:latin typeface="Arial" charset="0"/>
        </a:defRPr>
      </a:lvl2pPr>
      <a:lvl3pPr algn="l" defTabSz="1068891" rtl="0" eaLnBrk="1" fontAlgn="base" hangingPunct="1">
        <a:lnSpc>
          <a:spcPct val="90000"/>
        </a:lnSpc>
        <a:spcBef>
          <a:spcPct val="0"/>
        </a:spcBef>
        <a:spcAft>
          <a:spcPct val="0"/>
        </a:spcAft>
        <a:defRPr sz="3700" b="1">
          <a:solidFill>
            <a:schemeClr val="tx1"/>
          </a:solidFill>
          <a:latin typeface="Arial" charset="0"/>
        </a:defRPr>
      </a:lvl3pPr>
      <a:lvl4pPr algn="l" defTabSz="1068891" rtl="0" eaLnBrk="1" fontAlgn="base" hangingPunct="1">
        <a:lnSpc>
          <a:spcPct val="90000"/>
        </a:lnSpc>
        <a:spcBef>
          <a:spcPct val="0"/>
        </a:spcBef>
        <a:spcAft>
          <a:spcPct val="0"/>
        </a:spcAft>
        <a:defRPr sz="3700" b="1">
          <a:solidFill>
            <a:schemeClr val="tx1"/>
          </a:solidFill>
          <a:latin typeface="Arial" charset="0"/>
        </a:defRPr>
      </a:lvl4pPr>
      <a:lvl5pPr algn="l" defTabSz="1068891" rtl="0" eaLnBrk="1" fontAlgn="base" hangingPunct="1">
        <a:lnSpc>
          <a:spcPct val="90000"/>
        </a:lnSpc>
        <a:spcBef>
          <a:spcPct val="0"/>
        </a:spcBef>
        <a:spcAft>
          <a:spcPct val="0"/>
        </a:spcAft>
        <a:defRPr sz="3700" b="1">
          <a:solidFill>
            <a:schemeClr val="tx1"/>
          </a:solidFill>
          <a:latin typeface="Arial" charset="0"/>
        </a:defRPr>
      </a:lvl5pPr>
      <a:lvl6pPr marL="609585" algn="l" defTabSz="1068891" rtl="0" eaLnBrk="1" fontAlgn="base" hangingPunct="1">
        <a:lnSpc>
          <a:spcPct val="90000"/>
        </a:lnSpc>
        <a:spcBef>
          <a:spcPct val="0"/>
        </a:spcBef>
        <a:spcAft>
          <a:spcPct val="0"/>
        </a:spcAft>
        <a:defRPr sz="3700" b="1">
          <a:solidFill>
            <a:schemeClr val="tx1"/>
          </a:solidFill>
          <a:latin typeface="Arial" charset="0"/>
        </a:defRPr>
      </a:lvl6pPr>
      <a:lvl7pPr marL="1219170" algn="l" defTabSz="1068891" rtl="0" eaLnBrk="1" fontAlgn="base" hangingPunct="1">
        <a:lnSpc>
          <a:spcPct val="90000"/>
        </a:lnSpc>
        <a:spcBef>
          <a:spcPct val="0"/>
        </a:spcBef>
        <a:spcAft>
          <a:spcPct val="0"/>
        </a:spcAft>
        <a:defRPr sz="3700" b="1">
          <a:solidFill>
            <a:schemeClr val="tx1"/>
          </a:solidFill>
          <a:latin typeface="Arial" charset="0"/>
        </a:defRPr>
      </a:lvl7pPr>
      <a:lvl8pPr marL="1828754" algn="l" defTabSz="1068891" rtl="0" eaLnBrk="1" fontAlgn="base" hangingPunct="1">
        <a:lnSpc>
          <a:spcPct val="90000"/>
        </a:lnSpc>
        <a:spcBef>
          <a:spcPct val="0"/>
        </a:spcBef>
        <a:spcAft>
          <a:spcPct val="0"/>
        </a:spcAft>
        <a:defRPr sz="3700" b="1">
          <a:solidFill>
            <a:schemeClr val="tx1"/>
          </a:solidFill>
          <a:latin typeface="Arial" charset="0"/>
        </a:defRPr>
      </a:lvl8pPr>
      <a:lvl9pPr marL="2438339" algn="l" defTabSz="1068891" rtl="0" eaLnBrk="1" fontAlgn="base" hangingPunct="1">
        <a:lnSpc>
          <a:spcPct val="90000"/>
        </a:lnSpc>
        <a:spcBef>
          <a:spcPct val="0"/>
        </a:spcBef>
        <a:spcAft>
          <a:spcPct val="0"/>
        </a:spcAft>
        <a:defRPr sz="3700" b="1">
          <a:solidFill>
            <a:schemeClr val="tx1"/>
          </a:solidFill>
          <a:latin typeface="Arial" charset="0"/>
        </a:defRPr>
      </a:lvl9pPr>
    </p:titleStyle>
    <p:bodyStyle>
      <a:lvl1pPr marL="180000" indent="-180000" algn="l" defTabSz="1136622" rtl="0" eaLnBrk="1" fontAlgn="base" hangingPunct="1">
        <a:spcBef>
          <a:spcPts val="3200"/>
        </a:spcBef>
        <a:spcAft>
          <a:spcPts val="200"/>
        </a:spcAft>
        <a:buClr>
          <a:srgbClr val="0000CC"/>
        </a:buClr>
        <a:buSzPct val="85000"/>
        <a:buFont typeface="Wingdings" pitchFamily="2" charset="2"/>
        <a:buBlip>
          <a:blip r:embed="rId14"/>
        </a:buBlip>
        <a:tabLst>
          <a:tab pos="180975" algn="l"/>
        </a:tabLst>
        <a:defRPr sz="2200" b="1" baseline="0">
          <a:solidFill>
            <a:schemeClr val="tx1"/>
          </a:solidFill>
          <a:latin typeface="+mn-lt"/>
          <a:ea typeface="+mn-ea"/>
          <a:cs typeface="+mn-cs"/>
        </a:defRPr>
      </a:lvl1pPr>
      <a:lvl2pPr marL="540000" indent="-360000" algn="l" defTabSz="1136622" rtl="0" eaLnBrk="1" fontAlgn="base" hangingPunct="1">
        <a:spcBef>
          <a:spcPts val="800"/>
        </a:spcBef>
        <a:spcAft>
          <a:spcPct val="0"/>
        </a:spcAft>
        <a:buClrTx/>
        <a:buSzPct val="120000"/>
        <a:buFont typeface="Wingdings" pitchFamily="2" charset="2"/>
        <a:buChar char="§"/>
        <a:tabLst>
          <a:tab pos="228594" algn="l"/>
        </a:tabLst>
        <a:defRPr lang="en-US" sz="2000" baseline="0" noProof="0" dirty="0" smtClean="0">
          <a:solidFill>
            <a:schemeClr val="tx1"/>
          </a:solidFill>
          <a:latin typeface="+mn-lt"/>
        </a:defRPr>
      </a:lvl2pPr>
      <a:lvl3pPr marL="792000" indent="-252000" algn="l" defTabSz="1136622" rtl="0" eaLnBrk="1" fontAlgn="base" hangingPunct="1">
        <a:spcBef>
          <a:spcPts val="200"/>
        </a:spcBef>
        <a:spcAft>
          <a:spcPct val="0"/>
        </a:spcAft>
        <a:buClrTx/>
        <a:buSzPct val="90000"/>
        <a:buFont typeface="Wingdings" pitchFamily="2" charset="2"/>
        <a:buChar char="Ø"/>
        <a:tabLst>
          <a:tab pos="228594" algn="l"/>
        </a:tabLst>
        <a:defRPr lang="en-US" sz="1800" noProof="0" dirty="0" smtClean="0">
          <a:solidFill>
            <a:schemeClr val="tx1"/>
          </a:solidFill>
          <a:latin typeface="+mn-lt"/>
        </a:defRPr>
      </a:lvl3pPr>
      <a:lvl4pPr marL="1246686" indent="0" algn="l" defTabSz="1136622" rtl="0" eaLnBrk="1" fontAlgn="base" hangingPunct="1">
        <a:spcBef>
          <a:spcPct val="20000"/>
        </a:spcBef>
        <a:spcAft>
          <a:spcPct val="0"/>
        </a:spcAft>
        <a:buClr>
          <a:srgbClr val="000066"/>
        </a:buClr>
        <a:buSzPct val="25000"/>
        <a:buNone/>
        <a:tabLst>
          <a:tab pos="228594" algn="l"/>
        </a:tabLst>
        <a:defRPr sz="1800" baseline="0">
          <a:solidFill>
            <a:schemeClr val="tx1"/>
          </a:solidFill>
          <a:latin typeface="+mn-lt"/>
        </a:defRPr>
      </a:lvl4pPr>
      <a:lvl5pPr marL="1473163" indent="965176" algn="l" defTabSz="1136622" rtl="0" eaLnBrk="1" fontAlgn="base" hangingPunct="1">
        <a:spcBef>
          <a:spcPct val="20000"/>
        </a:spcBef>
        <a:spcAft>
          <a:spcPct val="0"/>
        </a:spcAft>
        <a:buSzPct val="25000"/>
        <a:buBlip>
          <a:blip r:embed="rId14"/>
        </a:buBlip>
        <a:tabLst>
          <a:tab pos="228594" algn="l"/>
        </a:tabLst>
        <a:defRPr sz="2300">
          <a:solidFill>
            <a:schemeClr val="tx1"/>
          </a:solidFill>
          <a:latin typeface="+mn-lt"/>
        </a:defRPr>
      </a:lvl5pPr>
      <a:lvl6pPr marL="2082748" algn="l" defTabSz="1136622" rtl="0" eaLnBrk="1" fontAlgn="base" hangingPunct="1">
        <a:spcBef>
          <a:spcPct val="20000"/>
        </a:spcBef>
        <a:spcAft>
          <a:spcPct val="0"/>
        </a:spcAft>
        <a:buSzPct val="25000"/>
        <a:buBlip>
          <a:blip r:embed="rId14"/>
        </a:buBlip>
        <a:tabLst>
          <a:tab pos="228594" algn="l"/>
        </a:tabLst>
        <a:defRPr sz="2300">
          <a:solidFill>
            <a:schemeClr val="tx1"/>
          </a:solidFill>
          <a:latin typeface="+mn-lt"/>
        </a:defRPr>
      </a:lvl6pPr>
      <a:lvl7pPr marL="2692333" algn="l" defTabSz="1136622" rtl="0" eaLnBrk="1" fontAlgn="base" hangingPunct="1">
        <a:spcBef>
          <a:spcPct val="20000"/>
        </a:spcBef>
        <a:spcAft>
          <a:spcPct val="0"/>
        </a:spcAft>
        <a:buSzPct val="25000"/>
        <a:buBlip>
          <a:blip r:embed="rId14"/>
        </a:buBlip>
        <a:tabLst>
          <a:tab pos="228594" algn="l"/>
        </a:tabLst>
        <a:defRPr sz="2300">
          <a:solidFill>
            <a:schemeClr val="tx1"/>
          </a:solidFill>
          <a:latin typeface="+mn-lt"/>
        </a:defRPr>
      </a:lvl7pPr>
      <a:lvl8pPr marL="3301917" algn="l" defTabSz="1136622" rtl="0" eaLnBrk="1" fontAlgn="base" hangingPunct="1">
        <a:spcBef>
          <a:spcPct val="20000"/>
        </a:spcBef>
        <a:spcAft>
          <a:spcPct val="0"/>
        </a:spcAft>
        <a:buSzPct val="25000"/>
        <a:buBlip>
          <a:blip r:embed="rId14"/>
        </a:buBlip>
        <a:tabLst>
          <a:tab pos="228594" algn="l"/>
        </a:tabLst>
        <a:defRPr sz="2300">
          <a:solidFill>
            <a:schemeClr val="tx1"/>
          </a:solidFill>
          <a:latin typeface="+mn-lt"/>
        </a:defRPr>
      </a:lvl8pPr>
      <a:lvl9pPr marL="3911502" algn="l" defTabSz="1136622" rtl="0" eaLnBrk="1" fontAlgn="base" hangingPunct="1">
        <a:spcBef>
          <a:spcPct val="20000"/>
        </a:spcBef>
        <a:spcAft>
          <a:spcPct val="0"/>
        </a:spcAft>
        <a:buSzPct val="25000"/>
        <a:buBlip>
          <a:blip r:embed="rId14"/>
        </a:buBlip>
        <a:tabLst>
          <a:tab pos="228594" algn="l"/>
        </a:tabLst>
        <a:defRPr sz="2300">
          <a:solidFill>
            <a:schemeClr val="tx1"/>
          </a:solidFill>
          <a:latin typeface="+mn-lt"/>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247902" y="57151"/>
            <a:ext cx="964776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a:t>Title/Headline, two lines possible (Arial Bold, 28 Pt)</a:t>
            </a:r>
          </a:p>
        </p:txBody>
      </p:sp>
      <p:sp>
        <p:nvSpPr>
          <p:cNvPr id="1027" name="Rectangle 37"/>
          <p:cNvSpPr>
            <a:spLocks noGrp="1" noChangeArrowheads="1"/>
          </p:cNvSpPr>
          <p:nvPr>
            <p:ph type="body" idx="1"/>
          </p:nvPr>
        </p:nvSpPr>
        <p:spPr bwMode="auto">
          <a:xfrm>
            <a:off x="55035" y="1341442"/>
            <a:ext cx="11417300"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bodyPr>
          <a:lstStyle/>
          <a:p>
            <a:pPr lvl="0"/>
            <a:r>
              <a:rPr lang="en-US" noProof="0" dirty="0"/>
              <a:t>First level (Subtitle, Arial Bold, 22 Pt)</a:t>
            </a:r>
          </a:p>
          <a:p>
            <a:pPr lvl="1"/>
            <a:r>
              <a:rPr lang="en-US" noProof="0" dirty="0"/>
              <a:t>Second level (Arial, 20 Pt)</a:t>
            </a:r>
          </a:p>
          <a:p>
            <a:pPr lvl="2"/>
            <a:r>
              <a:rPr lang="en-US" noProof="0" dirty="0"/>
              <a:t>Third level (Arial, 18 Pt)</a:t>
            </a:r>
          </a:p>
          <a:p>
            <a:pPr lvl="0"/>
            <a:r>
              <a:rPr lang="en-US" noProof="0" dirty="0"/>
              <a:t>First level (Subtitle, Arial Bold, 22 Pt)</a:t>
            </a:r>
          </a:p>
          <a:p>
            <a:pPr lvl="1"/>
            <a:r>
              <a:rPr lang="en-US" noProof="0" dirty="0"/>
              <a:t>Second level (Arial, 20 Pt)</a:t>
            </a:r>
          </a:p>
          <a:p>
            <a:pPr lvl="1"/>
            <a:r>
              <a:rPr lang="en-US" noProof="0" dirty="0"/>
              <a:t>Second level (Arial, 20 Pt)</a:t>
            </a:r>
          </a:p>
          <a:p>
            <a:pPr lvl="1"/>
            <a:r>
              <a:rPr lang="en-US" noProof="0" dirty="0"/>
              <a:t>Second level (Arial, 20 Pt)</a:t>
            </a:r>
          </a:p>
          <a:p>
            <a:pPr marL="791605" lvl="2" indent="-251875" algn="l" defTabSz="1136054" rtl="0" eaLnBrk="1" fontAlgn="base" hangingPunct="1">
              <a:spcBef>
                <a:spcPts val="500"/>
              </a:spcBef>
              <a:spcAft>
                <a:spcPct val="0"/>
              </a:spcAft>
              <a:buClrTx/>
              <a:buSzPct val="90000"/>
              <a:buFont typeface="Wingdings" pitchFamily="2" charset="2"/>
              <a:buChar char="Ø"/>
              <a:tabLst>
                <a:tab pos="228479" algn="l"/>
              </a:tabLst>
            </a:pPr>
            <a:r>
              <a:rPr lang="en-US" noProof="0" dirty="0"/>
              <a:t>Third level (Arial, 18 Pt)</a:t>
            </a:r>
          </a:p>
          <a:p>
            <a:pPr lvl="3"/>
            <a:r>
              <a:rPr lang="en-US" noProof="0" dirty="0"/>
              <a:t>Don’t use a fourth level!</a:t>
            </a:r>
          </a:p>
          <a:p>
            <a:pPr lvl="1"/>
            <a:r>
              <a:rPr lang="en-US" noProof="0" dirty="0"/>
              <a:t>Second level (Arial, 20 Pt)</a:t>
            </a:r>
          </a:p>
        </p:txBody>
      </p:sp>
      <p:sp>
        <p:nvSpPr>
          <p:cNvPr id="1030" name="Line 125"/>
          <p:cNvSpPr>
            <a:spLocks noChangeShapeType="1"/>
          </p:cNvSpPr>
          <p:nvPr/>
        </p:nvSpPr>
        <p:spPr bwMode="auto">
          <a:xfrm>
            <a:off x="-7300" y="1196975"/>
            <a:ext cx="12199300"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845" tIns="60922" rIns="121845" bIns="60922"/>
          <a:lstStyle/>
          <a:p>
            <a:endParaRPr lang="de-DE"/>
          </a:p>
        </p:txBody>
      </p:sp>
      <p:sp>
        <p:nvSpPr>
          <p:cNvPr id="9" name="Fußzeilenplatzhalter 4"/>
          <p:cNvSpPr>
            <a:spLocks noGrp="1"/>
          </p:cNvSpPr>
          <p:nvPr>
            <p:ph type="ftr" sz="quarter" idx="3"/>
          </p:nvPr>
        </p:nvSpPr>
        <p:spPr>
          <a:xfrm>
            <a:off x="262593" y="6331148"/>
            <a:ext cx="8137963" cy="365125"/>
          </a:xfrm>
          <a:prstGeom prst="rect">
            <a:avLst/>
          </a:prstGeom>
        </p:spPr>
        <p:txBody>
          <a:bodyPr vert="horz" lIns="121917" tIns="60958" rIns="121917" bIns="60958" rtlCol="0" anchor="ctr"/>
          <a:lstStyle>
            <a:lvl1pPr algn="l">
              <a:defRPr sz="1200">
                <a:solidFill>
                  <a:schemeClr val="tx1"/>
                </a:solidFill>
              </a:defRPr>
            </a:lvl1pPr>
          </a:lstStyle>
          <a:p>
            <a:r>
              <a:rPr lang="en-US" smtClean="0"/>
              <a:t>03.11.2025 – ELBS general assembly</a:t>
            </a:r>
            <a:endParaRPr lang="en-US" dirty="0"/>
          </a:p>
        </p:txBody>
      </p:sp>
      <p:sp>
        <p:nvSpPr>
          <p:cNvPr id="10" name="Foliennummernplatzhalter 5"/>
          <p:cNvSpPr>
            <a:spLocks noGrp="1"/>
          </p:cNvSpPr>
          <p:nvPr>
            <p:ph type="sldNum" sz="quarter" idx="4"/>
          </p:nvPr>
        </p:nvSpPr>
        <p:spPr>
          <a:xfrm>
            <a:off x="8480525" y="6329097"/>
            <a:ext cx="630334" cy="365125"/>
          </a:xfrm>
          <a:prstGeom prst="rect">
            <a:avLst/>
          </a:prstGeom>
        </p:spPr>
        <p:txBody>
          <a:bodyPr vert="horz" lIns="121917" tIns="60958" rIns="121917" bIns="60958" rtlCol="0" anchor="ctr"/>
          <a:lstStyle>
            <a:lvl1pPr algn="r">
              <a:defRPr sz="1400" b="0">
                <a:solidFill>
                  <a:schemeClr val="tx1"/>
                </a:solidFill>
              </a:defRPr>
            </a:lvl1pPr>
          </a:lstStyle>
          <a:p>
            <a:fld id="{0625EBFC-0345-4FA4-A801-51797D94B198}" type="slidenum">
              <a:rPr lang="de-DE" smtClean="0"/>
              <a:pPr/>
              <a:t>‹Nr.›</a:t>
            </a:fld>
            <a:endParaRPr lang="de-DE" dirty="0"/>
          </a:p>
        </p:txBody>
      </p:sp>
      <p:pic>
        <p:nvPicPr>
          <p:cNvPr id="12" name="Grafik 11"/>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165129" y="181829"/>
            <a:ext cx="1332173" cy="799466"/>
          </a:xfrm>
          <a:prstGeom prst="rect">
            <a:avLst/>
          </a:prstGeom>
        </p:spPr>
      </p:pic>
      <p:pic>
        <p:nvPicPr>
          <p:cNvPr id="13" name="Grafik 12"/>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260145" y="6146667"/>
            <a:ext cx="1209008" cy="539111"/>
          </a:xfrm>
          <a:prstGeom prst="rect">
            <a:avLst/>
          </a:prstGeom>
        </p:spPr>
      </p:pic>
    </p:spTree>
    <p:extLst>
      <p:ext uri="{BB962C8B-B14F-4D97-AF65-F5344CB8AC3E}">
        <p14:creationId xmlns:p14="http://schemas.microsoft.com/office/powerpoint/2010/main" val="749378954"/>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Lst>
  <p:transition advTm="20000"/>
  <p:hf hdr="0" dt="0"/>
  <p:txStyles>
    <p:titleStyle>
      <a:lvl1pPr algn="l" defTabSz="1068356" rtl="0" eaLnBrk="1" fontAlgn="base" hangingPunct="1">
        <a:lnSpc>
          <a:spcPct val="100000"/>
        </a:lnSpc>
        <a:spcBef>
          <a:spcPct val="0"/>
        </a:spcBef>
        <a:spcAft>
          <a:spcPct val="0"/>
        </a:spcAft>
        <a:defRPr sz="2798" b="1">
          <a:solidFill>
            <a:schemeClr val="tx1"/>
          </a:solidFill>
          <a:latin typeface="+mj-lt"/>
          <a:ea typeface="+mj-ea"/>
          <a:cs typeface="+mj-cs"/>
        </a:defRPr>
      </a:lvl1pPr>
      <a:lvl2pPr algn="l" defTabSz="1068356" rtl="0" eaLnBrk="1" fontAlgn="base" hangingPunct="1">
        <a:lnSpc>
          <a:spcPct val="90000"/>
        </a:lnSpc>
        <a:spcBef>
          <a:spcPct val="0"/>
        </a:spcBef>
        <a:spcAft>
          <a:spcPct val="0"/>
        </a:spcAft>
        <a:defRPr sz="3698" b="1">
          <a:solidFill>
            <a:schemeClr val="tx1"/>
          </a:solidFill>
          <a:latin typeface="Arial" charset="0"/>
        </a:defRPr>
      </a:lvl2pPr>
      <a:lvl3pPr algn="l" defTabSz="1068356" rtl="0" eaLnBrk="1" fontAlgn="base" hangingPunct="1">
        <a:lnSpc>
          <a:spcPct val="90000"/>
        </a:lnSpc>
        <a:spcBef>
          <a:spcPct val="0"/>
        </a:spcBef>
        <a:spcAft>
          <a:spcPct val="0"/>
        </a:spcAft>
        <a:defRPr sz="3698" b="1">
          <a:solidFill>
            <a:schemeClr val="tx1"/>
          </a:solidFill>
          <a:latin typeface="Arial" charset="0"/>
        </a:defRPr>
      </a:lvl3pPr>
      <a:lvl4pPr algn="l" defTabSz="1068356" rtl="0" eaLnBrk="1" fontAlgn="base" hangingPunct="1">
        <a:lnSpc>
          <a:spcPct val="90000"/>
        </a:lnSpc>
        <a:spcBef>
          <a:spcPct val="0"/>
        </a:spcBef>
        <a:spcAft>
          <a:spcPct val="0"/>
        </a:spcAft>
        <a:defRPr sz="3698" b="1">
          <a:solidFill>
            <a:schemeClr val="tx1"/>
          </a:solidFill>
          <a:latin typeface="Arial" charset="0"/>
        </a:defRPr>
      </a:lvl4pPr>
      <a:lvl5pPr algn="l" defTabSz="1068356" rtl="0" eaLnBrk="1" fontAlgn="base" hangingPunct="1">
        <a:lnSpc>
          <a:spcPct val="90000"/>
        </a:lnSpc>
        <a:spcBef>
          <a:spcPct val="0"/>
        </a:spcBef>
        <a:spcAft>
          <a:spcPct val="0"/>
        </a:spcAft>
        <a:defRPr sz="3698" b="1">
          <a:solidFill>
            <a:schemeClr val="tx1"/>
          </a:solidFill>
          <a:latin typeface="Arial" charset="0"/>
        </a:defRPr>
      </a:lvl5pPr>
      <a:lvl6pPr marL="609280" algn="l" defTabSz="1068356" rtl="0" eaLnBrk="1" fontAlgn="base" hangingPunct="1">
        <a:lnSpc>
          <a:spcPct val="90000"/>
        </a:lnSpc>
        <a:spcBef>
          <a:spcPct val="0"/>
        </a:spcBef>
        <a:spcAft>
          <a:spcPct val="0"/>
        </a:spcAft>
        <a:defRPr sz="3698" b="1">
          <a:solidFill>
            <a:schemeClr val="tx1"/>
          </a:solidFill>
          <a:latin typeface="Arial" charset="0"/>
        </a:defRPr>
      </a:lvl6pPr>
      <a:lvl7pPr marL="1218560" algn="l" defTabSz="1068356" rtl="0" eaLnBrk="1" fontAlgn="base" hangingPunct="1">
        <a:lnSpc>
          <a:spcPct val="90000"/>
        </a:lnSpc>
        <a:spcBef>
          <a:spcPct val="0"/>
        </a:spcBef>
        <a:spcAft>
          <a:spcPct val="0"/>
        </a:spcAft>
        <a:defRPr sz="3698" b="1">
          <a:solidFill>
            <a:schemeClr val="tx1"/>
          </a:solidFill>
          <a:latin typeface="Arial" charset="0"/>
        </a:defRPr>
      </a:lvl7pPr>
      <a:lvl8pPr marL="1827839" algn="l" defTabSz="1068356" rtl="0" eaLnBrk="1" fontAlgn="base" hangingPunct="1">
        <a:lnSpc>
          <a:spcPct val="90000"/>
        </a:lnSpc>
        <a:spcBef>
          <a:spcPct val="0"/>
        </a:spcBef>
        <a:spcAft>
          <a:spcPct val="0"/>
        </a:spcAft>
        <a:defRPr sz="3698" b="1">
          <a:solidFill>
            <a:schemeClr val="tx1"/>
          </a:solidFill>
          <a:latin typeface="Arial" charset="0"/>
        </a:defRPr>
      </a:lvl8pPr>
      <a:lvl9pPr marL="2437119" algn="l" defTabSz="1068356" rtl="0" eaLnBrk="1" fontAlgn="base" hangingPunct="1">
        <a:lnSpc>
          <a:spcPct val="90000"/>
        </a:lnSpc>
        <a:spcBef>
          <a:spcPct val="0"/>
        </a:spcBef>
        <a:spcAft>
          <a:spcPct val="0"/>
        </a:spcAft>
        <a:defRPr sz="3698" b="1">
          <a:solidFill>
            <a:schemeClr val="tx1"/>
          </a:solidFill>
          <a:latin typeface="Arial" charset="0"/>
        </a:defRPr>
      </a:lvl9pPr>
    </p:titleStyle>
    <p:bodyStyle>
      <a:lvl1pPr marL="179910" indent="-179910" algn="l" defTabSz="1136054" rtl="0" eaLnBrk="1" fontAlgn="base" hangingPunct="1">
        <a:spcBef>
          <a:spcPts val="3198"/>
        </a:spcBef>
        <a:spcAft>
          <a:spcPts val="200"/>
        </a:spcAft>
        <a:buClr>
          <a:srgbClr val="0000CC"/>
        </a:buClr>
        <a:buSzPct val="85000"/>
        <a:buFont typeface="Wingdings" pitchFamily="2" charset="2"/>
        <a:buBlip>
          <a:blip r:embed="rId13"/>
        </a:buBlip>
        <a:tabLst>
          <a:tab pos="180885" algn="l"/>
        </a:tabLst>
        <a:defRPr sz="2200" b="1" baseline="0">
          <a:solidFill>
            <a:schemeClr val="tx1"/>
          </a:solidFill>
          <a:latin typeface="+mn-lt"/>
          <a:ea typeface="+mn-ea"/>
          <a:cs typeface="+mn-cs"/>
        </a:defRPr>
      </a:lvl1pPr>
      <a:lvl2pPr marL="539730" indent="-359820" algn="l" defTabSz="1136054" rtl="0" eaLnBrk="1" fontAlgn="base" hangingPunct="1">
        <a:spcBef>
          <a:spcPts val="800"/>
        </a:spcBef>
        <a:spcAft>
          <a:spcPct val="0"/>
        </a:spcAft>
        <a:buClrTx/>
        <a:buSzPct val="120000"/>
        <a:buFont typeface="Wingdings" pitchFamily="2" charset="2"/>
        <a:buChar char="§"/>
        <a:tabLst>
          <a:tab pos="228479" algn="l"/>
        </a:tabLst>
        <a:defRPr lang="en-US" sz="2000" baseline="0" noProof="0" dirty="0" smtClean="0">
          <a:solidFill>
            <a:schemeClr val="tx1"/>
          </a:solidFill>
          <a:latin typeface="+mn-lt"/>
        </a:defRPr>
      </a:lvl2pPr>
      <a:lvl3pPr marL="791605" indent="-251875" algn="l" defTabSz="1136054" rtl="0" eaLnBrk="1" fontAlgn="base" hangingPunct="1">
        <a:spcBef>
          <a:spcPts val="400"/>
        </a:spcBef>
        <a:spcAft>
          <a:spcPct val="0"/>
        </a:spcAft>
        <a:buClrTx/>
        <a:buSzPct val="90000"/>
        <a:buFont typeface="Wingdings" pitchFamily="2" charset="2"/>
        <a:buChar char="Ø"/>
        <a:tabLst>
          <a:tab pos="228479" algn="l"/>
        </a:tabLst>
        <a:defRPr lang="en-US" sz="1800" noProof="0" dirty="0" smtClean="0">
          <a:solidFill>
            <a:schemeClr val="tx1"/>
          </a:solidFill>
          <a:latin typeface="+mn-lt"/>
        </a:defRPr>
      </a:lvl3pPr>
      <a:lvl4pPr marL="1246063" indent="581779" algn="l" defTabSz="1136054" rtl="0" eaLnBrk="1" fontAlgn="base" hangingPunct="1">
        <a:spcBef>
          <a:spcPct val="20000"/>
        </a:spcBef>
        <a:spcAft>
          <a:spcPct val="0"/>
        </a:spcAft>
        <a:buClr>
          <a:srgbClr val="000066"/>
        </a:buClr>
        <a:buSzPct val="25000"/>
        <a:buBlip>
          <a:blip r:embed="rId13"/>
        </a:buBlip>
        <a:tabLst>
          <a:tab pos="228479" algn="l"/>
        </a:tabLst>
        <a:defRPr sz="1800">
          <a:solidFill>
            <a:schemeClr val="tx1"/>
          </a:solidFill>
          <a:latin typeface="+mn-lt"/>
        </a:defRPr>
      </a:lvl4pPr>
      <a:lvl5pPr marL="1472426" indent="964694"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5pPr>
      <a:lvl6pPr marL="208170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6pPr>
      <a:lvl7pPr marL="2690988"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7pPr>
      <a:lvl8pPr marL="330026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8pPr>
      <a:lvl9pPr marL="3909547" algn="l" defTabSz="1136054" rtl="0" eaLnBrk="1" fontAlgn="base" hangingPunct="1">
        <a:spcBef>
          <a:spcPct val="20000"/>
        </a:spcBef>
        <a:spcAft>
          <a:spcPct val="0"/>
        </a:spcAft>
        <a:buSzPct val="25000"/>
        <a:buBlip>
          <a:blip r:embed="rId13"/>
        </a:buBlip>
        <a:tabLst>
          <a:tab pos="228479" algn="l"/>
        </a:tabLst>
        <a:defRPr sz="2300">
          <a:solidFill>
            <a:schemeClr val="tx1"/>
          </a:solidFill>
          <a:latin typeface="+mn-lt"/>
        </a:defRPr>
      </a:lvl9pPr>
    </p:bodyStyle>
    <p:otherStyle>
      <a:defPPr>
        <a:defRPr lang="de-DE"/>
      </a:defPPr>
      <a:lvl1pPr marL="0" algn="l" defTabSz="1218560" rtl="0" eaLnBrk="1" latinLnBrk="0" hangingPunct="1">
        <a:defRPr sz="2400" kern="1200">
          <a:solidFill>
            <a:schemeClr val="tx1"/>
          </a:solidFill>
          <a:latin typeface="+mn-lt"/>
          <a:ea typeface="+mn-ea"/>
          <a:cs typeface="+mn-cs"/>
        </a:defRPr>
      </a:lvl1pPr>
      <a:lvl2pPr marL="609280" algn="l" defTabSz="1218560" rtl="0" eaLnBrk="1" latinLnBrk="0" hangingPunct="1">
        <a:defRPr sz="2400" kern="1200">
          <a:solidFill>
            <a:schemeClr val="tx1"/>
          </a:solidFill>
          <a:latin typeface="+mn-lt"/>
          <a:ea typeface="+mn-ea"/>
          <a:cs typeface="+mn-cs"/>
        </a:defRPr>
      </a:lvl2pPr>
      <a:lvl3pPr marL="1218560" algn="l" defTabSz="1218560" rtl="0" eaLnBrk="1" latinLnBrk="0" hangingPunct="1">
        <a:defRPr sz="2400" kern="1200">
          <a:solidFill>
            <a:schemeClr val="tx1"/>
          </a:solidFill>
          <a:latin typeface="+mn-lt"/>
          <a:ea typeface="+mn-ea"/>
          <a:cs typeface="+mn-cs"/>
        </a:defRPr>
      </a:lvl3pPr>
      <a:lvl4pPr marL="1827839" algn="l" defTabSz="1218560" rtl="0" eaLnBrk="1" latinLnBrk="0" hangingPunct="1">
        <a:defRPr sz="2400" kern="1200">
          <a:solidFill>
            <a:schemeClr val="tx1"/>
          </a:solidFill>
          <a:latin typeface="+mn-lt"/>
          <a:ea typeface="+mn-ea"/>
          <a:cs typeface="+mn-cs"/>
        </a:defRPr>
      </a:lvl4pPr>
      <a:lvl5pPr marL="2437119" algn="l" defTabSz="1218560" rtl="0" eaLnBrk="1" latinLnBrk="0" hangingPunct="1">
        <a:defRPr sz="2400" kern="1200">
          <a:solidFill>
            <a:schemeClr val="tx1"/>
          </a:solidFill>
          <a:latin typeface="+mn-lt"/>
          <a:ea typeface="+mn-ea"/>
          <a:cs typeface="+mn-cs"/>
        </a:defRPr>
      </a:lvl5pPr>
      <a:lvl6pPr marL="3046400" algn="l" defTabSz="1218560" rtl="0" eaLnBrk="1" latinLnBrk="0" hangingPunct="1">
        <a:defRPr sz="2400" kern="1200">
          <a:solidFill>
            <a:schemeClr val="tx1"/>
          </a:solidFill>
          <a:latin typeface="+mn-lt"/>
          <a:ea typeface="+mn-ea"/>
          <a:cs typeface="+mn-cs"/>
        </a:defRPr>
      </a:lvl6pPr>
      <a:lvl7pPr marL="3655680" algn="l" defTabSz="1218560" rtl="0" eaLnBrk="1" latinLnBrk="0" hangingPunct="1">
        <a:defRPr sz="2400" kern="1200">
          <a:solidFill>
            <a:schemeClr val="tx1"/>
          </a:solidFill>
          <a:latin typeface="+mn-lt"/>
          <a:ea typeface="+mn-ea"/>
          <a:cs typeface="+mn-cs"/>
        </a:defRPr>
      </a:lvl7pPr>
      <a:lvl8pPr marL="4264960" algn="l" defTabSz="1218560" rtl="0" eaLnBrk="1" latinLnBrk="0" hangingPunct="1">
        <a:defRPr sz="2400" kern="1200">
          <a:solidFill>
            <a:schemeClr val="tx1"/>
          </a:solidFill>
          <a:latin typeface="+mn-lt"/>
          <a:ea typeface="+mn-ea"/>
          <a:cs typeface="+mn-cs"/>
        </a:defRPr>
      </a:lvl8pPr>
      <a:lvl9pPr marL="4874240" algn="l" defTabSz="121856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100.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00.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00.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00.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0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00.xml"/><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00.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0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0.xml"/><Relationship Id="rId7" Type="http://schemas.openxmlformats.org/officeDocument/2006/relationships/image" Target="../media/image47.jp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png"/><Relationship Id="rId5" Type="http://schemas.openxmlformats.org/officeDocument/2006/relationships/image" Target="../media/image24.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png"/><Relationship Id="rId1" Type="http://schemas.openxmlformats.org/officeDocument/2006/relationships/slideLayout" Target="../slideLayouts/slideLayout100.xml"/></Relationships>
</file>

<file path=ppt/slides/_rels/slide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xml"/><Relationship Id="rId1" Type="http://schemas.openxmlformats.org/officeDocument/2006/relationships/slideLayout" Target="../slideLayouts/slideLayout100.xml"/><Relationship Id="rId5" Type="http://schemas.openxmlformats.org/officeDocument/2006/relationships/image" Target="../media/image14.jpeg"/><Relationship Id="rId4" Type="http://schemas.openxmlformats.org/officeDocument/2006/relationships/image" Target="../media/image13.gif"/></Relationships>
</file>

<file path=ppt/slides/_rels/slide20.xml.rels><?xml version="1.0" encoding="UTF-8" standalone="yes"?>
<Relationships xmlns="http://schemas.openxmlformats.org/package/2006/relationships"><Relationship Id="rId8" Type="http://schemas.openxmlformats.org/officeDocument/2006/relationships/image" Target="../media/image53.jpg"/><Relationship Id="rId13" Type="http://schemas.openxmlformats.org/officeDocument/2006/relationships/image" Target="../media/image58.png"/><Relationship Id="rId18" Type="http://schemas.openxmlformats.org/officeDocument/2006/relationships/image" Target="../media/image63.jp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jpg"/><Relationship Id="rId17" Type="http://schemas.openxmlformats.org/officeDocument/2006/relationships/image" Target="../media/image62.jpg"/><Relationship Id="rId2" Type="http://schemas.openxmlformats.org/officeDocument/2006/relationships/notesSlide" Target="../notesSlides/notesSlide13.xml"/><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44.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jpg"/><Relationship Id="rId10" Type="http://schemas.openxmlformats.org/officeDocument/2006/relationships/image" Target="../media/image55.jpg"/><Relationship Id="rId19" Type="http://schemas.openxmlformats.org/officeDocument/2006/relationships/image" Target="../media/image64.jpg"/><Relationship Id="rId4" Type="http://schemas.openxmlformats.org/officeDocument/2006/relationships/image" Target="../media/image49.png"/><Relationship Id="rId9" Type="http://schemas.openxmlformats.org/officeDocument/2006/relationships/image" Target="../media/image54.jpg"/><Relationship Id="rId1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0.xml"/><Relationship Id="rId4" Type="http://schemas.openxmlformats.org/officeDocument/2006/relationships/image" Target="../media/image17.jp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00.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00.xml"/><Relationship Id="rId5" Type="http://schemas.openxmlformats.org/officeDocument/2006/relationships/image" Target="../media/image21.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00.xml"/><Relationship Id="rId5" Type="http://schemas.openxmlformats.org/officeDocument/2006/relationships/image" Target="../media/image2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tiff"/><Relationship Id="rId7" Type="http://schemas.openxmlformats.org/officeDocument/2006/relationships/image" Target="../media/image28.jpg"/><Relationship Id="rId2" Type="http://schemas.openxmlformats.org/officeDocument/2006/relationships/notesSlide" Target="../notesSlides/notesSlide5.xml"/><Relationship Id="rId1" Type="http://schemas.openxmlformats.org/officeDocument/2006/relationships/slideLayout" Target="../slideLayouts/slideLayout100.xml"/><Relationship Id="rId6" Type="http://schemas.openxmlformats.org/officeDocument/2006/relationships/image" Target="../media/image2.png"/><Relationship Id="rId5" Type="http://schemas.openxmlformats.org/officeDocument/2006/relationships/image" Target="../media/image27.jpg"/><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10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1211580" y="1925806"/>
            <a:ext cx="9480974" cy="1516063"/>
          </a:xfrm>
        </p:spPr>
        <p:txBody>
          <a:bodyPr/>
          <a:lstStyle/>
          <a:p>
            <a:r>
              <a:rPr lang="en-US" dirty="0" smtClean="0">
                <a:solidFill>
                  <a:schemeClr val="accent1"/>
                </a:solidFill>
              </a:rPr>
              <a:t>V-Disk</a:t>
            </a:r>
            <a:r>
              <a:rPr lang="en-US" dirty="0"/>
              <a:t/>
            </a:r>
            <a:br>
              <a:rPr lang="en-US" dirty="0"/>
            </a:br>
            <a:r>
              <a:rPr lang="en-US" dirty="0" smtClean="0"/>
              <a:t>Automated Extracellular </a:t>
            </a:r>
            <a:r>
              <a:rPr lang="en-US" dirty="0"/>
              <a:t>Vesicle </a:t>
            </a:r>
            <a:r>
              <a:rPr lang="en-US" dirty="0" smtClean="0"/>
              <a:t>Isolation</a:t>
            </a:r>
            <a:endParaRPr lang="en-US" dirty="0"/>
          </a:p>
        </p:txBody>
      </p:sp>
      <p:sp>
        <p:nvSpPr>
          <p:cNvPr id="7" name="Untertitel 6"/>
          <p:cNvSpPr>
            <a:spLocks noGrp="1"/>
          </p:cNvSpPr>
          <p:nvPr>
            <p:ph type="subTitle" idx="1"/>
          </p:nvPr>
        </p:nvSpPr>
        <p:spPr/>
        <p:txBody>
          <a:bodyPr/>
          <a:lstStyle/>
          <a:p>
            <a:r>
              <a:rPr lang="en-US" noProof="0" dirty="0" smtClean="0"/>
              <a:t>Dr. Jan Lüddecke</a:t>
            </a:r>
          </a:p>
          <a:p>
            <a:endParaRPr lang="en-US" dirty="0" smtClean="0"/>
          </a:p>
          <a:p>
            <a:endParaRPr lang="en-US" noProof="0" dirty="0" smtClean="0"/>
          </a:p>
          <a:p>
            <a:r>
              <a:rPr lang="en-US" dirty="0" smtClean="0"/>
              <a:t>03.11.2025</a:t>
            </a:r>
          </a:p>
          <a:p>
            <a:r>
              <a:rPr lang="en-US" dirty="0" smtClean="0"/>
              <a:t>ELBS </a:t>
            </a:r>
            <a:r>
              <a:rPr lang="en-US" dirty="0"/>
              <a:t>general </a:t>
            </a:r>
            <a:r>
              <a:rPr lang="en-US" dirty="0" smtClean="0"/>
              <a:t>assembly</a:t>
            </a:r>
          </a:p>
          <a:p>
            <a:r>
              <a:rPr lang="en-US" dirty="0" smtClean="0"/>
              <a:t>Madrid</a:t>
            </a:r>
            <a:endParaRPr lang="en-US" noProof="0" dirty="0"/>
          </a:p>
        </p:txBody>
      </p:sp>
      <p:pic>
        <p:nvPicPr>
          <p:cNvPr id="12" name="Grafik 11"/>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552384" y="267123"/>
            <a:ext cx="1944085" cy="1593705"/>
          </a:xfrm>
          <a:prstGeom prst="rect">
            <a:avLst/>
          </a:prstGeom>
        </p:spPr>
      </p:pic>
    </p:spTree>
    <p:extLst>
      <p:ext uri="{BB962C8B-B14F-4D97-AF65-F5344CB8AC3E}">
        <p14:creationId xmlns:p14="http://schemas.microsoft.com/office/powerpoint/2010/main" val="2336300674"/>
      </p:ext>
    </p:extLst>
  </p:cSld>
  <p:clrMapOvr>
    <a:masterClrMapping/>
  </p:clrMapOvr>
  <p:transition advTm="2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V-Disk vs SEC - Recovery</a:t>
            </a:r>
            <a:endParaRPr lang="en-US" dirty="0"/>
          </a:p>
        </p:txBody>
      </p:sp>
      <p:sp>
        <p:nvSpPr>
          <p:cNvPr id="3" name="Fußzeilenplatzhalter 2"/>
          <p:cNvSpPr>
            <a:spLocks noGrp="1"/>
          </p:cNvSpPr>
          <p:nvPr>
            <p:ph type="ftr" sz="quarter" idx="10"/>
          </p:nvPr>
        </p:nvSpPr>
        <p:spPr/>
        <p:txBody>
          <a:bodyPr/>
          <a:lstStyle/>
          <a:p>
            <a:r>
              <a:rPr lang="en-US" smtClean="0">
                <a:solidFill>
                  <a:srgbClr val="000000"/>
                </a:solidFill>
              </a:rPr>
              <a:t>03.11.2025 – ELBS general assembly</a:t>
            </a:r>
            <a:endParaRPr lang="de-DE" dirty="0">
              <a:solidFill>
                <a:srgbClr val="000000"/>
              </a:solidFill>
            </a:endParaRPr>
          </a:p>
        </p:txBody>
      </p:sp>
      <p:sp>
        <p:nvSpPr>
          <p:cNvPr id="14" name="Foliennummernplatzhalter 13"/>
          <p:cNvSpPr>
            <a:spLocks noGrp="1"/>
          </p:cNvSpPr>
          <p:nvPr>
            <p:ph type="sldNum" sz="quarter" idx="11"/>
          </p:nvPr>
        </p:nvSpPr>
        <p:spPr/>
        <p:txBody>
          <a:bodyPr/>
          <a:lstStyle/>
          <a:p>
            <a:fld id="{0625EBFC-0345-4FA4-A801-51797D94B198}" type="slidenum">
              <a:rPr lang="de-DE" smtClean="0"/>
              <a:t>10</a:t>
            </a:fld>
            <a:endParaRPr lang="de-DE"/>
          </a:p>
        </p:txBody>
      </p:sp>
      <p:sp>
        <p:nvSpPr>
          <p:cNvPr id="5" name="Inhaltsplatzhalter 2"/>
          <p:cNvSpPr txBox="1">
            <a:spLocks/>
          </p:cNvSpPr>
          <p:nvPr/>
        </p:nvSpPr>
        <p:spPr>
          <a:xfrm>
            <a:off x="55823" y="1341713"/>
            <a:ext cx="4744033" cy="4550031"/>
          </a:xfrm>
          <a:prstGeom prst="rect">
            <a:avLst/>
          </a:prstGeom>
        </p:spPr>
        <p:txBody>
          <a:bodyPr>
            <a:normAutofit/>
          </a:bodyPr>
          <a:lst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2"/>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2"/>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9pPr>
          </a:lstStyle>
          <a:p>
            <a:pPr lvl="1"/>
            <a:r>
              <a:rPr lang="en-US" sz="2400" kern="0" dirty="0">
                <a:solidFill>
                  <a:srgbClr val="000000"/>
                </a:solidFill>
                <a:latin typeface="Arial"/>
              </a:rPr>
              <a:t>GFP-EVs spiked into plasma</a:t>
            </a:r>
          </a:p>
          <a:p>
            <a:pPr lvl="1"/>
            <a:r>
              <a:rPr lang="en-US" sz="2400" kern="0" dirty="0" smtClean="0">
                <a:latin typeface="Arial"/>
              </a:rPr>
              <a:t>80 % recovery</a:t>
            </a:r>
            <a:endParaRPr lang="en-US" sz="2200" kern="0" dirty="0">
              <a:latin typeface="Arial"/>
            </a:endParaRPr>
          </a:p>
        </p:txBody>
      </p:sp>
      <p:pic>
        <p:nvPicPr>
          <p:cNvPr id="6" name="Picture 19" descr="A graph of blue and orange squares&#10;&#10;AI-generated content may be incorrect.">
            <a:extLst>
              <a:ext uri="{FF2B5EF4-FFF2-40B4-BE49-F238E27FC236}">
                <a16:creationId xmlns:a16="http://schemas.microsoft.com/office/drawing/2014/main" id="{4B1663E4-5662-FE11-F571-0EC512F6A26F}"/>
              </a:ext>
            </a:extLst>
          </p:cNvPr>
          <p:cNvPicPr>
            <a:picLocks noChangeAspect="1"/>
          </p:cNvPicPr>
          <p:nvPr/>
        </p:nvPicPr>
        <p:blipFill>
          <a:blip r:embed="rId3"/>
          <a:srcRect t="10791" b="25986"/>
          <a:stretch/>
        </p:blipFill>
        <p:spPr>
          <a:xfrm>
            <a:off x="5159896" y="1569947"/>
            <a:ext cx="5472608" cy="3767383"/>
          </a:xfrm>
          <a:prstGeom prst="rect">
            <a:avLst/>
          </a:prstGeom>
        </p:spPr>
      </p:pic>
      <p:grpSp>
        <p:nvGrpSpPr>
          <p:cNvPr id="7" name="Gruppieren 36">
            <a:extLst>
              <a:ext uri="{FF2B5EF4-FFF2-40B4-BE49-F238E27FC236}">
                <a16:creationId xmlns:a16="http://schemas.microsoft.com/office/drawing/2014/main" id="{8160CFA0-29BC-0B44-D7AA-4B1B6CAAA505}"/>
              </a:ext>
            </a:extLst>
          </p:cNvPr>
          <p:cNvGrpSpPr/>
          <p:nvPr/>
        </p:nvGrpSpPr>
        <p:grpSpPr>
          <a:xfrm>
            <a:off x="6454978" y="5314363"/>
            <a:ext cx="3354290" cy="955849"/>
            <a:chOff x="941944" y="5292940"/>
            <a:chExt cx="3354290" cy="955849"/>
          </a:xfrm>
        </p:grpSpPr>
        <p:grpSp>
          <p:nvGrpSpPr>
            <p:cNvPr id="8" name="Gruppieren 3">
              <a:extLst>
                <a:ext uri="{FF2B5EF4-FFF2-40B4-BE49-F238E27FC236}">
                  <a16:creationId xmlns:a16="http://schemas.microsoft.com/office/drawing/2014/main" id="{B8D47CAF-D014-870D-8533-10F1B535FE72}"/>
                </a:ext>
              </a:extLst>
            </p:cNvPr>
            <p:cNvGrpSpPr/>
            <p:nvPr/>
          </p:nvGrpSpPr>
          <p:grpSpPr>
            <a:xfrm>
              <a:off x="941944" y="5292940"/>
              <a:ext cx="3354290" cy="955849"/>
              <a:chOff x="2022064" y="5292940"/>
              <a:chExt cx="3354290" cy="955849"/>
            </a:xfrm>
          </p:grpSpPr>
          <p:sp>
            <p:nvSpPr>
              <p:cNvPr id="10" name="TextBox 7">
                <a:extLst>
                  <a:ext uri="{FF2B5EF4-FFF2-40B4-BE49-F238E27FC236}">
                    <a16:creationId xmlns:a16="http://schemas.microsoft.com/office/drawing/2014/main" id="{FB557AD4-5CBD-91DF-15B3-9FD825420A1D}"/>
                  </a:ext>
                </a:extLst>
              </p:cNvPr>
              <p:cNvSpPr txBox="1"/>
              <p:nvPr/>
            </p:nvSpPr>
            <p:spPr>
              <a:xfrm rot="18900000">
                <a:off x="2022064" y="5325418"/>
                <a:ext cx="788999" cy="338554"/>
              </a:xfrm>
              <a:prstGeom prst="rect">
                <a:avLst/>
              </a:prstGeom>
              <a:noFill/>
            </p:spPr>
            <p:txBody>
              <a:bodyPr wrap="none" rtlCol="0">
                <a:spAutoFit/>
              </a:bodyPr>
              <a:lstStyle/>
              <a:p>
                <a:pPr algn="l"/>
                <a:r>
                  <a:rPr lang="en-US" sz="1600" dirty="0"/>
                  <a:t>Isolate</a:t>
                </a:r>
              </a:p>
            </p:txBody>
          </p:sp>
          <p:sp>
            <p:nvSpPr>
              <p:cNvPr id="11" name="TextBox 7">
                <a:extLst>
                  <a:ext uri="{FF2B5EF4-FFF2-40B4-BE49-F238E27FC236}">
                    <a16:creationId xmlns:a16="http://schemas.microsoft.com/office/drawing/2014/main" id="{248DC96E-339D-49DB-9B06-41E823EE153D}"/>
                  </a:ext>
                </a:extLst>
              </p:cNvPr>
              <p:cNvSpPr txBox="1"/>
              <p:nvPr/>
            </p:nvSpPr>
            <p:spPr>
              <a:xfrm rot="18900000">
                <a:off x="3222612" y="5325418"/>
                <a:ext cx="816634" cy="338554"/>
              </a:xfrm>
              <a:prstGeom prst="rect">
                <a:avLst/>
              </a:prstGeom>
              <a:noFill/>
            </p:spPr>
            <p:txBody>
              <a:bodyPr wrap="none" rtlCol="0">
                <a:spAutoFit/>
              </a:bodyPr>
              <a:lstStyle/>
              <a:p>
                <a:pPr algn="l"/>
                <a:r>
                  <a:rPr lang="en-US" sz="1600" dirty="0"/>
                  <a:t>Waste </a:t>
                </a:r>
              </a:p>
            </p:txBody>
          </p:sp>
          <p:sp>
            <p:nvSpPr>
              <p:cNvPr id="12" name="TextBox 26">
                <a:extLst>
                  <a:ext uri="{FF2B5EF4-FFF2-40B4-BE49-F238E27FC236}">
                    <a16:creationId xmlns:a16="http://schemas.microsoft.com/office/drawing/2014/main" id="{7CBD08AA-1E4F-B100-52B1-BA11E10CBDAA}"/>
                  </a:ext>
                </a:extLst>
              </p:cNvPr>
              <p:cNvSpPr txBox="1"/>
              <p:nvPr/>
            </p:nvSpPr>
            <p:spPr>
              <a:xfrm rot="18900000">
                <a:off x="4771701" y="5292940"/>
                <a:ext cx="604653" cy="338554"/>
              </a:xfrm>
              <a:prstGeom prst="rect">
                <a:avLst/>
              </a:prstGeom>
              <a:noFill/>
            </p:spPr>
            <p:txBody>
              <a:bodyPr wrap="none" rtlCol="0">
                <a:spAutoFit/>
              </a:bodyPr>
              <a:lstStyle/>
              <a:p>
                <a:pPr algn="l"/>
                <a:r>
                  <a:rPr lang="en-US" sz="1600" dirty="0"/>
                  <a:t>SEC</a:t>
                </a:r>
              </a:p>
            </p:txBody>
          </p:sp>
          <p:sp>
            <p:nvSpPr>
              <p:cNvPr id="13" name="TextBox 28">
                <a:extLst>
                  <a:ext uri="{FF2B5EF4-FFF2-40B4-BE49-F238E27FC236}">
                    <a16:creationId xmlns:a16="http://schemas.microsoft.com/office/drawing/2014/main" id="{2A3257D1-E821-1700-1865-16D75C12E4E3}"/>
                  </a:ext>
                </a:extLst>
              </p:cNvPr>
              <p:cNvSpPr txBox="1"/>
              <p:nvPr/>
            </p:nvSpPr>
            <p:spPr>
              <a:xfrm>
                <a:off x="2239150" y="5941012"/>
                <a:ext cx="1224136" cy="307777"/>
              </a:xfrm>
              <a:prstGeom prst="rect">
                <a:avLst/>
              </a:prstGeom>
              <a:noFill/>
            </p:spPr>
            <p:txBody>
              <a:bodyPr wrap="square" rtlCol="0">
                <a:spAutoFit/>
              </a:bodyPr>
              <a:lstStyle/>
              <a:p>
                <a:r>
                  <a:rPr lang="en-US" sz="1400" dirty="0" smtClean="0"/>
                  <a:t>V-Disk</a:t>
                </a:r>
                <a:endParaRPr lang="en-US" sz="1400" dirty="0"/>
              </a:p>
            </p:txBody>
          </p:sp>
        </p:grpSp>
        <p:sp>
          <p:nvSpPr>
            <p:cNvPr id="9" name="Right Bracket 22">
              <a:extLst>
                <a:ext uri="{FF2B5EF4-FFF2-40B4-BE49-F238E27FC236}">
                  <a16:creationId xmlns:a16="http://schemas.microsoft.com/office/drawing/2014/main" id="{D0391239-EDD4-AABC-6C7D-B0CCD4437D43}"/>
                </a:ext>
              </a:extLst>
            </p:cNvPr>
            <p:cNvSpPr/>
            <p:nvPr/>
          </p:nvSpPr>
          <p:spPr bwMode="auto">
            <a:xfrm rot="5400000">
              <a:off x="1729947" y="5108352"/>
              <a:ext cx="45719" cy="1619600"/>
            </a:xfrm>
            <a:prstGeom prst="rightBracke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591722624"/>
      </p:ext>
    </p:extLst>
  </p:cSld>
  <p:clrMapOvr>
    <a:masterClrMapping/>
  </p:clrMapOvr>
  <p:transition advTm="2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A634214-FCAB-B718-ACE7-796CCB202B1B}"/>
              </a:ext>
            </a:extLst>
          </p:cNvPr>
          <p:cNvSpPr/>
          <p:nvPr/>
        </p:nvSpPr>
        <p:spPr bwMode="auto">
          <a:xfrm>
            <a:off x="263352" y="1305075"/>
            <a:ext cx="5832648" cy="5076253"/>
          </a:xfrm>
          <a:prstGeom prst="rect">
            <a:avLst/>
          </a:prstGeom>
          <a:gradFill flip="none" rotWithShape="1">
            <a:gsLst>
              <a:gs pos="0">
                <a:schemeClr val="bg1"/>
              </a:gs>
              <a:gs pos="100000">
                <a:schemeClr val="accent2">
                  <a:lumMod val="60000"/>
                  <a:lumOff val="40000"/>
                </a:schemeClr>
              </a:gs>
            </a:gsLst>
            <a:lin ang="10800000" scaled="1"/>
            <a:tileRect/>
          </a:gradFill>
          <a:ln w="12700" cap="flat" cmpd="sng" algn="ctr">
            <a:solidFill>
              <a:schemeClr val="tx2"/>
            </a:solid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0506FDE6-4C71-3E95-7396-3760EAECF34A}"/>
              </a:ext>
            </a:extLst>
          </p:cNvPr>
          <p:cNvSpPr/>
          <p:nvPr/>
        </p:nvSpPr>
        <p:spPr bwMode="auto">
          <a:xfrm>
            <a:off x="6023992" y="1301406"/>
            <a:ext cx="5832648" cy="5076253"/>
          </a:xfrm>
          <a:prstGeom prst="rect">
            <a:avLst/>
          </a:prstGeom>
          <a:gradFill flip="none" rotWithShape="1">
            <a:gsLst>
              <a:gs pos="100000">
                <a:schemeClr val="bg1"/>
              </a:gs>
              <a:gs pos="0">
                <a:schemeClr val="accent3"/>
              </a:gs>
            </a:gsLst>
            <a:lin ang="10800000" scaled="1"/>
            <a:tileRect/>
          </a:gradFill>
          <a:ln w="12700" cap="flat" cmpd="sng" algn="ctr">
            <a:solidFill>
              <a:schemeClr val="tx2"/>
            </a:solid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pic>
        <p:nvPicPr>
          <p:cNvPr id="8" name="Picture 7" descr="A video game screen with a syringe and arrows&#10;&#10;AI-generated content may be incorrect.">
            <a:extLst>
              <a:ext uri="{FF2B5EF4-FFF2-40B4-BE49-F238E27FC236}">
                <a16:creationId xmlns:a16="http://schemas.microsoft.com/office/drawing/2014/main" id="{F8A2C2B4-A97E-32D4-92A9-62676CC89F47}"/>
              </a:ext>
            </a:extLst>
          </p:cNvPr>
          <p:cNvPicPr>
            <a:picLocks noChangeAspect="1"/>
          </p:cNvPicPr>
          <p:nvPr/>
        </p:nvPicPr>
        <p:blipFill>
          <a:blip r:embed="rId3"/>
          <a:stretch>
            <a:fillRect/>
          </a:stretch>
        </p:blipFill>
        <p:spPr>
          <a:xfrm>
            <a:off x="679949" y="1443480"/>
            <a:ext cx="11104683" cy="5279879"/>
          </a:xfrm>
          <a:prstGeom prst="rect">
            <a:avLst/>
          </a:prstGeom>
        </p:spPr>
      </p:pic>
      <p:sp>
        <p:nvSpPr>
          <p:cNvPr id="2" name="Textfeld 13">
            <a:extLst>
              <a:ext uri="{FF2B5EF4-FFF2-40B4-BE49-F238E27FC236}">
                <a16:creationId xmlns:a16="http://schemas.microsoft.com/office/drawing/2014/main" id="{95CDE94C-A1BC-795F-DB84-29EF4818A12F}"/>
              </a:ext>
            </a:extLst>
          </p:cNvPr>
          <p:cNvSpPr txBox="1"/>
          <p:nvPr/>
        </p:nvSpPr>
        <p:spPr>
          <a:xfrm>
            <a:off x="301884" y="6020069"/>
            <a:ext cx="2489083" cy="276999"/>
          </a:xfrm>
          <a:prstGeom prst="rect">
            <a:avLst/>
          </a:prstGeom>
          <a:noFill/>
        </p:spPr>
        <p:txBody>
          <a:bodyPr wrap="square">
            <a:spAutoFit/>
          </a:bodyPr>
          <a:lstStyle/>
          <a:p>
            <a:r>
              <a:rPr lang="en-US" sz="1200" i="1" dirty="0">
                <a:solidFill>
                  <a:schemeClr val="tx2">
                    <a:lumMod val="50000"/>
                    <a:lumOff val="50000"/>
                  </a:schemeClr>
                </a:solidFill>
              </a:rPr>
              <a:t>Created with BioRender.com</a:t>
            </a:r>
          </a:p>
        </p:txBody>
      </p:sp>
      <p:sp>
        <p:nvSpPr>
          <p:cNvPr id="3" name="Title 2">
            <a:extLst>
              <a:ext uri="{FF2B5EF4-FFF2-40B4-BE49-F238E27FC236}">
                <a16:creationId xmlns:a16="http://schemas.microsoft.com/office/drawing/2014/main" id="{CAF7B6CD-CFBE-FA10-867B-D9AEBD363736}"/>
              </a:ext>
            </a:extLst>
          </p:cNvPr>
          <p:cNvSpPr>
            <a:spLocks noGrp="1"/>
          </p:cNvSpPr>
          <p:nvPr>
            <p:ph type="title"/>
          </p:nvPr>
        </p:nvSpPr>
        <p:spPr/>
        <p:txBody>
          <a:bodyPr/>
          <a:lstStyle/>
          <a:p>
            <a:r>
              <a:rPr lang="en-US" dirty="0"/>
              <a:t>Reproducibility and Robustness</a:t>
            </a:r>
          </a:p>
        </p:txBody>
      </p:sp>
      <p:sp>
        <p:nvSpPr>
          <p:cNvPr id="5" name="Fußzeilenplatzhalter 4"/>
          <p:cNvSpPr>
            <a:spLocks noGrp="1"/>
          </p:cNvSpPr>
          <p:nvPr>
            <p:ph type="ftr" sz="quarter" idx="10"/>
          </p:nvPr>
        </p:nvSpPr>
        <p:spPr/>
        <p:txBody>
          <a:bodyPr/>
          <a:lstStyle/>
          <a:p>
            <a:r>
              <a:rPr lang="en-US" smtClean="0"/>
              <a:t>03.11.2025 – ELBS general assembly</a:t>
            </a:r>
            <a:endParaRPr lang="de-DE" dirty="0"/>
          </a:p>
        </p:txBody>
      </p:sp>
      <p:sp>
        <p:nvSpPr>
          <p:cNvPr id="7" name="Foliennummernplatzhalter 6"/>
          <p:cNvSpPr>
            <a:spLocks noGrp="1"/>
          </p:cNvSpPr>
          <p:nvPr>
            <p:ph type="sldNum" sz="quarter" idx="11"/>
          </p:nvPr>
        </p:nvSpPr>
        <p:spPr/>
        <p:txBody>
          <a:bodyPr/>
          <a:lstStyle/>
          <a:p>
            <a:fld id="{0625EBFC-0345-4FA4-A801-51797D94B198}" type="slidenum">
              <a:rPr lang="de-DE" smtClean="0"/>
              <a:t>11</a:t>
            </a:fld>
            <a:endParaRPr lang="de-DE"/>
          </a:p>
        </p:txBody>
      </p:sp>
      <p:sp>
        <p:nvSpPr>
          <p:cNvPr id="6" name="Textfeld 12">
            <a:extLst>
              <a:ext uri="{FF2B5EF4-FFF2-40B4-BE49-F238E27FC236}">
                <a16:creationId xmlns:a16="http://schemas.microsoft.com/office/drawing/2014/main" id="{FC064660-3FCA-8140-A64B-AF8040C70BCA}"/>
              </a:ext>
            </a:extLst>
          </p:cNvPr>
          <p:cNvSpPr txBox="1"/>
          <p:nvPr/>
        </p:nvSpPr>
        <p:spPr>
          <a:xfrm>
            <a:off x="5227066" y="1907540"/>
            <a:ext cx="1805038" cy="369332"/>
          </a:xfrm>
          <a:prstGeom prst="rect">
            <a:avLst/>
          </a:prstGeom>
          <a:noFill/>
        </p:spPr>
        <p:txBody>
          <a:bodyPr wrap="square" rtlCol="0">
            <a:spAutoFit/>
          </a:bodyPr>
          <a:lstStyle/>
          <a:p>
            <a:r>
              <a:rPr lang="en-US" dirty="0"/>
              <a:t>VDisk</a:t>
            </a:r>
          </a:p>
        </p:txBody>
      </p:sp>
      <p:sp>
        <p:nvSpPr>
          <p:cNvPr id="9" name="Textfeld 14">
            <a:extLst>
              <a:ext uri="{FF2B5EF4-FFF2-40B4-BE49-F238E27FC236}">
                <a16:creationId xmlns:a16="http://schemas.microsoft.com/office/drawing/2014/main" id="{F2568BED-E6CE-3116-5816-03C7233D1D4F}"/>
              </a:ext>
            </a:extLst>
          </p:cNvPr>
          <p:cNvSpPr txBox="1"/>
          <p:nvPr/>
        </p:nvSpPr>
        <p:spPr>
          <a:xfrm>
            <a:off x="5155058" y="4149080"/>
            <a:ext cx="1949054" cy="369332"/>
          </a:xfrm>
          <a:prstGeom prst="rect">
            <a:avLst/>
          </a:prstGeom>
          <a:noFill/>
        </p:spPr>
        <p:txBody>
          <a:bodyPr wrap="square" rtlCol="0">
            <a:spAutoFit/>
          </a:bodyPr>
          <a:lstStyle/>
          <a:p>
            <a:r>
              <a:rPr lang="en-US" dirty="0"/>
              <a:t>SEC </a:t>
            </a:r>
          </a:p>
        </p:txBody>
      </p:sp>
      <p:sp>
        <p:nvSpPr>
          <p:cNvPr id="10" name="Textfeld 12">
            <a:extLst>
              <a:ext uri="{FF2B5EF4-FFF2-40B4-BE49-F238E27FC236}">
                <a16:creationId xmlns:a16="http://schemas.microsoft.com/office/drawing/2014/main" id="{DC4106A0-EFCB-31CE-EFF3-9D5D1E3EB86C}"/>
              </a:ext>
            </a:extLst>
          </p:cNvPr>
          <p:cNvSpPr txBox="1"/>
          <p:nvPr/>
        </p:nvSpPr>
        <p:spPr>
          <a:xfrm>
            <a:off x="51189" y="1948770"/>
            <a:ext cx="4176464" cy="400110"/>
          </a:xfrm>
          <a:prstGeom prst="rect">
            <a:avLst/>
          </a:prstGeom>
          <a:noFill/>
        </p:spPr>
        <p:txBody>
          <a:bodyPr wrap="square" rtlCol="0">
            <a:spAutoFit/>
          </a:bodyPr>
          <a:lstStyle/>
          <a:p>
            <a:r>
              <a:rPr lang="en-US" sz="2000" b="1" dirty="0"/>
              <a:t>Reproducibility assessment</a:t>
            </a:r>
          </a:p>
        </p:txBody>
      </p:sp>
      <p:sp>
        <p:nvSpPr>
          <p:cNvPr id="11" name="Textfeld 12">
            <a:extLst>
              <a:ext uri="{FF2B5EF4-FFF2-40B4-BE49-F238E27FC236}">
                <a16:creationId xmlns:a16="http://schemas.microsoft.com/office/drawing/2014/main" id="{3CA3A103-012B-DD63-2B85-2813B964A4C1}"/>
              </a:ext>
            </a:extLst>
          </p:cNvPr>
          <p:cNvSpPr txBox="1"/>
          <p:nvPr/>
        </p:nvSpPr>
        <p:spPr>
          <a:xfrm>
            <a:off x="8036356" y="1944157"/>
            <a:ext cx="3892292" cy="400110"/>
          </a:xfrm>
          <a:prstGeom prst="rect">
            <a:avLst/>
          </a:prstGeom>
          <a:noFill/>
        </p:spPr>
        <p:txBody>
          <a:bodyPr wrap="square" rtlCol="0">
            <a:spAutoFit/>
          </a:bodyPr>
          <a:lstStyle/>
          <a:p>
            <a:r>
              <a:rPr lang="en-US" sz="2000" b="1" dirty="0"/>
              <a:t>Robustness assessment</a:t>
            </a:r>
          </a:p>
        </p:txBody>
      </p:sp>
      <p:sp>
        <p:nvSpPr>
          <p:cNvPr id="16" name="Textfeld 12">
            <a:extLst>
              <a:ext uri="{FF2B5EF4-FFF2-40B4-BE49-F238E27FC236}">
                <a16:creationId xmlns:a16="http://schemas.microsoft.com/office/drawing/2014/main" id="{4A6C6C41-F31E-AFAA-5C4D-055898A6C61A}"/>
              </a:ext>
            </a:extLst>
          </p:cNvPr>
          <p:cNvSpPr txBox="1"/>
          <p:nvPr/>
        </p:nvSpPr>
        <p:spPr>
          <a:xfrm>
            <a:off x="1169243" y="2642893"/>
            <a:ext cx="1940355" cy="369332"/>
          </a:xfrm>
          <a:prstGeom prst="rect">
            <a:avLst/>
          </a:prstGeom>
          <a:noFill/>
        </p:spPr>
        <p:txBody>
          <a:bodyPr wrap="square" rtlCol="0">
            <a:spAutoFit/>
          </a:bodyPr>
          <a:lstStyle/>
          <a:p>
            <a:r>
              <a:rPr lang="en-US" dirty="0"/>
              <a:t>Fasting</a:t>
            </a:r>
          </a:p>
        </p:txBody>
      </p:sp>
      <p:sp>
        <p:nvSpPr>
          <p:cNvPr id="17" name="Textfeld 12">
            <a:extLst>
              <a:ext uri="{FF2B5EF4-FFF2-40B4-BE49-F238E27FC236}">
                <a16:creationId xmlns:a16="http://schemas.microsoft.com/office/drawing/2014/main" id="{7D56E8C8-4E1A-5914-03DB-CB27827F86C6}"/>
              </a:ext>
            </a:extLst>
          </p:cNvPr>
          <p:cNvSpPr txBox="1"/>
          <p:nvPr/>
        </p:nvSpPr>
        <p:spPr>
          <a:xfrm>
            <a:off x="1203317" y="4788441"/>
            <a:ext cx="1940355" cy="584775"/>
          </a:xfrm>
          <a:prstGeom prst="rect">
            <a:avLst/>
          </a:prstGeom>
          <a:noFill/>
        </p:spPr>
        <p:txBody>
          <a:bodyPr wrap="square" rtlCol="0">
            <a:spAutoFit/>
          </a:bodyPr>
          <a:lstStyle/>
          <a:p>
            <a:r>
              <a:rPr lang="en-US" sz="1600" dirty="0"/>
              <a:t>Healthy donor (n=3)</a:t>
            </a:r>
          </a:p>
        </p:txBody>
      </p:sp>
      <p:sp>
        <p:nvSpPr>
          <p:cNvPr id="18" name="Textfeld 12">
            <a:extLst>
              <a:ext uri="{FF2B5EF4-FFF2-40B4-BE49-F238E27FC236}">
                <a16:creationId xmlns:a16="http://schemas.microsoft.com/office/drawing/2014/main" id="{D8C6E7DD-2887-3334-48DD-AFF9B8198496}"/>
              </a:ext>
            </a:extLst>
          </p:cNvPr>
          <p:cNvSpPr txBox="1"/>
          <p:nvPr/>
        </p:nvSpPr>
        <p:spPr>
          <a:xfrm>
            <a:off x="9052189" y="2642893"/>
            <a:ext cx="1940355" cy="369332"/>
          </a:xfrm>
          <a:prstGeom prst="rect">
            <a:avLst/>
          </a:prstGeom>
          <a:noFill/>
        </p:spPr>
        <p:txBody>
          <a:bodyPr wrap="square" rtlCol="0">
            <a:spAutoFit/>
          </a:bodyPr>
          <a:lstStyle/>
          <a:p>
            <a:r>
              <a:rPr lang="en-US" dirty="0"/>
              <a:t>Postprandial</a:t>
            </a:r>
          </a:p>
        </p:txBody>
      </p:sp>
      <p:sp>
        <p:nvSpPr>
          <p:cNvPr id="19" name="Textfeld 12">
            <a:extLst>
              <a:ext uri="{FF2B5EF4-FFF2-40B4-BE49-F238E27FC236}">
                <a16:creationId xmlns:a16="http://schemas.microsoft.com/office/drawing/2014/main" id="{C5102855-95CA-33B6-4073-A4EB188E7617}"/>
              </a:ext>
            </a:extLst>
          </p:cNvPr>
          <p:cNvSpPr txBox="1"/>
          <p:nvPr/>
        </p:nvSpPr>
        <p:spPr>
          <a:xfrm>
            <a:off x="9073087" y="4788441"/>
            <a:ext cx="1940355" cy="584775"/>
          </a:xfrm>
          <a:prstGeom prst="rect">
            <a:avLst/>
          </a:prstGeom>
          <a:noFill/>
        </p:spPr>
        <p:txBody>
          <a:bodyPr wrap="square" rtlCol="0">
            <a:spAutoFit/>
          </a:bodyPr>
          <a:lstStyle/>
          <a:p>
            <a:r>
              <a:rPr lang="en-US" sz="1600" dirty="0"/>
              <a:t>Healthy donor (n=3)</a:t>
            </a:r>
          </a:p>
        </p:txBody>
      </p:sp>
      <p:pic>
        <p:nvPicPr>
          <p:cNvPr id="21" name="Picture 6">
            <a:extLst>
              <a:ext uri="{FF2B5EF4-FFF2-40B4-BE49-F238E27FC236}">
                <a16:creationId xmlns:a16="http://schemas.microsoft.com/office/drawing/2014/main" id="{A65E48DA-CD5B-4078-6841-D08022B0ACF3}"/>
              </a:ext>
            </a:extLst>
          </p:cNvPr>
          <p:cNvPicPr>
            <a:picLocks noChangeAspect="1"/>
          </p:cNvPicPr>
          <p:nvPr/>
        </p:nvPicPr>
        <p:blipFill>
          <a:blip r:embed="rId4"/>
          <a:stretch>
            <a:fillRect/>
          </a:stretch>
        </p:blipFill>
        <p:spPr>
          <a:xfrm flipH="1">
            <a:off x="4706106" y="1993823"/>
            <a:ext cx="2923805" cy="4310513"/>
          </a:xfrm>
          <a:prstGeom prst="rect">
            <a:avLst/>
          </a:prstGeom>
        </p:spPr>
      </p:pic>
      <p:sp>
        <p:nvSpPr>
          <p:cNvPr id="23" name="Textfeld 12">
            <a:extLst>
              <a:ext uri="{FF2B5EF4-FFF2-40B4-BE49-F238E27FC236}">
                <a16:creationId xmlns:a16="http://schemas.microsoft.com/office/drawing/2014/main" id="{FC064660-3FCA-8140-A64B-AF8040C70BCA}"/>
              </a:ext>
            </a:extLst>
          </p:cNvPr>
          <p:cNvSpPr txBox="1"/>
          <p:nvPr/>
        </p:nvSpPr>
        <p:spPr>
          <a:xfrm>
            <a:off x="6062415" y="1564429"/>
            <a:ext cx="1805038" cy="400110"/>
          </a:xfrm>
          <a:prstGeom prst="rect">
            <a:avLst/>
          </a:prstGeom>
          <a:noFill/>
        </p:spPr>
        <p:txBody>
          <a:bodyPr wrap="square" rtlCol="0">
            <a:spAutoFit/>
          </a:bodyPr>
          <a:lstStyle/>
          <a:p>
            <a:r>
              <a:rPr lang="en-US" sz="2000" dirty="0"/>
              <a:t>Lipemic</a:t>
            </a:r>
          </a:p>
        </p:txBody>
      </p:sp>
      <p:sp>
        <p:nvSpPr>
          <p:cNvPr id="24" name="Textfeld 12">
            <a:extLst>
              <a:ext uri="{FF2B5EF4-FFF2-40B4-BE49-F238E27FC236}">
                <a16:creationId xmlns:a16="http://schemas.microsoft.com/office/drawing/2014/main" id="{E49BD62B-0770-DCF7-ADEB-798DF91C92CF}"/>
              </a:ext>
            </a:extLst>
          </p:cNvPr>
          <p:cNvSpPr txBox="1"/>
          <p:nvPr/>
        </p:nvSpPr>
        <p:spPr>
          <a:xfrm>
            <a:off x="4300376" y="1564429"/>
            <a:ext cx="1805038" cy="400110"/>
          </a:xfrm>
          <a:prstGeom prst="rect">
            <a:avLst/>
          </a:prstGeom>
          <a:noFill/>
        </p:spPr>
        <p:txBody>
          <a:bodyPr wrap="square" rtlCol="0">
            <a:spAutoFit/>
          </a:bodyPr>
          <a:lstStyle/>
          <a:p>
            <a:r>
              <a:rPr lang="en-US" sz="2000" dirty="0"/>
              <a:t>Non-lipemic</a:t>
            </a:r>
          </a:p>
        </p:txBody>
      </p:sp>
    </p:spTree>
    <p:extLst>
      <p:ext uri="{BB962C8B-B14F-4D97-AF65-F5344CB8AC3E}">
        <p14:creationId xmlns:p14="http://schemas.microsoft.com/office/powerpoint/2010/main" val="3843541354"/>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BC762-D423-C586-6D63-3F18D7CFC7BA}"/>
              </a:ext>
            </a:extLst>
          </p:cNvPr>
          <p:cNvSpPr>
            <a:spLocks noGrp="1"/>
          </p:cNvSpPr>
          <p:nvPr>
            <p:ph type="title"/>
          </p:nvPr>
        </p:nvSpPr>
        <p:spPr/>
        <p:txBody>
          <a:bodyPr/>
          <a:lstStyle/>
          <a:p>
            <a:r>
              <a:rPr lang="en-US" dirty="0" smtClean="0"/>
              <a:t>EV size distribution – NTA </a:t>
            </a:r>
            <a:endParaRPr lang="en-US" dirty="0"/>
          </a:p>
        </p:txBody>
      </p:sp>
      <p:sp>
        <p:nvSpPr>
          <p:cNvPr id="10" name="Fußzeilenplatzhalter 9"/>
          <p:cNvSpPr>
            <a:spLocks noGrp="1"/>
          </p:cNvSpPr>
          <p:nvPr>
            <p:ph type="ftr" sz="quarter" idx="10"/>
          </p:nvPr>
        </p:nvSpPr>
        <p:spPr/>
        <p:txBody>
          <a:bodyPr/>
          <a:lstStyle/>
          <a:p>
            <a:r>
              <a:rPr lang="en-US" smtClean="0"/>
              <a:t>03.11.2025 – ELBS general assembly</a:t>
            </a:r>
            <a:endParaRPr lang="de-DE" dirty="0"/>
          </a:p>
        </p:txBody>
      </p:sp>
      <p:sp>
        <p:nvSpPr>
          <p:cNvPr id="23" name="Foliennummernplatzhalter 22"/>
          <p:cNvSpPr>
            <a:spLocks noGrp="1"/>
          </p:cNvSpPr>
          <p:nvPr>
            <p:ph type="sldNum" sz="quarter" idx="11"/>
          </p:nvPr>
        </p:nvSpPr>
        <p:spPr/>
        <p:txBody>
          <a:bodyPr/>
          <a:lstStyle/>
          <a:p>
            <a:fld id="{0625EBFC-0345-4FA4-A801-51797D94B198}" type="slidenum">
              <a:rPr lang="de-DE" smtClean="0"/>
              <a:t>12</a:t>
            </a:fld>
            <a:endParaRPr lang="de-DE"/>
          </a:p>
        </p:txBody>
      </p:sp>
      <p:grpSp>
        <p:nvGrpSpPr>
          <p:cNvPr id="16" name="Group 15">
            <a:extLst>
              <a:ext uri="{FF2B5EF4-FFF2-40B4-BE49-F238E27FC236}">
                <a16:creationId xmlns:a16="http://schemas.microsoft.com/office/drawing/2014/main" id="{A439B116-C4C3-5890-E19C-74D3BA8209EC}"/>
              </a:ext>
            </a:extLst>
          </p:cNvPr>
          <p:cNvGrpSpPr/>
          <p:nvPr/>
        </p:nvGrpSpPr>
        <p:grpSpPr>
          <a:xfrm>
            <a:off x="5447928" y="836712"/>
            <a:ext cx="5535782" cy="5800356"/>
            <a:chOff x="1490784" y="841989"/>
            <a:chExt cx="5535782" cy="5800356"/>
          </a:xfrm>
        </p:grpSpPr>
        <p:grpSp>
          <p:nvGrpSpPr>
            <p:cNvPr id="15" name="Group 14">
              <a:extLst>
                <a:ext uri="{FF2B5EF4-FFF2-40B4-BE49-F238E27FC236}">
                  <a16:creationId xmlns:a16="http://schemas.microsoft.com/office/drawing/2014/main" id="{741CDCE8-5A70-0487-61BB-C8BF16B83864}"/>
                </a:ext>
              </a:extLst>
            </p:cNvPr>
            <p:cNvGrpSpPr/>
            <p:nvPr/>
          </p:nvGrpSpPr>
          <p:grpSpPr>
            <a:xfrm>
              <a:off x="1490784" y="841989"/>
              <a:ext cx="5535782" cy="5800356"/>
              <a:chOff x="-2943682" y="528822"/>
              <a:chExt cx="5535782" cy="5800356"/>
            </a:xfrm>
          </p:grpSpPr>
          <p:pic>
            <p:nvPicPr>
              <p:cNvPr id="7" name="Grafik 3" descr="Ein Bild, das Wasser, See, Silhouette, Nacht enthält.&#10;&#10;KI-generierte Inhalte können fehlerhaft sein.">
                <a:extLst>
                  <a:ext uri="{FF2B5EF4-FFF2-40B4-BE49-F238E27FC236}">
                    <a16:creationId xmlns:a16="http://schemas.microsoft.com/office/drawing/2014/main" id="{C59F41A4-2683-A7AE-AFF7-91D77057EC03}"/>
                  </a:ext>
                </a:extLst>
              </p:cNvPr>
              <p:cNvPicPr>
                <a:picLocks noChangeAspect="1"/>
              </p:cNvPicPr>
              <p:nvPr/>
            </p:nvPicPr>
            <p:blipFill>
              <a:blip r:embed="rId3"/>
              <a:srcRect r="86532"/>
              <a:stretch/>
            </p:blipFill>
            <p:spPr>
              <a:xfrm>
                <a:off x="-2943682" y="528822"/>
                <a:ext cx="1046794" cy="5800356"/>
              </a:xfrm>
              <a:prstGeom prst="rect">
                <a:avLst/>
              </a:prstGeom>
            </p:spPr>
          </p:pic>
          <p:pic>
            <p:nvPicPr>
              <p:cNvPr id="4" name="Grafik 3" descr="Ein Bild, das Wasser, See, Silhouette, Nacht enthält.&#10;&#10;KI-generierte Inhalte können fehlerhaft sein.">
                <a:extLst>
                  <a:ext uri="{FF2B5EF4-FFF2-40B4-BE49-F238E27FC236}">
                    <a16:creationId xmlns:a16="http://schemas.microsoft.com/office/drawing/2014/main" id="{77BD2E77-0645-F713-1E7D-03832FAD815F}"/>
                  </a:ext>
                </a:extLst>
              </p:cNvPr>
              <p:cNvPicPr>
                <a:picLocks noChangeAspect="1"/>
              </p:cNvPicPr>
              <p:nvPr/>
            </p:nvPicPr>
            <p:blipFill>
              <a:blip r:embed="rId3"/>
              <a:srcRect l="40707"/>
              <a:stretch/>
            </p:blipFill>
            <p:spPr>
              <a:xfrm>
                <a:off x="-2016412" y="528822"/>
                <a:ext cx="4608512" cy="5800356"/>
              </a:xfrm>
              <a:prstGeom prst="rect">
                <a:avLst/>
              </a:prstGeom>
            </p:spPr>
          </p:pic>
        </p:grpSp>
        <p:sp>
          <p:nvSpPr>
            <p:cNvPr id="11" name="Textfeld 10">
              <a:extLst>
                <a:ext uri="{FF2B5EF4-FFF2-40B4-BE49-F238E27FC236}">
                  <a16:creationId xmlns:a16="http://schemas.microsoft.com/office/drawing/2014/main" id="{395185D6-BF65-C498-A235-53298B498331}"/>
                </a:ext>
              </a:extLst>
            </p:cNvPr>
            <p:cNvSpPr txBox="1"/>
            <p:nvPr/>
          </p:nvSpPr>
          <p:spPr>
            <a:xfrm>
              <a:off x="2841450" y="1259468"/>
              <a:ext cx="851580" cy="369332"/>
            </a:xfrm>
            <a:prstGeom prst="rect">
              <a:avLst/>
            </a:prstGeom>
            <a:noFill/>
          </p:spPr>
          <p:txBody>
            <a:bodyPr wrap="none" rtlCol="0">
              <a:spAutoFit/>
            </a:bodyPr>
            <a:lstStyle/>
            <a:p>
              <a:r>
                <a:rPr lang="en-US" dirty="0" smtClean="0"/>
                <a:t>V-Disk</a:t>
              </a:r>
              <a:endParaRPr lang="en-US" dirty="0"/>
            </a:p>
          </p:txBody>
        </p:sp>
        <p:sp>
          <p:nvSpPr>
            <p:cNvPr id="12" name="Textfeld 11">
              <a:extLst>
                <a:ext uri="{FF2B5EF4-FFF2-40B4-BE49-F238E27FC236}">
                  <a16:creationId xmlns:a16="http://schemas.microsoft.com/office/drawing/2014/main" id="{8F6AD135-5BDB-CB8D-C9AD-F22D039295F9}"/>
                </a:ext>
              </a:extLst>
            </p:cNvPr>
            <p:cNvSpPr txBox="1"/>
            <p:nvPr/>
          </p:nvSpPr>
          <p:spPr>
            <a:xfrm>
              <a:off x="4733949" y="1259884"/>
              <a:ext cx="1620957" cy="369332"/>
            </a:xfrm>
            <a:prstGeom prst="rect">
              <a:avLst/>
            </a:prstGeom>
            <a:noFill/>
          </p:spPr>
          <p:txBody>
            <a:bodyPr wrap="square" lIns="0" rtlCol="0">
              <a:spAutoFit/>
            </a:bodyPr>
            <a:lstStyle/>
            <a:p>
              <a:r>
                <a:rPr lang="en-US" dirty="0"/>
                <a:t>SEC</a:t>
              </a:r>
            </a:p>
          </p:txBody>
        </p:sp>
      </p:grpSp>
      <p:sp>
        <p:nvSpPr>
          <p:cNvPr id="18" name="Textfeld 17">
            <a:extLst>
              <a:ext uri="{FF2B5EF4-FFF2-40B4-BE49-F238E27FC236}">
                <a16:creationId xmlns:a16="http://schemas.microsoft.com/office/drawing/2014/main" id="{526629D9-4716-7ED3-84C7-B9D1894217FD}"/>
              </a:ext>
            </a:extLst>
          </p:cNvPr>
          <p:cNvSpPr txBox="1"/>
          <p:nvPr/>
        </p:nvSpPr>
        <p:spPr>
          <a:xfrm>
            <a:off x="10838424" y="2492896"/>
            <a:ext cx="856325" cy="338554"/>
          </a:xfrm>
          <a:prstGeom prst="rect">
            <a:avLst/>
          </a:prstGeom>
          <a:noFill/>
        </p:spPr>
        <p:txBody>
          <a:bodyPr wrap="none" rtlCol="0">
            <a:spAutoFit/>
          </a:bodyPr>
          <a:lstStyle/>
          <a:p>
            <a:pPr algn="l"/>
            <a:r>
              <a:rPr lang="en-US" sz="1600" dirty="0"/>
              <a:t>Fasting</a:t>
            </a:r>
          </a:p>
        </p:txBody>
      </p:sp>
      <p:sp>
        <p:nvSpPr>
          <p:cNvPr id="19" name="Textfeld 18">
            <a:extLst>
              <a:ext uri="{FF2B5EF4-FFF2-40B4-BE49-F238E27FC236}">
                <a16:creationId xmlns:a16="http://schemas.microsoft.com/office/drawing/2014/main" id="{A255D733-E0D7-8205-4E66-9F7B0EB1BF25}"/>
              </a:ext>
            </a:extLst>
          </p:cNvPr>
          <p:cNvSpPr txBox="1"/>
          <p:nvPr/>
        </p:nvSpPr>
        <p:spPr>
          <a:xfrm>
            <a:off x="10838424" y="4869160"/>
            <a:ext cx="1322798" cy="338554"/>
          </a:xfrm>
          <a:prstGeom prst="rect">
            <a:avLst/>
          </a:prstGeom>
          <a:noFill/>
        </p:spPr>
        <p:txBody>
          <a:bodyPr wrap="none" rtlCol="0">
            <a:spAutoFit/>
          </a:bodyPr>
          <a:lstStyle/>
          <a:p>
            <a:pPr algn="l"/>
            <a:r>
              <a:rPr lang="en-US" sz="1600" dirty="0"/>
              <a:t>Postprandial</a:t>
            </a:r>
          </a:p>
        </p:txBody>
      </p:sp>
      <p:sp>
        <p:nvSpPr>
          <p:cNvPr id="20" name="Rechteck: abgerundete Ecken 20">
            <a:extLst>
              <a:ext uri="{FF2B5EF4-FFF2-40B4-BE49-F238E27FC236}">
                <a16:creationId xmlns:a16="http://schemas.microsoft.com/office/drawing/2014/main" id="{31B0D239-FA53-AA57-7A78-5ECE0DB5D826}"/>
              </a:ext>
            </a:extLst>
          </p:cNvPr>
          <p:cNvSpPr/>
          <p:nvPr/>
        </p:nvSpPr>
        <p:spPr bwMode="auto">
          <a:xfrm>
            <a:off x="10622400" y="2544289"/>
            <a:ext cx="216024" cy="235769"/>
          </a:xfrm>
          <a:prstGeom prst="roundRect">
            <a:avLst/>
          </a:prstGeom>
          <a:solidFill>
            <a:srgbClr val="2967B1"/>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1" name="Rechteck: abgerundete Ecken 22">
            <a:extLst>
              <a:ext uri="{FF2B5EF4-FFF2-40B4-BE49-F238E27FC236}">
                <a16:creationId xmlns:a16="http://schemas.microsoft.com/office/drawing/2014/main" id="{02C549F1-FA5F-2726-2A9F-8513C8552AEB}"/>
              </a:ext>
            </a:extLst>
          </p:cNvPr>
          <p:cNvSpPr/>
          <p:nvPr/>
        </p:nvSpPr>
        <p:spPr bwMode="auto">
          <a:xfrm>
            <a:off x="10622400" y="4920553"/>
            <a:ext cx="216024" cy="235769"/>
          </a:xfrm>
          <a:prstGeom prst="roundRect">
            <a:avLst/>
          </a:prstGeom>
          <a:solidFill>
            <a:srgbClr val="E07B33"/>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2" name="Inhaltsplatzhalter 2"/>
          <p:cNvSpPr txBox="1">
            <a:spLocks/>
          </p:cNvSpPr>
          <p:nvPr/>
        </p:nvSpPr>
        <p:spPr>
          <a:xfrm>
            <a:off x="55823" y="1341713"/>
            <a:ext cx="5032065" cy="4550031"/>
          </a:xfrm>
          <a:prstGeom prst="rect">
            <a:avLst/>
          </a:prstGeom>
        </p:spPr>
        <p:txBody>
          <a:bodyPr>
            <a:normAutofit/>
          </a:bodyPr>
          <a:lst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4"/>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4"/>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4"/>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4"/>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4"/>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4"/>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4"/>
              </a:buBlip>
              <a:tabLst>
                <a:tab pos="228548" algn="l"/>
              </a:tabLst>
              <a:defRPr sz="2300">
                <a:solidFill>
                  <a:schemeClr val="tx1"/>
                </a:solidFill>
                <a:latin typeface="+mn-lt"/>
              </a:defRPr>
            </a:lvl9pPr>
          </a:lstStyle>
          <a:p>
            <a:pPr lvl="1"/>
            <a:r>
              <a:rPr lang="en-US" sz="2400" kern="0" dirty="0" smtClean="0">
                <a:solidFill>
                  <a:srgbClr val="000000"/>
                </a:solidFill>
                <a:latin typeface="Arial"/>
              </a:rPr>
              <a:t>Particles in expected size range</a:t>
            </a:r>
          </a:p>
          <a:p>
            <a:pPr lvl="1"/>
            <a:r>
              <a:rPr lang="en-US" sz="2400" kern="0" dirty="0" smtClean="0">
                <a:solidFill>
                  <a:srgbClr val="000000"/>
                </a:solidFill>
                <a:latin typeface="Arial"/>
              </a:rPr>
              <a:t>Size distribution unaffected by </a:t>
            </a:r>
            <a:r>
              <a:rPr lang="en-US" sz="2400" kern="0" dirty="0" err="1" smtClean="0">
                <a:solidFill>
                  <a:srgbClr val="000000"/>
                </a:solidFill>
                <a:latin typeface="Arial"/>
              </a:rPr>
              <a:t>lipemic</a:t>
            </a:r>
            <a:r>
              <a:rPr lang="en-US" sz="2400" kern="0" dirty="0" smtClean="0">
                <a:solidFill>
                  <a:srgbClr val="000000"/>
                </a:solidFill>
                <a:latin typeface="Arial"/>
              </a:rPr>
              <a:t> sample</a:t>
            </a:r>
            <a:endParaRPr lang="en-US" sz="2200" kern="0" dirty="0">
              <a:solidFill>
                <a:schemeClr val="accent1"/>
              </a:solidFill>
              <a:latin typeface="Arial"/>
            </a:endParaRPr>
          </a:p>
        </p:txBody>
      </p:sp>
    </p:spTree>
    <p:extLst>
      <p:ext uri="{BB962C8B-B14F-4D97-AF65-F5344CB8AC3E}">
        <p14:creationId xmlns:p14="http://schemas.microsoft.com/office/powerpoint/2010/main" val="890375522"/>
      </p:ext>
    </p:extLst>
  </p:cSld>
  <p:clrMapOvr>
    <a:masterClrMapping/>
  </p:clrMapOvr>
  <p:transition advTm="2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8EB4E-F1FE-F501-FD29-FBCCC8159ABF}"/>
              </a:ext>
            </a:extLst>
          </p:cNvPr>
          <p:cNvSpPr>
            <a:spLocks noGrp="1"/>
          </p:cNvSpPr>
          <p:nvPr>
            <p:ph type="title"/>
          </p:nvPr>
        </p:nvSpPr>
        <p:spPr/>
        <p:txBody>
          <a:bodyPr/>
          <a:lstStyle/>
          <a:p>
            <a:r>
              <a:rPr lang="en-US" dirty="0" smtClean="0"/>
              <a:t>Contaminant removal</a:t>
            </a:r>
            <a:endParaRPr lang="en-US" dirty="0"/>
          </a:p>
        </p:txBody>
      </p:sp>
      <p:sp>
        <p:nvSpPr>
          <p:cNvPr id="5" name="Fußzeilenplatzhalter 4"/>
          <p:cNvSpPr>
            <a:spLocks noGrp="1"/>
          </p:cNvSpPr>
          <p:nvPr>
            <p:ph type="ftr" sz="quarter" idx="10"/>
          </p:nvPr>
        </p:nvSpPr>
        <p:spPr/>
        <p:txBody>
          <a:bodyPr/>
          <a:lstStyle/>
          <a:p>
            <a:r>
              <a:rPr lang="en-US" smtClean="0"/>
              <a:t>03.11.2025 – ELBS general assembly</a:t>
            </a:r>
            <a:endParaRPr lang="de-DE" dirty="0"/>
          </a:p>
        </p:txBody>
      </p:sp>
      <p:sp>
        <p:nvSpPr>
          <p:cNvPr id="8" name="Foliennummernplatzhalter 7"/>
          <p:cNvSpPr>
            <a:spLocks noGrp="1"/>
          </p:cNvSpPr>
          <p:nvPr>
            <p:ph type="sldNum" sz="quarter" idx="11"/>
          </p:nvPr>
        </p:nvSpPr>
        <p:spPr/>
        <p:txBody>
          <a:bodyPr/>
          <a:lstStyle/>
          <a:p>
            <a:fld id="{0625EBFC-0345-4FA4-A801-51797D94B198}" type="slidenum">
              <a:rPr lang="de-DE" smtClean="0"/>
              <a:t>13</a:t>
            </a:fld>
            <a:endParaRPr lang="de-DE"/>
          </a:p>
        </p:txBody>
      </p:sp>
      <p:grpSp>
        <p:nvGrpSpPr>
          <p:cNvPr id="30" name="Group 29">
            <a:extLst>
              <a:ext uri="{FF2B5EF4-FFF2-40B4-BE49-F238E27FC236}">
                <a16:creationId xmlns:a16="http://schemas.microsoft.com/office/drawing/2014/main" id="{C333133E-FF4F-EB4F-6540-ACC55FB5CF6B}"/>
              </a:ext>
            </a:extLst>
          </p:cNvPr>
          <p:cNvGrpSpPr/>
          <p:nvPr/>
        </p:nvGrpSpPr>
        <p:grpSpPr>
          <a:xfrm>
            <a:off x="1505909" y="4643655"/>
            <a:ext cx="2282341" cy="338554"/>
            <a:chOff x="1505909" y="4643655"/>
            <a:chExt cx="2282341" cy="338554"/>
          </a:xfrm>
        </p:grpSpPr>
        <p:sp>
          <p:nvSpPr>
            <p:cNvPr id="6" name="Textfeld 5">
              <a:extLst>
                <a:ext uri="{FF2B5EF4-FFF2-40B4-BE49-F238E27FC236}">
                  <a16:creationId xmlns:a16="http://schemas.microsoft.com/office/drawing/2014/main" id="{2379E4C4-DCBC-103B-D33A-9A49E42137F2}"/>
                </a:ext>
              </a:extLst>
            </p:cNvPr>
            <p:cNvSpPr txBox="1"/>
            <p:nvPr/>
          </p:nvSpPr>
          <p:spPr>
            <a:xfrm>
              <a:off x="1505909" y="4643655"/>
              <a:ext cx="718466" cy="338554"/>
            </a:xfrm>
            <a:prstGeom prst="rect">
              <a:avLst/>
            </a:prstGeom>
            <a:noFill/>
          </p:spPr>
          <p:txBody>
            <a:bodyPr wrap="none" rtlCol="0">
              <a:spAutoFit/>
            </a:bodyPr>
            <a:lstStyle/>
            <a:p>
              <a:r>
                <a:rPr lang="en-US" sz="1600" dirty="0"/>
                <a:t>VDisk</a:t>
              </a:r>
            </a:p>
          </p:txBody>
        </p:sp>
        <p:sp>
          <p:nvSpPr>
            <p:cNvPr id="7" name="Textfeld 6">
              <a:extLst>
                <a:ext uri="{FF2B5EF4-FFF2-40B4-BE49-F238E27FC236}">
                  <a16:creationId xmlns:a16="http://schemas.microsoft.com/office/drawing/2014/main" id="{E6D4879E-2CEA-D537-A12F-4E080944C7AC}"/>
                </a:ext>
              </a:extLst>
            </p:cNvPr>
            <p:cNvSpPr txBox="1"/>
            <p:nvPr/>
          </p:nvSpPr>
          <p:spPr>
            <a:xfrm>
              <a:off x="2526365" y="4643655"/>
              <a:ext cx="1261885" cy="338554"/>
            </a:xfrm>
            <a:prstGeom prst="rect">
              <a:avLst/>
            </a:prstGeom>
            <a:noFill/>
          </p:spPr>
          <p:txBody>
            <a:bodyPr wrap="square" lIns="0" rtlCol="0">
              <a:spAutoFit/>
            </a:bodyPr>
            <a:lstStyle/>
            <a:p>
              <a:r>
                <a:rPr lang="en-US" sz="1600" dirty="0"/>
                <a:t>SEC</a:t>
              </a:r>
            </a:p>
          </p:txBody>
        </p:sp>
      </p:grpSp>
      <p:sp>
        <p:nvSpPr>
          <p:cNvPr id="14" name="Textfeld 13">
            <a:extLst>
              <a:ext uri="{FF2B5EF4-FFF2-40B4-BE49-F238E27FC236}">
                <a16:creationId xmlns:a16="http://schemas.microsoft.com/office/drawing/2014/main" id="{CFDD20A7-1839-A41B-C6E9-88BEB3DA1694}"/>
              </a:ext>
            </a:extLst>
          </p:cNvPr>
          <p:cNvSpPr txBox="1"/>
          <p:nvPr/>
        </p:nvSpPr>
        <p:spPr>
          <a:xfrm>
            <a:off x="1272706" y="1628800"/>
            <a:ext cx="2203542" cy="338554"/>
          </a:xfrm>
          <a:prstGeom prst="rect">
            <a:avLst/>
          </a:prstGeom>
          <a:noFill/>
        </p:spPr>
        <p:txBody>
          <a:bodyPr wrap="square" lIns="0" rtlCol="0">
            <a:spAutoFit/>
          </a:bodyPr>
          <a:lstStyle/>
          <a:p>
            <a:r>
              <a:rPr lang="en-US" sz="1600" dirty="0"/>
              <a:t>Total protein </a:t>
            </a:r>
          </a:p>
        </p:txBody>
      </p:sp>
      <p:sp>
        <p:nvSpPr>
          <p:cNvPr id="15" name="Textfeld 14">
            <a:extLst>
              <a:ext uri="{FF2B5EF4-FFF2-40B4-BE49-F238E27FC236}">
                <a16:creationId xmlns:a16="http://schemas.microsoft.com/office/drawing/2014/main" id="{173CBAF3-70FD-D8B5-591C-ACF172DFFA67}"/>
              </a:ext>
            </a:extLst>
          </p:cNvPr>
          <p:cNvSpPr txBox="1"/>
          <p:nvPr/>
        </p:nvSpPr>
        <p:spPr>
          <a:xfrm>
            <a:off x="5224044" y="1476073"/>
            <a:ext cx="2203543" cy="584775"/>
          </a:xfrm>
          <a:prstGeom prst="rect">
            <a:avLst/>
          </a:prstGeom>
          <a:noFill/>
        </p:spPr>
        <p:txBody>
          <a:bodyPr wrap="square" lIns="0" rtlCol="0">
            <a:spAutoFit/>
          </a:bodyPr>
          <a:lstStyle/>
          <a:p>
            <a:r>
              <a:rPr lang="en-US" sz="1600" dirty="0"/>
              <a:t>High-density lipoprotein (HDL)</a:t>
            </a:r>
          </a:p>
        </p:txBody>
      </p:sp>
      <p:sp>
        <p:nvSpPr>
          <p:cNvPr id="16" name="Textfeld 15">
            <a:extLst>
              <a:ext uri="{FF2B5EF4-FFF2-40B4-BE49-F238E27FC236}">
                <a16:creationId xmlns:a16="http://schemas.microsoft.com/office/drawing/2014/main" id="{799E519A-5A24-5C1C-9080-4F1474BABC90}"/>
              </a:ext>
            </a:extLst>
          </p:cNvPr>
          <p:cNvSpPr txBox="1"/>
          <p:nvPr/>
        </p:nvSpPr>
        <p:spPr>
          <a:xfrm>
            <a:off x="8719638" y="1489910"/>
            <a:ext cx="2760419" cy="584775"/>
          </a:xfrm>
          <a:prstGeom prst="rect">
            <a:avLst/>
          </a:prstGeom>
          <a:noFill/>
        </p:spPr>
        <p:txBody>
          <a:bodyPr wrap="square" lIns="0" rtlCol="0">
            <a:spAutoFit/>
          </a:bodyPr>
          <a:lstStyle/>
          <a:p>
            <a:r>
              <a:rPr lang="en-US" sz="1600" dirty="0"/>
              <a:t>Low- and very-low-density lipoprotein (V/LDL)</a:t>
            </a:r>
          </a:p>
        </p:txBody>
      </p:sp>
      <p:grpSp>
        <p:nvGrpSpPr>
          <p:cNvPr id="4" name="Gruppieren 3"/>
          <p:cNvGrpSpPr/>
          <p:nvPr/>
        </p:nvGrpSpPr>
        <p:grpSpPr>
          <a:xfrm>
            <a:off x="479376" y="5353157"/>
            <a:ext cx="1538822" cy="698594"/>
            <a:chOff x="571197" y="5347955"/>
            <a:chExt cx="1538822" cy="698594"/>
          </a:xfrm>
        </p:grpSpPr>
        <p:sp>
          <p:nvSpPr>
            <p:cNvPr id="17" name="Textfeld 16">
              <a:extLst>
                <a:ext uri="{FF2B5EF4-FFF2-40B4-BE49-F238E27FC236}">
                  <a16:creationId xmlns:a16="http://schemas.microsoft.com/office/drawing/2014/main" id="{526629D9-4716-7ED3-84C7-B9D1894217FD}"/>
                </a:ext>
              </a:extLst>
            </p:cNvPr>
            <p:cNvSpPr txBox="1"/>
            <p:nvPr/>
          </p:nvSpPr>
          <p:spPr>
            <a:xfrm>
              <a:off x="787221" y="5347955"/>
              <a:ext cx="856325" cy="338554"/>
            </a:xfrm>
            <a:prstGeom prst="rect">
              <a:avLst/>
            </a:prstGeom>
            <a:noFill/>
          </p:spPr>
          <p:txBody>
            <a:bodyPr wrap="none" rtlCol="0">
              <a:spAutoFit/>
            </a:bodyPr>
            <a:lstStyle/>
            <a:p>
              <a:pPr algn="l"/>
              <a:r>
                <a:rPr lang="en-US" sz="1600" dirty="0"/>
                <a:t>Fasting</a:t>
              </a:r>
            </a:p>
          </p:txBody>
        </p:sp>
        <p:sp>
          <p:nvSpPr>
            <p:cNvPr id="19" name="Textfeld 18">
              <a:extLst>
                <a:ext uri="{FF2B5EF4-FFF2-40B4-BE49-F238E27FC236}">
                  <a16:creationId xmlns:a16="http://schemas.microsoft.com/office/drawing/2014/main" id="{A255D733-E0D7-8205-4E66-9F7B0EB1BF25}"/>
                </a:ext>
              </a:extLst>
            </p:cNvPr>
            <p:cNvSpPr txBox="1"/>
            <p:nvPr/>
          </p:nvSpPr>
          <p:spPr>
            <a:xfrm>
              <a:off x="787221" y="5707995"/>
              <a:ext cx="1322798" cy="338554"/>
            </a:xfrm>
            <a:prstGeom prst="rect">
              <a:avLst/>
            </a:prstGeom>
            <a:noFill/>
          </p:spPr>
          <p:txBody>
            <a:bodyPr wrap="none" rtlCol="0">
              <a:spAutoFit/>
            </a:bodyPr>
            <a:lstStyle/>
            <a:p>
              <a:pPr algn="l"/>
              <a:r>
                <a:rPr lang="en-US" sz="1600" dirty="0"/>
                <a:t>Postprandial</a:t>
              </a:r>
            </a:p>
          </p:txBody>
        </p:sp>
        <p:sp>
          <p:nvSpPr>
            <p:cNvPr id="21" name="Rechteck: abgerundete Ecken 20">
              <a:extLst>
                <a:ext uri="{FF2B5EF4-FFF2-40B4-BE49-F238E27FC236}">
                  <a16:creationId xmlns:a16="http://schemas.microsoft.com/office/drawing/2014/main" id="{31B0D239-FA53-AA57-7A78-5ECE0DB5D826}"/>
                </a:ext>
              </a:extLst>
            </p:cNvPr>
            <p:cNvSpPr/>
            <p:nvPr/>
          </p:nvSpPr>
          <p:spPr bwMode="auto">
            <a:xfrm>
              <a:off x="571197" y="5399348"/>
              <a:ext cx="216024" cy="235769"/>
            </a:xfrm>
            <a:prstGeom prst="roundRect">
              <a:avLst/>
            </a:prstGeom>
            <a:solidFill>
              <a:srgbClr val="2967B1"/>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3" name="Rechteck: abgerundete Ecken 22">
              <a:extLst>
                <a:ext uri="{FF2B5EF4-FFF2-40B4-BE49-F238E27FC236}">
                  <a16:creationId xmlns:a16="http://schemas.microsoft.com/office/drawing/2014/main" id="{02C549F1-FA5F-2726-2A9F-8513C8552AEB}"/>
                </a:ext>
              </a:extLst>
            </p:cNvPr>
            <p:cNvSpPr/>
            <p:nvPr/>
          </p:nvSpPr>
          <p:spPr bwMode="auto">
            <a:xfrm>
              <a:off x="571197" y="5759388"/>
              <a:ext cx="216024" cy="235769"/>
            </a:xfrm>
            <a:prstGeom prst="roundRect">
              <a:avLst/>
            </a:prstGeom>
            <a:solidFill>
              <a:srgbClr val="E07B33"/>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grpSp>
      <p:sp>
        <p:nvSpPr>
          <p:cNvPr id="24" name="Textfeld 23">
            <a:extLst>
              <a:ext uri="{FF2B5EF4-FFF2-40B4-BE49-F238E27FC236}">
                <a16:creationId xmlns:a16="http://schemas.microsoft.com/office/drawing/2014/main" id="{34DFD5CE-E396-B966-FBC7-ED056C8B5F8C}"/>
              </a:ext>
            </a:extLst>
          </p:cNvPr>
          <p:cNvSpPr txBox="1"/>
          <p:nvPr/>
        </p:nvSpPr>
        <p:spPr>
          <a:xfrm>
            <a:off x="2871239" y="5517232"/>
            <a:ext cx="6393113" cy="646331"/>
          </a:xfrm>
          <a:prstGeom prst="rect">
            <a:avLst/>
          </a:prstGeom>
          <a:noFill/>
        </p:spPr>
        <p:txBody>
          <a:bodyPr wrap="square" rtlCol="0">
            <a:spAutoFit/>
          </a:bodyPr>
          <a:lstStyle/>
          <a:p>
            <a:r>
              <a:rPr lang="en-US" b="1" dirty="0">
                <a:solidFill>
                  <a:schemeClr val="accent1"/>
                </a:solidFill>
              </a:rPr>
              <a:t>All methods removed contaminants with similar efficiency in both fasting and postprandial plasma.</a:t>
            </a:r>
          </a:p>
        </p:txBody>
      </p:sp>
      <p:pic>
        <p:nvPicPr>
          <p:cNvPr id="25" name="Picture 24" descr="A graph of blue and orange bars&#10;&#10;AI-generated content may be incorrect.">
            <a:extLst>
              <a:ext uri="{FF2B5EF4-FFF2-40B4-BE49-F238E27FC236}">
                <a16:creationId xmlns:a16="http://schemas.microsoft.com/office/drawing/2014/main" id="{005C7EDE-0DAE-95D5-3ECB-6C1D5FD435FA}"/>
              </a:ext>
            </a:extLst>
          </p:cNvPr>
          <p:cNvPicPr>
            <a:picLocks noChangeAspect="1"/>
          </p:cNvPicPr>
          <p:nvPr/>
        </p:nvPicPr>
        <p:blipFill>
          <a:blip r:embed="rId3"/>
          <a:srcRect l="11002" t="8373" b="21610"/>
          <a:stretch/>
        </p:blipFill>
        <p:spPr>
          <a:xfrm>
            <a:off x="867000" y="2157350"/>
            <a:ext cx="3255168" cy="2486305"/>
          </a:xfrm>
          <a:prstGeom prst="rect">
            <a:avLst/>
          </a:prstGeom>
        </p:spPr>
      </p:pic>
      <p:pic>
        <p:nvPicPr>
          <p:cNvPr id="27" name="Picture 26" descr="A graph of blue and orange bars&#10;&#10;AI-generated content may be incorrect.">
            <a:extLst>
              <a:ext uri="{FF2B5EF4-FFF2-40B4-BE49-F238E27FC236}">
                <a16:creationId xmlns:a16="http://schemas.microsoft.com/office/drawing/2014/main" id="{AF25AB93-D72A-EDD2-59EF-5825BB05CFA9}"/>
              </a:ext>
            </a:extLst>
          </p:cNvPr>
          <p:cNvPicPr>
            <a:picLocks noChangeAspect="1"/>
          </p:cNvPicPr>
          <p:nvPr/>
        </p:nvPicPr>
        <p:blipFill>
          <a:blip r:embed="rId4"/>
          <a:srcRect l="11002" t="9747" b="21575"/>
          <a:stretch/>
        </p:blipFill>
        <p:spPr>
          <a:xfrm>
            <a:off x="4698232" y="2204864"/>
            <a:ext cx="3255168" cy="2438791"/>
          </a:xfrm>
          <a:prstGeom prst="rect">
            <a:avLst/>
          </a:prstGeom>
        </p:spPr>
      </p:pic>
      <p:pic>
        <p:nvPicPr>
          <p:cNvPr id="29" name="Picture 28" descr="A graph of blue and orange bars&#10;&#10;AI-generated content may be incorrect.">
            <a:extLst>
              <a:ext uri="{FF2B5EF4-FFF2-40B4-BE49-F238E27FC236}">
                <a16:creationId xmlns:a16="http://schemas.microsoft.com/office/drawing/2014/main" id="{4951677C-5606-3312-25F7-E168C675FE32}"/>
              </a:ext>
            </a:extLst>
          </p:cNvPr>
          <p:cNvPicPr>
            <a:picLocks noChangeAspect="1"/>
          </p:cNvPicPr>
          <p:nvPr/>
        </p:nvPicPr>
        <p:blipFill>
          <a:blip r:embed="rId5"/>
          <a:srcRect l="11002" t="10138" b="21478"/>
          <a:stretch/>
        </p:blipFill>
        <p:spPr>
          <a:xfrm>
            <a:off x="8472264" y="2193825"/>
            <a:ext cx="3255168" cy="2428344"/>
          </a:xfrm>
          <a:prstGeom prst="rect">
            <a:avLst/>
          </a:prstGeom>
        </p:spPr>
      </p:pic>
      <p:grpSp>
        <p:nvGrpSpPr>
          <p:cNvPr id="31" name="Group 30">
            <a:extLst>
              <a:ext uri="{FF2B5EF4-FFF2-40B4-BE49-F238E27FC236}">
                <a16:creationId xmlns:a16="http://schemas.microsoft.com/office/drawing/2014/main" id="{9FDC0829-37DD-F6CA-C678-F0C92C6EE283}"/>
              </a:ext>
            </a:extLst>
          </p:cNvPr>
          <p:cNvGrpSpPr/>
          <p:nvPr/>
        </p:nvGrpSpPr>
        <p:grpSpPr>
          <a:xfrm>
            <a:off x="5375920" y="4643655"/>
            <a:ext cx="2282341" cy="338554"/>
            <a:chOff x="1505909" y="4643655"/>
            <a:chExt cx="2282341" cy="338554"/>
          </a:xfrm>
        </p:grpSpPr>
        <p:sp>
          <p:nvSpPr>
            <p:cNvPr id="32" name="Textfeld 5">
              <a:extLst>
                <a:ext uri="{FF2B5EF4-FFF2-40B4-BE49-F238E27FC236}">
                  <a16:creationId xmlns:a16="http://schemas.microsoft.com/office/drawing/2014/main" id="{116CCE3F-D500-85C9-5854-67E8C4FCEBFD}"/>
                </a:ext>
              </a:extLst>
            </p:cNvPr>
            <p:cNvSpPr txBox="1"/>
            <p:nvPr/>
          </p:nvSpPr>
          <p:spPr>
            <a:xfrm>
              <a:off x="1505909" y="4643655"/>
              <a:ext cx="718466" cy="338554"/>
            </a:xfrm>
            <a:prstGeom prst="rect">
              <a:avLst/>
            </a:prstGeom>
            <a:noFill/>
          </p:spPr>
          <p:txBody>
            <a:bodyPr wrap="none" rtlCol="0">
              <a:spAutoFit/>
            </a:bodyPr>
            <a:lstStyle/>
            <a:p>
              <a:r>
                <a:rPr lang="en-US" sz="1600" dirty="0"/>
                <a:t>VDisk</a:t>
              </a:r>
            </a:p>
          </p:txBody>
        </p:sp>
        <p:sp>
          <p:nvSpPr>
            <p:cNvPr id="33" name="Textfeld 6">
              <a:extLst>
                <a:ext uri="{FF2B5EF4-FFF2-40B4-BE49-F238E27FC236}">
                  <a16:creationId xmlns:a16="http://schemas.microsoft.com/office/drawing/2014/main" id="{103BF6EC-63FF-3F29-0FC2-1134406FE67B}"/>
                </a:ext>
              </a:extLst>
            </p:cNvPr>
            <p:cNvSpPr txBox="1"/>
            <p:nvPr/>
          </p:nvSpPr>
          <p:spPr>
            <a:xfrm>
              <a:off x="2526365" y="4643655"/>
              <a:ext cx="1261885" cy="338554"/>
            </a:xfrm>
            <a:prstGeom prst="rect">
              <a:avLst/>
            </a:prstGeom>
            <a:noFill/>
          </p:spPr>
          <p:txBody>
            <a:bodyPr wrap="square" lIns="0" rtlCol="0">
              <a:spAutoFit/>
            </a:bodyPr>
            <a:lstStyle/>
            <a:p>
              <a:r>
                <a:rPr lang="en-US" sz="1600" dirty="0"/>
                <a:t>SEC</a:t>
              </a:r>
            </a:p>
          </p:txBody>
        </p:sp>
      </p:grpSp>
      <p:grpSp>
        <p:nvGrpSpPr>
          <p:cNvPr id="34" name="Group 33">
            <a:extLst>
              <a:ext uri="{FF2B5EF4-FFF2-40B4-BE49-F238E27FC236}">
                <a16:creationId xmlns:a16="http://schemas.microsoft.com/office/drawing/2014/main" id="{8BA5E9B8-583A-90DC-CA7C-FDECA989FB6B}"/>
              </a:ext>
            </a:extLst>
          </p:cNvPr>
          <p:cNvGrpSpPr/>
          <p:nvPr/>
        </p:nvGrpSpPr>
        <p:grpSpPr>
          <a:xfrm>
            <a:off x="9142251" y="4643655"/>
            <a:ext cx="2282341" cy="338554"/>
            <a:chOff x="1505909" y="4643655"/>
            <a:chExt cx="2282341" cy="338554"/>
          </a:xfrm>
        </p:grpSpPr>
        <p:sp>
          <p:nvSpPr>
            <p:cNvPr id="35" name="Textfeld 5">
              <a:extLst>
                <a:ext uri="{FF2B5EF4-FFF2-40B4-BE49-F238E27FC236}">
                  <a16:creationId xmlns:a16="http://schemas.microsoft.com/office/drawing/2014/main" id="{12C60A05-69CD-3CCE-3039-CE75600A720D}"/>
                </a:ext>
              </a:extLst>
            </p:cNvPr>
            <p:cNvSpPr txBox="1"/>
            <p:nvPr/>
          </p:nvSpPr>
          <p:spPr>
            <a:xfrm>
              <a:off x="1505909" y="4643655"/>
              <a:ext cx="718466" cy="338554"/>
            </a:xfrm>
            <a:prstGeom prst="rect">
              <a:avLst/>
            </a:prstGeom>
            <a:noFill/>
          </p:spPr>
          <p:txBody>
            <a:bodyPr wrap="none" rtlCol="0">
              <a:spAutoFit/>
            </a:bodyPr>
            <a:lstStyle/>
            <a:p>
              <a:r>
                <a:rPr lang="en-US" sz="1600" dirty="0"/>
                <a:t>VDisk</a:t>
              </a:r>
            </a:p>
          </p:txBody>
        </p:sp>
        <p:sp>
          <p:nvSpPr>
            <p:cNvPr id="36" name="Textfeld 6">
              <a:extLst>
                <a:ext uri="{FF2B5EF4-FFF2-40B4-BE49-F238E27FC236}">
                  <a16:creationId xmlns:a16="http://schemas.microsoft.com/office/drawing/2014/main" id="{9D767D48-86DB-F53E-ECFF-02151BC67C3D}"/>
                </a:ext>
              </a:extLst>
            </p:cNvPr>
            <p:cNvSpPr txBox="1"/>
            <p:nvPr/>
          </p:nvSpPr>
          <p:spPr>
            <a:xfrm>
              <a:off x="2526365" y="4643655"/>
              <a:ext cx="1261885" cy="338554"/>
            </a:xfrm>
            <a:prstGeom prst="rect">
              <a:avLst/>
            </a:prstGeom>
            <a:noFill/>
          </p:spPr>
          <p:txBody>
            <a:bodyPr wrap="square" lIns="0" rtlCol="0">
              <a:spAutoFit/>
            </a:bodyPr>
            <a:lstStyle/>
            <a:p>
              <a:r>
                <a:rPr lang="en-US" sz="1600" dirty="0"/>
                <a:t>SEC</a:t>
              </a:r>
            </a:p>
          </p:txBody>
        </p:sp>
      </p:grpSp>
      <p:sp>
        <p:nvSpPr>
          <p:cNvPr id="37" name="Textfeld 13">
            <a:extLst>
              <a:ext uri="{FF2B5EF4-FFF2-40B4-BE49-F238E27FC236}">
                <a16:creationId xmlns:a16="http://schemas.microsoft.com/office/drawing/2014/main" id="{0418166B-841A-21FB-D34A-05ACF266538C}"/>
              </a:ext>
            </a:extLst>
          </p:cNvPr>
          <p:cNvSpPr txBox="1"/>
          <p:nvPr/>
        </p:nvSpPr>
        <p:spPr>
          <a:xfrm rot="16200000">
            <a:off x="-307984" y="3405022"/>
            <a:ext cx="1987023" cy="307777"/>
          </a:xfrm>
          <a:prstGeom prst="rect">
            <a:avLst/>
          </a:prstGeom>
          <a:noFill/>
        </p:spPr>
        <p:txBody>
          <a:bodyPr wrap="square" lIns="0" rtlCol="0">
            <a:spAutoFit/>
          </a:bodyPr>
          <a:lstStyle/>
          <a:p>
            <a:r>
              <a:rPr lang="en-US" sz="1400" dirty="0"/>
              <a:t>Protein removal %</a:t>
            </a:r>
          </a:p>
        </p:txBody>
      </p:sp>
      <p:sp>
        <p:nvSpPr>
          <p:cNvPr id="38" name="Textfeld 13">
            <a:extLst>
              <a:ext uri="{FF2B5EF4-FFF2-40B4-BE49-F238E27FC236}">
                <a16:creationId xmlns:a16="http://schemas.microsoft.com/office/drawing/2014/main" id="{53590CC2-E5A5-B86C-9F06-32FEEB97DE3B}"/>
              </a:ext>
            </a:extLst>
          </p:cNvPr>
          <p:cNvSpPr txBox="1"/>
          <p:nvPr/>
        </p:nvSpPr>
        <p:spPr>
          <a:xfrm rot="16200000">
            <a:off x="3525129" y="3408079"/>
            <a:ext cx="1993137" cy="307777"/>
          </a:xfrm>
          <a:prstGeom prst="rect">
            <a:avLst/>
          </a:prstGeom>
          <a:noFill/>
        </p:spPr>
        <p:txBody>
          <a:bodyPr wrap="square" lIns="0" rtlCol="0">
            <a:spAutoFit/>
          </a:bodyPr>
          <a:lstStyle/>
          <a:p>
            <a:r>
              <a:rPr lang="en-US" sz="1400" dirty="0"/>
              <a:t>ApoA1 removal %</a:t>
            </a:r>
          </a:p>
        </p:txBody>
      </p:sp>
      <p:sp>
        <p:nvSpPr>
          <p:cNvPr id="39" name="Textfeld 13">
            <a:extLst>
              <a:ext uri="{FF2B5EF4-FFF2-40B4-BE49-F238E27FC236}">
                <a16:creationId xmlns:a16="http://schemas.microsoft.com/office/drawing/2014/main" id="{2D778966-518F-A130-DB23-A20D6C8A95F2}"/>
              </a:ext>
            </a:extLst>
          </p:cNvPr>
          <p:cNvSpPr txBox="1"/>
          <p:nvPr/>
        </p:nvSpPr>
        <p:spPr>
          <a:xfrm rot="16200000">
            <a:off x="7324864" y="3405022"/>
            <a:ext cx="1987025" cy="307777"/>
          </a:xfrm>
          <a:prstGeom prst="rect">
            <a:avLst/>
          </a:prstGeom>
          <a:noFill/>
        </p:spPr>
        <p:txBody>
          <a:bodyPr wrap="square" lIns="0" rtlCol="0">
            <a:spAutoFit/>
          </a:bodyPr>
          <a:lstStyle/>
          <a:p>
            <a:r>
              <a:rPr lang="en-US" sz="1400" dirty="0"/>
              <a:t>ApoB100 removal %</a:t>
            </a:r>
          </a:p>
        </p:txBody>
      </p:sp>
    </p:spTree>
    <p:extLst>
      <p:ext uri="{BB962C8B-B14F-4D97-AF65-F5344CB8AC3E}">
        <p14:creationId xmlns:p14="http://schemas.microsoft.com/office/powerpoint/2010/main" val="3583884995"/>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468006F-C3B6-50CE-6395-FC5119C95D83}"/>
              </a:ext>
            </a:extLst>
          </p:cNvPr>
          <p:cNvPicPr>
            <a:picLocks noChangeAspect="1"/>
          </p:cNvPicPr>
          <p:nvPr/>
        </p:nvPicPr>
        <p:blipFill>
          <a:blip r:embed="rId3"/>
          <a:stretch>
            <a:fillRect/>
          </a:stretch>
        </p:blipFill>
        <p:spPr>
          <a:xfrm>
            <a:off x="335360" y="2348880"/>
            <a:ext cx="11521280" cy="3461750"/>
          </a:xfrm>
          <a:prstGeom prst="rect">
            <a:avLst/>
          </a:prstGeom>
        </p:spPr>
      </p:pic>
      <p:sp>
        <p:nvSpPr>
          <p:cNvPr id="2" name="Title 1">
            <a:extLst>
              <a:ext uri="{FF2B5EF4-FFF2-40B4-BE49-F238E27FC236}">
                <a16:creationId xmlns:a16="http://schemas.microsoft.com/office/drawing/2014/main" id="{7717F8A0-FF78-5FF5-090A-AE0AA4800D66}"/>
              </a:ext>
            </a:extLst>
          </p:cNvPr>
          <p:cNvSpPr>
            <a:spLocks noGrp="1"/>
          </p:cNvSpPr>
          <p:nvPr>
            <p:ph type="title"/>
          </p:nvPr>
        </p:nvSpPr>
        <p:spPr/>
        <p:txBody>
          <a:bodyPr/>
          <a:lstStyle/>
          <a:p>
            <a:r>
              <a:rPr lang="en-US" dirty="0"/>
              <a:t>Reproducibility and Robustness</a:t>
            </a:r>
          </a:p>
        </p:txBody>
      </p:sp>
      <p:sp>
        <p:nvSpPr>
          <p:cNvPr id="5" name="Fußzeilenplatzhalter 4"/>
          <p:cNvSpPr>
            <a:spLocks noGrp="1"/>
          </p:cNvSpPr>
          <p:nvPr>
            <p:ph type="ftr" sz="quarter" idx="10"/>
          </p:nvPr>
        </p:nvSpPr>
        <p:spPr/>
        <p:txBody>
          <a:bodyPr/>
          <a:lstStyle/>
          <a:p>
            <a:r>
              <a:rPr lang="en-US" smtClean="0"/>
              <a:t>03.11.2025 – ELBS general assembly</a:t>
            </a:r>
            <a:endParaRPr lang="de-DE" dirty="0"/>
          </a:p>
        </p:txBody>
      </p:sp>
      <p:sp>
        <p:nvSpPr>
          <p:cNvPr id="7" name="Foliennummernplatzhalter 6"/>
          <p:cNvSpPr>
            <a:spLocks noGrp="1"/>
          </p:cNvSpPr>
          <p:nvPr>
            <p:ph type="sldNum" sz="quarter" idx="11"/>
          </p:nvPr>
        </p:nvSpPr>
        <p:spPr/>
        <p:txBody>
          <a:bodyPr/>
          <a:lstStyle/>
          <a:p>
            <a:fld id="{0625EBFC-0345-4FA4-A801-51797D94B198}" type="slidenum">
              <a:rPr lang="de-DE" smtClean="0"/>
              <a:t>14</a:t>
            </a:fld>
            <a:endParaRPr lang="de-DE"/>
          </a:p>
        </p:txBody>
      </p:sp>
      <p:sp>
        <p:nvSpPr>
          <p:cNvPr id="3" name="Rectangle 2">
            <a:extLst>
              <a:ext uri="{FF2B5EF4-FFF2-40B4-BE49-F238E27FC236}">
                <a16:creationId xmlns:a16="http://schemas.microsoft.com/office/drawing/2014/main" id="{8E41AAE7-549F-D9D7-AEE8-464E5A1BC211}"/>
              </a:ext>
            </a:extLst>
          </p:cNvPr>
          <p:cNvSpPr/>
          <p:nvPr/>
        </p:nvSpPr>
        <p:spPr bwMode="auto">
          <a:xfrm>
            <a:off x="2495600" y="4077072"/>
            <a:ext cx="9327592" cy="432048"/>
          </a:xfrm>
          <a:prstGeom prst="rect">
            <a:avLst/>
          </a:prstGeom>
          <a:solidFill>
            <a:srgbClr val="FFFF00">
              <a:alpha val="22000"/>
            </a:srgbClr>
          </a:solidFill>
          <a:ln w="3810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grpSp>
        <p:nvGrpSpPr>
          <p:cNvPr id="18" name="Group 17">
            <a:extLst>
              <a:ext uri="{FF2B5EF4-FFF2-40B4-BE49-F238E27FC236}">
                <a16:creationId xmlns:a16="http://schemas.microsoft.com/office/drawing/2014/main" id="{62FB1102-5D06-1801-EC4B-0F48582E5507}"/>
              </a:ext>
            </a:extLst>
          </p:cNvPr>
          <p:cNvGrpSpPr/>
          <p:nvPr/>
        </p:nvGrpSpPr>
        <p:grpSpPr>
          <a:xfrm>
            <a:off x="5286570" y="6000839"/>
            <a:ext cx="3693653" cy="334296"/>
            <a:chOff x="6882312" y="6040247"/>
            <a:chExt cx="3693653" cy="334296"/>
          </a:xfrm>
        </p:grpSpPr>
        <p:sp>
          <p:nvSpPr>
            <p:cNvPr id="8" name="Textfeld 7">
              <a:extLst>
                <a:ext uri="{FF2B5EF4-FFF2-40B4-BE49-F238E27FC236}">
                  <a16:creationId xmlns:a16="http://schemas.microsoft.com/office/drawing/2014/main" id="{07678897-C88D-A1D1-EB88-D9676F1D7C5A}"/>
                </a:ext>
              </a:extLst>
            </p:cNvPr>
            <p:cNvSpPr txBox="1"/>
            <p:nvPr/>
          </p:nvSpPr>
          <p:spPr>
            <a:xfrm>
              <a:off x="7104434" y="6040247"/>
              <a:ext cx="731290" cy="307777"/>
            </a:xfrm>
            <a:prstGeom prst="rect">
              <a:avLst/>
            </a:prstGeom>
            <a:noFill/>
          </p:spPr>
          <p:txBody>
            <a:bodyPr wrap="none" rtlCol="0">
              <a:spAutoFit/>
            </a:bodyPr>
            <a:lstStyle/>
            <a:p>
              <a:r>
                <a:rPr lang="en-US" sz="1400" dirty="0"/>
                <a:t>CV≤15</a:t>
              </a:r>
            </a:p>
          </p:txBody>
        </p:sp>
        <p:sp>
          <p:nvSpPr>
            <p:cNvPr id="9" name="Textfeld 8">
              <a:extLst>
                <a:ext uri="{FF2B5EF4-FFF2-40B4-BE49-F238E27FC236}">
                  <a16:creationId xmlns:a16="http://schemas.microsoft.com/office/drawing/2014/main" id="{9F3EC919-4A07-248E-1067-C96123C10108}"/>
                </a:ext>
              </a:extLst>
            </p:cNvPr>
            <p:cNvSpPr txBox="1"/>
            <p:nvPr/>
          </p:nvSpPr>
          <p:spPr>
            <a:xfrm>
              <a:off x="9844675" y="6055351"/>
              <a:ext cx="731290" cy="307777"/>
            </a:xfrm>
            <a:prstGeom prst="rect">
              <a:avLst/>
            </a:prstGeom>
            <a:noFill/>
          </p:spPr>
          <p:txBody>
            <a:bodyPr wrap="none" rtlCol="0">
              <a:spAutoFit/>
            </a:bodyPr>
            <a:lstStyle/>
            <a:p>
              <a:r>
                <a:rPr lang="en-US" sz="1400" dirty="0"/>
                <a:t>CV≥30</a:t>
              </a:r>
            </a:p>
          </p:txBody>
        </p:sp>
        <p:sp>
          <p:nvSpPr>
            <p:cNvPr id="10" name="Textfeld 9">
              <a:extLst>
                <a:ext uri="{FF2B5EF4-FFF2-40B4-BE49-F238E27FC236}">
                  <a16:creationId xmlns:a16="http://schemas.microsoft.com/office/drawing/2014/main" id="{4F2EF553-8940-210A-B729-993E31FF6550}"/>
                </a:ext>
              </a:extLst>
            </p:cNvPr>
            <p:cNvSpPr txBox="1"/>
            <p:nvPr/>
          </p:nvSpPr>
          <p:spPr>
            <a:xfrm>
              <a:off x="8349120" y="6063158"/>
              <a:ext cx="1027845" cy="307777"/>
            </a:xfrm>
            <a:prstGeom prst="rect">
              <a:avLst/>
            </a:prstGeom>
            <a:noFill/>
          </p:spPr>
          <p:txBody>
            <a:bodyPr wrap="none" rtlCol="0">
              <a:spAutoFit/>
            </a:bodyPr>
            <a:lstStyle/>
            <a:p>
              <a:r>
                <a:rPr lang="en-US" sz="1400" dirty="0"/>
                <a:t>15≤CV≤30</a:t>
              </a:r>
            </a:p>
          </p:txBody>
        </p:sp>
        <p:pic>
          <p:nvPicPr>
            <p:cNvPr id="12" name="Picture 11">
              <a:extLst>
                <a:ext uri="{FF2B5EF4-FFF2-40B4-BE49-F238E27FC236}">
                  <a16:creationId xmlns:a16="http://schemas.microsoft.com/office/drawing/2014/main" id="{384A9098-EB02-DD50-0685-DA78AC6F3E25}"/>
                </a:ext>
              </a:extLst>
            </p:cNvPr>
            <p:cNvPicPr>
              <a:picLocks noChangeAspect="1"/>
            </p:cNvPicPr>
            <p:nvPr/>
          </p:nvPicPr>
          <p:blipFill>
            <a:blip r:embed="rId4"/>
            <a:stretch>
              <a:fillRect/>
            </a:stretch>
          </p:blipFill>
          <p:spPr>
            <a:xfrm>
              <a:off x="6882312" y="6066766"/>
              <a:ext cx="294395" cy="307777"/>
            </a:xfrm>
            <a:prstGeom prst="rect">
              <a:avLst/>
            </a:prstGeom>
          </p:spPr>
        </p:pic>
        <p:pic>
          <p:nvPicPr>
            <p:cNvPr id="15" name="Picture 14">
              <a:extLst>
                <a:ext uri="{FF2B5EF4-FFF2-40B4-BE49-F238E27FC236}">
                  <a16:creationId xmlns:a16="http://schemas.microsoft.com/office/drawing/2014/main" id="{204D04D7-D7F0-7D4B-2786-028C042D9656}"/>
                </a:ext>
              </a:extLst>
            </p:cNvPr>
            <p:cNvPicPr>
              <a:picLocks noChangeAspect="1"/>
            </p:cNvPicPr>
            <p:nvPr/>
          </p:nvPicPr>
          <p:blipFill>
            <a:blip r:embed="rId5"/>
            <a:stretch>
              <a:fillRect/>
            </a:stretch>
          </p:blipFill>
          <p:spPr>
            <a:xfrm>
              <a:off x="8129639" y="6063158"/>
              <a:ext cx="294394" cy="301574"/>
            </a:xfrm>
            <a:prstGeom prst="rect">
              <a:avLst/>
            </a:prstGeom>
          </p:spPr>
        </p:pic>
        <p:pic>
          <p:nvPicPr>
            <p:cNvPr id="17" name="Picture 16">
              <a:extLst>
                <a:ext uri="{FF2B5EF4-FFF2-40B4-BE49-F238E27FC236}">
                  <a16:creationId xmlns:a16="http://schemas.microsoft.com/office/drawing/2014/main" id="{E8F9EFE7-220E-FCB5-1187-B0FAC57CE332}"/>
                </a:ext>
              </a:extLst>
            </p:cNvPr>
            <p:cNvPicPr>
              <a:picLocks noChangeAspect="1"/>
            </p:cNvPicPr>
            <p:nvPr/>
          </p:nvPicPr>
          <p:blipFill>
            <a:blip r:embed="rId6"/>
            <a:stretch>
              <a:fillRect/>
            </a:stretch>
          </p:blipFill>
          <p:spPr>
            <a:xfrm>
              <a:off x="9624553" y="6075433"/>
              <a:ext cx="306665" cy="272591"/>
            </a:xfrm>
            <a:prstGeom prst="rect">
              <a:avLst/>
            </a:prstGeom>
          </p:spPr>
        </p:pic>
      </p:grpSp>
      <p:sp>
        <p:nvSpPr>
          <p:cNvPr id="4" name="Rectangle 3">
            <a:extLst>
              <a:ext uri="{FF2B5EF4-FFF2-40B4-BE49-F238E27FC236}">
                <a16:creationId xmlns:a16="http://schemas.microsoft.com/office/drawing/2014/main" id="{6F281832-2B1F-F434-7B29-0B5637A17E39}"/>
              </a:ext>
            </a:extLst>
          </p:cNvPr>
          <p:cNvSpPr/>
          <p:nvPr/>
        </p:nvSpPr>
        <p:spPr bwMode="auto">
          <a:xfrm>
            <a:off x="2495600" y="4897866"/>
            <a:ext cx="9327592" cy="433086"/>
          </a:xfrm>
          <a:prstGeom prst="rect">
            <a:avLst/>
          </a:prstGeom>
          <a:solidFill>
            <a:srgbClr val="FFFF00">
              <a:alpha val="22000"/>
            </a:srgbClr>
          </a:solidFill>
          <a:ln w="38100" cap="flat" cmpd="sng" algn="ctr">
            <a:solidFill>
              <a:schemeClr val="accent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4DCBDD73-FC31-FFD4-41B2-A980A35C0958}"/>
              </a:ext>
            </a:extLst>
          </p:cNvPr>
          <p:cNvSpPr txBox="1"/>
          <p:nvPr/>
        </p:nvSpPr>
        <p:spPr>
          <a:xfrm>
            <a:off x="4714889" y="1556792"/>
            <a:ext cx="1454244" cy="369332"/>
          </a:xfrm>
          <a:prstGeom prst="rect">
            <a:avLst/>
          </a:prstGeom>
          <a:noFill/>
        </p:spPr>
        <p:txBody>
          <a:bodyPr wrap="none" rtlCol="0">
            <a:spAutoFit/>
          </a:bodyPr>
          <a:lstStyle/>
          <a:p>
            <a:r>
              <a:rPr lang="en-US" b="1" dirty="0"/>
              <a:t>EV markers</a:t>
            </a:r>
          </a:p>
        </p:txBody>
      </p:sp>
      <p:sp>
        <p:nvSpPr>
          <p:cNvPr id="13" name="TextBox 12">
            <a:extLst>
              <a:ext uri="{FF2B5EF4-FFF2-40B4-BE49-F238E27FC236}">
                <a16:creationId xmlns:a16="http://schemas.microsoft.com/office/drawing/2014/main" id="{6B80383D-A1FF-63A9-AAF0-3CC735F2BBE0}"/>
              </a:ext>
            </a:extLst>
          </p:cNvPr>
          <p:cNvSpPr txBox="1"/>
          <p:nvPr/>
        </p:nvSpPr>
        <p:spPr>
          <a:xfrm>
            <a:off x="9002296" y="1606309"/>
            <a:ext cx="2416047" cy="369332"/>
          </a:xfrm>
          <a:prstGeom prst="rect">
            <a:avLst/>
          </a:prstGeom>
          <a:noFill/>
        </p:spPr>
        <p:txBody>
          <a:bodyPr wrap="none" rtlCol="0">
            <a:spAutoFit/>
          </a:bodyPr>
          <a:lstStyle/>
          <a:p>
            <a:r>
              <a:rPr lang="en-US" b="1" dirty="0"/>
              <a:t>Lipoprotein markers</a:t>
            </a:r>
          </a:p>
        </p:txBody>
      </p:sp>
      <p:sp>
        <p:nvSpPr>
          <p:cNvPr id="14" name="Right Brace 13">
            <a:extLst>
              <a:ext uri="{FF2B5EF4-FFF2-40B4-BE49-F238E27FC236}">
                <a16:creationId xmlns:a16="http://schemas.microsoft.com/office/drawing/2014/main" id="{5C597C47-1267-FA80-2097-8A527C07730E}"/>
              </a:ext>
            </a:extLst>
          </p:cNvPr>
          <p:cNvSpPr/>
          <p:nvPr/>
        </p:nvSpPr>
        <p:spPr bwMode="auto">
          <a:xfrm rot="16200000">
            <a:off x="5227665" y="812245"/>
            <a:ext cx="332222" cy="2628000"/>
          </a:xfrm>
          <a:prstGeom prst="righ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ight Brace 15">
            <a:extLst>
              <a:ext uri="{FF2B5EF4-FFF2-40B4-BE49-F238E27FC236}">
                <a16:creationId xmlns:a16="http://schemas.microsoft.com/office/drawing/2014/main" id="{C9183400-7F9B-06D4-FE58-8B628A625C7A}"/>
              </a:ext>
            </a:extLst>
          </p:cNvPr>
          <p:cNvSpPr/>
          <p:nvPr/>
        </p:nvSpPr>
        <p:spPr bwMode="auto">
          <a:xfrm rot="16200000">
            <a:off x="10128112" y="852887"/>
            <a:ext cx="332222" cy="2628000"/>
          </a:xfrm>
          <a:prstGeom prst="righ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67523607"/>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Dunkelheit, Nacht, Licht enthält.&#10;&#10;KI-generierte Inhalte können fehlerhaft sein.">
            <a:extLst>
              <a:ext uri="{FF2B5EF4-FFF2-40B4-BE49-F238E27FC236}">
                <a16:creationId xmlns:a16="http://schemas.microsoft.com/office/drawing/2014/main" id="{11B12ECD-CA59-2F0E-3BD6-F4C7B6A3883C}"/>
              </a:ext>
            </a:extLst>
          </p:cNvPr>
          <p:cNvPicPr>
            <a:picLocks noChangeAspect="1"/>
          </p:cNvPicPr>
          <p:nvPr/>
        </p:nvPicPr>
        <p:blipFill>
          <a:blip r:embed="rId3"/>
          <a:srcRect l="12997" t="11723" r="50521" b="26581"/>
          <a:stretch/>
        </p:blipFill>
        <p:spPr>
          <a:xfrm>
            <a:off x="4079776" y="2160242"/>
            <a:ext cx="3996444" cy="3800606"/>
          </a:xfrm>
          <a:prstGeom prst="rect">
            <a:avLst/>
          </a:prstGeom>
        </p:spPr>
      </p:pic>
      <p:sp>
        <p:nvSpPr>
          <p:cNvPr id="2" name="Title 1">
            <a:extLst>
              <a:ext uri="{FF2B5EF4-FFF2-40B4-BE49-F238E27FC236}">
                <a16:creationId xmlns:a16="http://schemas.microsoft.com/office/drawing/2014/main" id="{7A2F1459-419E-A989-B3C9-2533FC275352}"/>
              </a:ext>
            </a:extLst>
          </p:cNvPr>
          <p:cNvSpPr>
            <a:spLocks noGrp="1"/>
          </p:cNvSpPr>
          <p:nvPr>
            <p:ph type="title"/>
          </p:nvPr>
        </p:nvSpPr>
        <p:spPr/>
        <p:txBody>
          <a:bodyPr/>
          <a:lstStyle/>
          <a:p>
            <a:r>
              <a:rPr lang="en-US" dirty="0"/>
              <a:t>Impact of </a:t>
            </a:r>
            <a:r>
              <a:rPr lang="en-US" dirty="0" smtClean="0"/>
              <a:t>sample volume </a:t>
            </a:r>
            <a:r>
              <a:rPr lang="en-US" dirty="0"/>
              <a:t>on V-Disk </a:t>
            </a:r>
            <a:r>
              <a:rPr lang="en-US" dirty="0" smtClean="0"/>
              <a:t>efficiency</a:t>
            </a:r>
            <a:endParaRPr lang="en-US" dirty="0"/>
          </a:p>
        </p:txBody>
      </p:sp>
      <p:sp>
        <p:nvSpPr>
          <p:cNvPr id="13" name="Fußzeilenplatzhalter 12"/>
          <p:cNvSpPr>
            <a:spLocks noGrp="1"/>
          </p:cNvSpPr>
          <p:nvPr>
            <p:ph type="ftr" sz="quarter" idx="10"/>
          </p:nvPr>
        </p:nvSpPr>
        <p:spPr/>
        <p:txBody>
          <a:bodyPr/>
          <a:lstStyle/>
          <a:p>
            <a:r>
              <a:rPr lang="en-US" smtClean="0"/>
              <a:t>03.11.2025 – ELBS general assembly</a:t>
            </a:r>
            <a:endParaRPr lang="de-DE" dirty="0"/>
          </a:p>
        </p:txBody>
      </p:sp>
      <p:sp>
        <p:nvSpPr>
          <p:cNvPr id="14" name="Foliennummernplatzhalter 13"/>
          <p:cNvSpPr>
            <a:spLocks noGrp="1"/>
          </p:cNvSpPr>
          <p:nvPr>
            <p:ph type="sldNum" sz="quarter" idx="11"/>
          </p:nvPr>
        </p:nvSpPr>
        <p:spPr/>
        <p:txBody>
          <a:bodyPr/>
          <a:lstStyle/>
          <a:p>
            <a:fld id="{0625EBFC-0345-4FA4-A801-51797D94B198}" type="slidenum">
              <a:rPr lang="de-DE" smtClean="0"/>
              <a:t>15</a:t>
            </a:fld>
            <a:endParaRPr lang="de-DE"/>
          </a:p>
        </p:txBody>
      </p:sp>
      <p:grpSp>
        <p:nvGrpSpPr>
          <p:cNvPr id="11" name="Group 10">
            <a:extLst>
              <a:ext uri="{FF2B5EF4-FFF2-40B4-BE49-F238E27FC236}">
                <a16:creationId xmlns:a16="http://schemas.microsoft.com/office/drawing/2014/main" id="{961FBAEA-9DFC-B31C-1B8A-8AA456C0235A}"/>
              </a:ext>
            </a:extLst>
          </p:cNvPr>
          <p:cNvGrpSpPr/>
          <p:nvPr/>
        </p:nvGrpSpPr>
        <p:grpSpPr>
          <a:xfrm>
            <a:off x="1127448" y="2154686"/>
            <a:ext cx="1678871" cy="3904252"/>
            <a:chOff x="1536809" y="1753749"/>
            <a:chExt cx="1678871" cy="3904252"/>
          </a:xfrm>
        </p:grpSpPr>
        <p:pic>
          <p:nvPicPr>
            <p:cNvPr id="5" name="Picture 4" descr="A screenshot of a video game&#10;&#10;AI-generated content may be incorrect.">
              <a:extLst>
                <a:ext uri="{FF2B5EF4-FFF2-40B4-BE49-F238E27FC236}">
                  <a16:creationId xmlns:a16="http://schemas.microsoft.com/office/drawing/2014/main" id="{A3B9E4DE-45AD-2B25-4240-92FDACBE2140}"/>
                </a:ext>
              </a:extLst>
            </p:cNvPr>
            <p:cNvPicPr>
              <a:picLocks noChangeAspect="1"/>
            </p:cNvPicPr>
            <p:nvPr/>
          </p:nvPicPr>
          <p:blipFill>
            <a:blip r:embed="rId4"/>
            <a:srcRect l="40162" t="41624" r="48026" b="26089"/>
            <a:stretch/>
          </p:blipFill>
          <p:spPr>
            <a:xfrm>
              <a:off x="2505012" y="1753749"/>
              <a:ext cx="684891" cy="1310397"/>
            </a:xfrm>
            <a:prstGeom prst="rect">
              <a:avLst/>
            </a:prstGeom>
          </p:spPr>
        </p:pic>
        <p:pic>
          <p:nvPicPr>
            <p:cNvPr id="6" name="Picture 5" descr="A screenshot of a video game&#10;&#10;AI-generated content may be incorrect.">
              <a:extLst>
                <a:ext uri="{FF2B5EF4-FFF2-40B4-BE49-F238E27FC236}">
                  <a16:creationId xmlns:a16="http://schemas.microsoft.com/office/drawing/2014/main" id="{AC3C8C6E-8DB1-7AF1-F373-254B9BD919A4}"/>
                </a:ext>
              </a:extLst>
            </p:cNvPr>
            <p:cNvPicPr>
              <a:picLocks noChangeAspect="1"/>
            </p:cNvPicPr>
            <p:nvPr/>
          </p:nvPicPr>
          <p:blipFill>
            <a:blip r:embed="rId4"/>
            <a:srcRect l="39375" t="10125" r="47238" b="56126"/>
            <a:stretch/>
          </p:blipFill>
          <p:spPr>
            <a:xfrm>
              <a:off x="2473121" y="3151663"/>
              <a:ext cx="742559" cy="1310397"/>
            </a:xfrm>
            <a:prstGeom prst="rect">
              <a:avLst/>
            </a:prstGeom>
          </p:spPr>
        </p:pic>
        <p:pic>
          <p:nvPicPr>
            <p:cNvPr id="7" name="Picture 6" descr="A screenshot of a video game&#10;&#10;AI-generated content may be incorrect.">
              <a:extLst>
                <a:ext uri="{FF2B5EF4-FFF2-40B4-BE49-F238E27FC236}">
                  <a16:creationId xmlns:a16="http://schemas.microsoft.com/office/drawing/2014/main" id="{36C7B46D-8148-340D-C026-CAAFE14934EE}"/>
                </a:ext>
              </a:extLst>
            </p:cNvPr>
            <p:cNvPicPr>
              <a:picLocks noChangeAspect="1"/>
            </p:cNvPicPr>
            <p:nvPr/>
          </p:nvPicPr>
          <p:blipFill>
            <a:blip r:embed="rId4"/>
            <a:srcRect l="53199" t="7875" r="34989" b="58376"/>
            <a:stretch/>
          </p:blipFill>
          <p:spPr>
            <a:xfrm>
              <a:off x="2473121" y="4324190"/>
              <a:ext cx="666906" cy="1333811"/>
            </a:xfrm>
            <a:prstGeom prst="rect">
              <a:avLst/>
            </a:prstGeom>
          </p:spPr>
        </p:pic>
        <p:sp>
          <p:nvSpPr>
            <p:cNvPr id="8" name="TextBox 7">
              <a:extLst>
                <a:ext uri="{FF2B5EF4-FFF2-40B4-BE49-F238E27FC236}">
                  <a16:creationId xmlns:a16="http://schemas.microsoft.com/office/drawing/2014/main" id="{041896C3-5081-C755-5FEB-7CEFCC8F8175}"/>
                </a:ext>
              </a:extLst>
            </p:cNvPr>
            <p:cNvSpPr txBox="1"/>
            <p:nvPr/>
          </p:nvSpPr>
          <p:spPr>
            <a:xfrm>
              <a:off x="1730146" y="2195572"/>
              <a:ext cx="814775" cy="400110"/>
            </a:xfrm>
            <a:prstGeom prst="rect">
              <a:avLst/>
            </a:prstGeom>
            <a:noFill/>
          </p:spPr>
          <p:txBody>
            <a:bodyPr wrap="none" rtlCol="0">
              <a:spAutoFit/>
            </a:bodyPr>
            <a:lstStyle/>
            <a:p>
              <a:pPr algn="l"/>
              <a:r>
                <a:rPr lang="en-US" sz="2000" dirty="0"/>
                <a:t>1 mL </a:t>
              </a:r>
            </a:p>
          </p:txBody>
        </p:sp>
        <p:sp>
          <p:nvSpPr>
            <p:cNvPr id="9" name="TextBox 8">
              <a:extLst>
                <a:ext uri="{FF2B5EF4-FFF2-40B4-BE49-F238E27FC236}">
                  <a16:creationId xmlns:a16="http://schemas.microsoft.com/office/drawing/2014/main" id="{3D590F7C-9882-E273-0FF7-0D5367958502}"/>
                </a:ext>
              </a:extLst>
            </p:cNvPr>
            <p:cNvSpPr txBox="1"/>
            <p:nvPr/>
          </p:nvSpPr>
          <p:spPr>
            <a:xfrm>
              <a:off x="1536809" y="3501008"/>
              <a:ext cx="1027974" cy="400110"/>
            </a:xfrm>
            <a:prstGeom prst="rect">
              <a:avLst/>
            </a:prstGeom>
            <a:noFill/>
          </p:spPr>
          <p:txBody>
            <a:bodyPr wrap="none" rtlCol="0">
              <a:spAutoFit/>
            </a:bodyPr>
            <a:lstStyle/>
            <a:p>
              <a:pPr algn="l"/>
              <a:r>
                <a:rPr lang="en-US" sz="2000" dirty="0"/>
                <a:t>0.5 mL </a:t>
              </a:r>
            </a:p>
          </p:txBody>
        </p:sp>
        <p:sp>
          <p:nvSpPr>
            <p:cNvPr id="10" name="TextBox 9">
              <a:extLst>
                <a:ext uri="{FF2B5EF4-FFF2-40B4-BE49-F238E27FC236}">
                  <a16:creationId xmlns:a16="http://schemas.microsoft.com/office/drawing/2014/main" id="{8A58C18C-9BD9-CB07-AD77-5DA4856FD95B}"/>
                </a:ext>
              </a:extLst>
            </p:cNvPr>
            <p:cNvSpPr txBox="1"/>
            <p:nvPr/>
          </p:nvSpPr>
          <p:spPr>
            <a:xfrm>
              <a:off x="1536809" y="4797152"/>
              <a:ext cx="1027974" cy="400110"/>
            </a:xfrm>
            <a:prstGeom prst="rect">
              <a:avLst/>
            </a:prstGeom>
            <a:noFill/>
          </p:spPr>
          <p:txBody>
            <a:bodyPr wrap="none" rtlCol="0">
              <a:spAutoFit/>
            </a:bodyPr>
            <a:lstStyle/>
            <a:p>
              <a:pPr algn="l"/>
              <a:r>
                <a:rPr lang="en-US" sz="2000" dirty="0"/>
                <a:t>0.1 mL </a:t>
              </a:r>
            </a:p>
          </p:txBody>
        </p:sp>
      </p:grpSp>
      <p:sp>
        <p:nvSpPr>
          <p:cNvPr id="12" name="TextBox 11">
            <a:extLst>
              <a:ext uri="{FF2B5EF4-FFF2-40B4-BE49-F238E27FC236}">
                <a16:creationId xmlns:a16="http://schemas.microsoft.com/office/drawing/2014/main" id="{170290A6-F0EA-2479-4832-C7EE53E0AD50}"/>
              </a:ext>
            </a:extLst>
          </p:cNvPr>
          <p:cNvSpPr txBox="1"/>
          <p:nvPr/>
        </p:nvSpPr>
        <p:spPr>
          <a:xfrm>
            <a:off x="1218459" y="1415477"/>
            <a:ext cx="2433159" cy="830997"/>
          </a:xfrm>
          <a:prstGeom prst="rect">
            <a:avLst/>
          </a:prstGeom>
          <a:noFill/>
        </p:spPr>
        <p:txBody>
          <a:bodyPr wrap="square" rtlCol="0">
            <a:spAutoFit/>
          </a:bodyPr>
          <a:lstStyle/>
          <a:p>
            <a:r>
              <a:rPr lang="en-US" sz="2400" dirty="0"/>
              <a:t>Inlet plasma sample volume</a:t>
            </a:r>
          </a:p>
        </p:txBody>
      </p:sp>
      <p:sp>
        <p:nvSpPr>
          <p:cNvPr id="20" name="Arrow: Right 19">
            <a:extLst>
              <a:ext uri="{FF2B5EF4-FFF2-40B4-BE49-F238E27FC236}">
                <a16:creationId xmlns:a16="http://schemas.microsoft.com/office/drawing/2014/main" id="{144E59D2-E623-C770-09EA-DEF5BADFA940}"/>
              </a:ext>
            </a:extLst>
          </p:cNvPr>
          <p:cNvSpPr/>
          <p:nvPr/>
        </p:nvSpPr>
        <p:spPr bwMode="auto">
          <a:xfrm>
            <a:off x="3100120" y="3978431"/>
            <a:ext cx="742559" cy="247135"/>
          </a:xfrm>
          <a:prstGeom prst="rightArrow">
            <a:avLst/>
          </a:prstGeom>
          <a:solidFill>
            <a:schemeClr val="tx1">
              <a:alpha val="70000"/>
            </a:schemeClr>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2" name="Arrow: Right 21">
            <a:extLst>
              <a:ext uri="{FF2B5EF4-FFF2-40B4-BE49-F238E27FC236}">
                <a16:creationId xmlns:a16="http://schemas.microsoft.com/office/drawing/2014/main" id="{591A6508-F57B-CC9A-1ABC-17477F8C7803}"/>
              </a:ext>
            </a:extLst>
          </p:cNvPr>
          <p:cNvSpPr/>
          <p:nvPr/>
        </p:nvSpPr>
        <p:spPr bwMode="auto">
          <a:xfrm>
            <a:off x="8243018" y="3978432"/>
            <a:ext cx="742559" cy="247135"/>
          </a:xfrm>
          <a:prstGeom prst="rightArrow">
            <a:avLst/>
          </a:prstGeom>
          <a:solidFill>
            <a:schemeClr val="tx1">
              <a:alpha val="70000"/>
            </a:schemeClr>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pic>
        <p:nvPicPr>
          <p:cNvPr id="27" name="Picture 26" descr="A screenshot of a video game&#10;&#10;AI-generated content may be incorrect.">
            <a:extLst>
              <a:ext uri="{FF2B5EF4-FFF2-40B4-BE49-F238E27FC236}">
                <a16:creationId xmlns:a16="http://schemas.microsoft.com/office/drawing/2014/main" id="{238CCBF3-DC4B-15FF-449E-175769F59237}"/>
              </a:ext>
            </a:extLst>
          </p:cNvPr>
          <p:cNvPicPr>
            <a:picLocks noChangeAspect="1"/>
          </p:cNvPicPr>
          <p:nvPr/>
        </p:nvPicPr>
        <p:blipFill>
          <a:blip r:embed="rId5"/>
          <a:srcRect l="74805" t="40623" r="15237" b="39875"/>
          <a:stretch/>
        </p:blipFill>
        <p:spPr>
          <a:xfrm>
            <a:off x="9152375" y="3645024"/>
            <a:ext cx="760049" cy="1041984"/>
          </a:xfrm>
          <a:prstGeom prst="rect">
            <a:avLst/>
          </a:prstGeom>
        </p:spPr>
      </p:pic>
      <p:sp>
        <p:nvSpPr>
          <p:cNvPr id="29" name="TextBox 28">
            <a:extLst>
              <a:ext uri="{FF2B5EF4-FFF2-40B4-BE49-F238E27FC236}">
                <a16:creationId xmlns:a16="http://schemas.microsoft.com/office/drawing/2014/main" id="{4D833602-5A41-6AB2-915D-C6BA697F6041}"/>
              </a:ext>
            </a:extLst>
          </p:cNvPr>
          <p:cNvSpPr txBox="1"/>
          <p:nvPr/>
        </p:nvSpPr>
        <p:spPr>
          <a:xfrm>
            <a:off x="4943872" y="1693021"/>
            <a:ext cx="2304256" cy="461665"/>
          </a:xfrm>
          <a:prstGeom prst="rect">
            <a:avLst/>
          </a:prstGeom>
          <a:noFill/>
        </p:spPr>
        <p:txBody>
          <a:bodyPr wrap="square" rtlCol="0">
            <a:spAutoFit/>
          </a:bodyPr>
          <a:lstStyle/>
          <a:p>
            <a:r>
              <a:rPr lang="en-US" sz="2400" dirty="0"/>
              <a:t>VDisk</a:t>
            </a:r>
          </a:p>
        </p:txBody>
      </p:sp>
      <p:sp>
        <p:nvSpPr>
          <p:cNvPr id="30" name="TextBox 29">
            <a:extLst>
              <a:ext uri="{FF2B5EF4-FFF2-40B4-BE49-F238E27FC236}">
                <a16:creationId xmlns:a16="http://schemas.microsoft.com/office/drawing/2014/main" id="{9BDB19D7-1692-B076-AC1B-9BCC61D76C27}"/>
              </a:ext>
            </a:extLst>
          </p:cNvPr>
          <p:cNvSpPr txBox="1"/>
          <p:nvPr/>
        </p:nvSpPr>
        <p:spPr>
          <a:xfrm>
            <a:off x="8698189" y="2636912"/>
            <a:ext cx="1668419" cy="830997"/>
          </a:xfrm>
          <a:prstGeom prst="rect">
            <a:avLst/>
          </a:prstGeom>
          <a:noFill/>
        </p:spPr>
        <p:txBody>
          <a:bodyPr wrap="square" rtlCol="0">
            <a:spAutoFit/>
          </a:bodyPr>
          <a:lstStyle/>
          <a:p>
            <a:r>
              <a:rPr lang="en-US" sz="2400" dirty="0"/>
              <a:t>EV isolate 700 µL </a:t>
            </a:r>
          </a:p>
        </p:txBody>
      </p:sp>
    </p:spTree>
    <p:extLst>
      <p:ext uri="{BB962C8B-B14F-4D97-AF65-F5344CB8AC3E}">
        <p14:creationId xmlns:p14="http://schemas.microsoft.com/office/powerpoint/2010/main" val="838762240"/>
      </p:ext>
    </p:extLst>
  </p:cSld>
  <p:clrMapOvr>
    <a:masterClrMapping/>
  </p:clrMapOvr>
  <p:transition advTm="2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Diagramm, parallel, Plan enthält.&#10;&#10;KI-generierte Inhalte können fehlerhaft sein.">
            <a:extLst>
              <a:ext uri="{FF2B5EF4-FFF2-40B4-BE49-F238E27FC236}">
                <a16:creationId xmlns:a16="http://schemas.microsoft.com/office/drawing/2014/main" id="{6975B659-61BA-D9BB-2A24-5B641F526CCD}"/>
              </a:ext>
            </a:extLst>
          </p:cNvPr>
          <p:cNvPicPr>
            <a:picLocks noChangeAspect="1"/>
          </p:cNvPicPr>
          <p:nvPr/>
        </p:nvPicPr>
        <p:blipFill>
          <a:blip r:embed="rId3"/>
          <a:srcRect l="914" t="5488" r="-914" b="61844"/>
          <a:stretch/>
        </p:blipFill>
        <p:spPr>
          <a:xfrm>
            <a:off x="301487" y="1986716"/>
            <a:ext cx="11589026" cy="3242484"/>
          </a:xfrm>
          <a:prstGeom prst="rect">
            <a:avLst/>
          </a:prstGeom>
        </p:spPr>
      </p:pic>
      <p:sp>
        <p:nvSpPr>
          <p:cNvPr id="2" name="Title 1">
            <a:extLst>
              <a:ext uri="{FF2B5EF4-FFF2-40B4-BE49-F238E27FC236}">
                <a16:creationId xmlns:a16="http://schemas.microsoft.com/office/drawing/2014/main" id="{B70CB5F4-95A1-25F8-BB6F-CB664C7A28D5}"/>
              </a:ext>
            </a:extLst>
          </p:cNvPr>
          <p:cNvSpPr>
            <a:spLocks noGrp="1"/>
          </p:cNvSpPr>
          <p:nvPr>
            <p:ph type="title"/>
          </p:nvPr>
        </p:nvSpPr>
        <p:spPr/>
        <p:txBody>
          <a:bodyPr/>
          <a:lstStyle/>
          <a:p>
            <a:r>
              <a:rPr lang="en-US" dirty="0"/>
              <a:t>Impact of </a:t>
            </a:r>
            <a:r>
              <a:rPr lang="en-US" dirty="0" smtClean="0"/>
              <a:t>sample volume </a:t>
            </a:r>
            <a:r>
              <a:rPr lang="en-US" dirty="0"/>
              <a:t>on V-Disk </a:t>
            </a:r>
            <a:r>
              <a:rPr lang="en-US" dirty="0" smtClean="0"/>
              <a:t>efficiency</a:t>
            </a:r>
            <a:endParaRPr lang="en-US" dirty="0"/>
          </a:p>
        </p:txBody>
      </p:sp>
      <p:sp>
        <p:nvSpPr>
          <p:cNvPr id="9" name="Fußzeilenplatzhalter 8"/>
          <p:cNvSpPr>
            <a:spLocks noGrp="1"/>
          </p:cNvSpPr>
          <p:nvPr>
            <p:ph type="ftr" sz="quarter" idx="10"/>
          </p:nvPr>
        </p:nvSpPr>
        <p:spPr/>
        <p:txBody>
          <a:bodyPr/>
          <a:lstStyle/>
          <a:p>
            <a:r>
              <a:rPr lang="en-US" smtClean="0"/>
              <a:t>03.11.2025 – ELBS general assembly</a:t>
            </a:r>
            <a:endParaRPr lang="de-DE" dirty="0"/>
          </a:p>
        </p:txBody>
      </p:sp>
      <p:sp>
        <p:nvSpPr>
          <p:cNvPr id="11" name="Foliennummernplatzhalter 10"/>
          <p:cNvSpPr>
            <a:spLocks noGrp="1"/>
          </p:cNvSpPr>
          <p:nvPr>
            <p:ph type="sldNum" sz="quarter" idx="11"/>
          </p:nvPr>
        </p:nvSpPr>
        <p:spPr/>
        <p:txBody>
          <a:bodyPr/>
          <a:lstStyle/>
          <a:p>
            <a:fld id="{0625EBFC-0345-4FA4-A801-51797D94B198}" type="slidenum">
              <a:rPr lang="de-DE" smtClean="0"/>
              <a:t>16</a:t>
            </a:fld>
            <a:endParaRPr lang="de-DE"/>
          </a:p>
        </p:txBody>
      </p:sp>
      <p:sp>
        <p:nvSpPr>
          <p:cNvPr id="25" name="Ellipse 24">
            <a:extLst>
              <a:ext uri="{FF2B5EF4-FFF2-40B4-BE49-F238E27FC236}">
                <a16:creationId xmlns:a16="http://schemas.microsoft.com/office/drawing/2014/main" id="{AA719562-B012-9EFF-F161-C9927B550B12}"/>
              </a:ext>
            </a:extLst>
          </p:cNvPr>
          <p:cNvSpPr/>
          <p:nvPr/>
        </p:nvSpPr>
        <p:spPr bwMode="auto">
          <a:xfrm>
            <a:off x="5618877" y="2902146"/>
            <a:ext cx="765155" cy="2242708"/>
          </a:xfrm>
          <a:prstGeom prst="ellipse">
            <a:avLst/>
          </a:prstGeom>
          <a:noFill/>
          <a:ln>
            <a:prstDash val="dash"/>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Ellipse 25">
            <a:extLst>
              <a:ext uri="{FF2B5EF4-FFF2-40B4-BE49-F238E27FC236}">
                <a16:creationId xmlns:a16="http://schemas.microsoft.com/office/drawing/2014/main" id="{D89CCA26-DE70-6AAB-7E2E-12702A3F4CD6}"/>
              </a:ext>
            </a:extLst>
          </p:cNvPr>
          <p:cNvSpPr/>
          <p:nvPr/>
        </p:nvSpPr>
        <p:spPr bwMode="auto">
          <a:xfrm>
            <a:off x="9429806" y="3140968"/>
            <a:ext cx="770650" cy="2041579"/>
          </a:xfrm>
          <a:prstGeom prst="ellipse">
            <a:avLst/>
          </a:prstGeom>
          <a:noFill/>
          <a:ln>
            <a:prstDash val="dash"/>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8" name="TextBox 27">
            <a:extLst>
              <a:ext uri="{FF2B5EF4-FFF2-40B4-BE49-F238E27FC236}">
                <a16:creationId xmlns:a16="http://schemas.microsoft.com/office/drawing/2014/main" id="{7CA38CE7-8F4A-115A-B10D-A4AE9EBB56B0}"/>
              </a:ext>
            </a:extLst>
          </p:cNvPr>
          <p:cNvSpPr txBox="1"/>
          <p:nvPr/>
        </p:nvSpPr>
        <p:spPr>
          <a:xfrm>
            <a:off x="1439131" y="1259468"/>
            <a:ext cx="1941557" cy="646331"/>
          </a:xfrm>
          <a:prstGeom prst="rect">
            <a:avLst/>
          </a:prstGeom>
          <a:noFill/>
        </p:spPr>
        <p:txBody>
          <a:bodyPr wrap="none" rtlCol="0">
            <a:spAutoFit/>
          </a:bodyPr>
          <a:lstStyle/>
          <a:p>
            <a:pPr>
              <a:spcBef>
                <a:spcPts val="0"/>
              </a:spcBef>
            </a:pPr>
            <a:r>
              <a:rPr lang="en-US" dirty="0" smtClean="0"/>
              <a:t>Yield</a:t>
            </a:r>
          </a:p>
          <a:p>
            <a:pPr>
              <a:spcBef>
                <a:spcPts val="0"/>
              </a:spcBef>
            </a:pPr>
            <a:r>
              <a:rPr lang="de-DE" dirty="0" smtClean="0"/>
              <a:t>(EV/ sample vol.)</a:t>
            </a:r>
            <a:endParaRPr lang="en-US" dirty="0"/>
          </a:p>
        </p:txBody>
      </p:sp>
      <p:sp>
        <p:nvSpPr>
          <p:cNvPr id="29" name="TextBox 28">
            <a:extLst>
              <a:ext uri="{FF2B5EF4-FFF2-40B4-BE49-F238E27FC236}">
                <a16:creationId xmlns:a16="http://schemas.microsoft.com/office/drawing/2014/main" id="{8B323BCB-FDB9-A23F-9BE5-A4854DA2684F}"/>
              </a:ext>
            </a:extLst>
          </p:cNvPr>
          <p:cNvSpPr txBox="1"/>
          <p:nvPr/>
        </p:nvSpPr>
        <p:spPr>
          <a:xfrm>
            <a:off x="4920151" y="1222822"/>
            <a:ext cx="2480166" cy="646331"/>
          </a:xfrm>
          <a:prstGeom prst="rect">
            <a:avLst/>
          </a:prstGeom>
          <a:noFill/>
        </p:spPr>
        <p:txBody>
          <a:bodyPr wrap="none" rtlCol="0">
            <a:spAutoFit/>
          </a:bodyPr>
          <a:lstStyle/>
          <a:p>
            <a:pPr>
              <a:spcBef>
                <a:spcPts val="0"/>
              </a:spcBef>
            </a:pPr>
            <a:r>
              <a:rPr lang="en-US" dirty="0"/>
              <a:t>Purity </a:t>
            </a:r>
          </a:p>
          <a:p>
            <a:pPr>
              <a:spcBef>
                <a:spcPts val="0"/>
              </a:spcBef>
            </a:pPr>
            <a:r>
              <a:rPr lang="en-US" dirty="0"/>
              <a:t>(total EV/ total protein)</a:t>
            </a:r>
          </a:p>
        </p:txBody>
      </p:sp>
      <p:sp>
        <p:nvSpPr>
          <p:cNvPr id="30" name="TextBox 29">
            <a:extLst>
              <a:ext uri="{FF2B5EF4-FFF2-40B4-BE49-F238E27FC236}">
                <a16:creationId xmlns:a16="http://schemas.microsoft.com/office/drawing/2014/main" id="{C4F358E4-4F1A-0B98-2188-75B102FE7DE2}"/>
              </a:ext>
            </a:extLst>
          </p:cNvPr>
          <p:cNvSpPr txBox="1"/>
          <p:nvPr/>
        </p:nvSpPr>
        <p:spPr>
          <a:xfrm>
            <a:off x="8901012" y="1222822"/>
            <a:ext cx="2236510" cy="646331"/>
          </a:xfrm>
          <a:prstGeom prst="rect">
            <a:avLst/>
          </a:prstGeom>
          <a:noFill/>
        </p:spPr>
        <p:txBody>
          <a:bodyPr wrap="none" rtlCol="0">
            <a:spAutoFit/>
          </a:bodyPr>
          <a:lstStyle/>
          <a:p>
            <a:pPr>
              <a:spcBef>
                <a:spcPts val="0"/>
              </a:spcBef>
            </a:pPr>
            <a:r>
              <a:rPr lang="en-US" dirty="0"/>
              <a:t>Purity </a:t>
            </a:r>
          </a:p>
          <a:p>
            <a:pPr>
              <a:spcBef>
                <a:spcPts val="0"/>
              </a:spcBef>
            </a:pPr>
            <a:r>
              <a:rPr lang="en-US" dirty="0"/>
              <a:t>(total EV/ total HDL)</a:t>
            </a:r>
          </a:p>
        </p:txBody>
      </p:sp>
      <p:grpSp>
        <p:nvGrpSpPr>
          <p:cNvPr id="37" name="Gruppieren 36">
            <a:extLst>
              <a:ext uri="{FF2B5EF4-FFF2-40B4-BE49-F238E27FC236}">
                <a16:creationId xmlns:a16="http://schemas.microsoft.com/office/drawing/2014/main" id="{11C451DA-4DB9-56DE-E9E3-AA93DA631E4F}"/>
              </a:ext>
            </a:extLst>
          </p:cNvPr>
          <p:cNvGrpSpPr/>
          <p:nvPr/>
        </p:nvGrpSpPr>
        <p:grpSpPr>
          <a:xfrm>
            <a:off x="623392" y="5308328"/>
            <a:ext cx="2924784" cy="1000992"/>
            <a:chOff x="623392" y="5308328"/>
            <a:chExt cx="2924784" cy="1000992"/>
          </a:xfrm>
        </p:grpSpPr>
        <p:grpSp>
          <p:nvGrpSpPr>
            <p:cNvPr id="4" name="Gruppieren 3">
              <a:extLst>
                <a:ext uri="{FF2B5EF4-FFF2-40B4-BE49-F238E27FC236}">
                  <a16:creationId xmlns:a16="http://schemas.microsoft.com/office/drawing/2014/main" id="{F1A93449-DF30-FC7B-A241-4A4081989A71}"/>
                </a:ext>
              </a:extLst>
            </p:cNvPr>
            <p:cNvGrpSpPr/>
            <p:nvPr/>
          </p:nvGrpSpPr>
          <p:grpSpPr>
            <a:xfrm>
              <a:off x="623392" y="5308328"/>
              <a:ext cx="2924784" cy="1000992"/>
              <a:chOff x="1703512" y="5308328"/>
              <a:chExt cx="2924784" cy="1000992"/>
            </a:xfrm>
          </p:grpSpPr>
          <p:sp>
            <p:nvSpPr>
              <p:cNvPr id="5" name="TextBox 7">
                <a:extLst>
                  <a:ext uri="{FF2B5EF4-FFF2-40B4-BE49-F238E27FC236}">
                    <a16:creationId xmlns:a16="http://schemas.microsoft.com/office/drawing/2014/main" id="{3F1F9CB8-3C84-4FC4-761C-D2CB6B3089F5}"/>
                  </a:ext>
                </a:extLst>
              </p:cNvPr>
              <p:cNvSpPr txBox="1"/>
              <p:nvPr/>
            </p:nvSpPr>
            <p:spPr>
              <a:xfrm rot="18900000">
                <a:off x="2013897" y="5340806"/>
                <a:ext cx="774315" cy="307777"/>
              </a:xfrm>
              <a:prstGeom prst="rect">
                <a:avLst/>
              </a:prstGeom>
              <a:noFill/>
            </p:spPr>
            <p:txBody>
              <a:bodyPr wrap="none" rtlCol="0">
                <a:spAutoFit/>
              </a:bodyPr>
              <a:lstStyle/>
              <a:p>
                <a:pPr algn="l"/>
                <a:r>
                  <a:rPr lang="en-US" sz="1400" dirty="0"/>
                  <a:t>1.0 mL </a:t>
                </a:r>
              </a:p>
            </p:txBody>
          </p:sp>
          <p:sp>
            <p:nvSpPr>
              <p:cNvPr id="6" name="TextBox 7">
                <a:extLst>
                  <a:ext uri="{FF2B5EF4-FFF2-40B4-BE49-F238E27FC236}">
                    <a16:creationId xmlns:a16="http://schemas.microsoft.com/office/drawing/2014/main" id="{55295D6F-B8C1-41D4-4AC3-944D0DC93FAA}"/>
                  </a:ext>
                </a:extLst>
              </p:cNvPr>
              <p:cNvSpPr txBox="1"/>
              <p:nvPr/>
            </p:nvSpPr>
            <p:spPr>
              <a:xfrm rot="18900000">
                <a:off x="2707044" y="5340806"/>
                <a:ext cx="774315" cy="307777"/>
              </a:xfrm>
              <a:prstGeom prst="rect">
                <a:avLst/>
              </a:prstGeom>
              <a:noFill/>
            </p:spPr>
            <p:txBody>
              <a:bodyPr wrap="none" rtlCol="0">
                <a:spAutoFit/>
              </a:bodyPr>
              <a:lstStyle/>
              <a:p>
                <a:pPr algn="l"/>
                <a:r>
                  <a:rPr lang="en-US" sz="1400" dirty="0"/>
                  <a:t>0.5 mL </a:t>
                </a:r>
              </a:p>
            </p:txBody>
          </p:sp>
          <p:sp>
            <p:nvSpPr>
              <p:cNvPr id="7" name="TextBox 7">
                <a:extLst>
                  <a:ext uri="{FF2B5EF4-FFF2-40B4-BE49-F238E27FC236}">
                    <a16:creationId xmlns:a16="http://schemas.microsoft.com/office/drawing/2014/main" id="{CD9215F4-5E74-2C6D-0C4D-E7DD9BE538E2}"/>
                  </a:ext>
                </a:extLst>
              </p:cNvPr>
              <p:cNvSpPr txBox="1"/>
              <p:nvPr/>
            </p:nvSpPr>
            <p:spPr>
              <a:xfrm rot="18900000">
                <a:off x="3339770" y="5340806"/>
                <a:ext cx="774315" cy="307777"/>
              </a:xfrm>
              <a:prstGeom prst="rect">
                <a:avLst/>
              </a:prstGeom>
              <a:noFill/>
            </p:spPr>
            <p:txBody>
              <a:bodyPr wrap="none" rtlCol="0">
                <a:spAutoFit/>
              </a:bodyPr>
              <a:lstStyle/>
              <a:p>
                <a:pPr algn="l"/>
                <a:r>
                  <a:rPr lang="en-US" sz="1400" dirty="0"/>
                  <a:t>0.1 mL </a:t>
                </a:r>
              </a:p>
            </p:txBody>
          </p:sp>
          <p:sp>
            <p:nvSpPr>
              <p:cNvPr id="8" name="TextBox 7">
                <a:extLst>
                  <a:ext uri="{FF2B5EF4-FFF2-40B4-BE49-F238E27FC236}">
                    <a16:creationId xmlns:a16="http://schemas.microsoft.com/office/drawing/2014/main" id="{74342DFF-7AD6-64CF-AF87-4DDE2682E117}"/>
                  </a:ext>
                </a:extLst>
              </p:cNvPr>
              <p:cNvSpPr txBox="1"/>
              <p:nvPr/>
            </p:nvSpPr>
            <p:spPr>
              <a:xfrm rot="18900000">
                <a:off x="4073336" y="5308328"/>
                <a:ext cx="554960" cy="307777"/>
              </a:xfrm>
              <a:prstGeom prst="rect">
                <a:avLst/>
              </a:prstGeom>
              <a:noFill/>
            </p:spPr>
            <p:txBody>
              <a:bodyPr wrap="none" rtlCol="0">
                <a:spAutoFit/>
              </a:bodyPr>
              <a:lstStyle/>
              <a:p>
                <a:pPr algn="l"/>
                <a:r>
                  <a:rPr lang="en-US" sz="1400" dirty="0"/>
                  <a:t>SEC</a:t>
                </a:r>
              </a:p>
            </p:txBody>
          </p:sp>
          <p:sp>
            <p:nvSpPr>
              <p:cNvPr id="10" name="TextBox 28">
                <a:extLst>
                  <a:ext uri="{FF2B5EF4-FFF2-40B4-BE49-F238E27FC236}">
                    <a16:creationId xmlns:a16="http://schemas.microsoft.com/office/drawing/2014/main" id="{CFEB6258-53D2-BA61-0804-200E49EC7848}"/>
                  </a:ext>
                </a:extLst>
              </p:cNvPr>
              <p:cNvSpPr txBox="1"/>
              <p:nvPr/>
            </p:nvSpPr>
            <p:spPr>
              <a:xfrm>
                <a:off x="1703512" y="6001543"/>
                <a:ext cx="2304256" cy="307777"/>
              </a:xfrm>
              <a:prstGeom prst="rect">
                <a:avLst/>
              </a:prstGeom>
              <a:noFill/>
            </p:spPr>
            <p:txBody>
              <a:bodyPr wrap="square" rtlCol="0">
                <a:spAutoFit/>
              </a:bodyPr>
              <a:lstStyle/>
              <a:p>
                <a:r>
                  <a:rPr lang="en-US" sz="1400" dirty="0"/>
                  <a:t>VDisk</a:t>
                </a:r>
              </a:p>
            </p:txBody>
          </p:sp>
        </p:grpSp>
        <p:sp>
          <p:nvSpPr>
            <p:cNvPr id="31" name="Right Bracket 30">
              <a:extLst>
                <a:ext uri="{FF2B5EF4-FFF2-40B4-BE49-F238E27FC236}">
                  <a16:creationId xmlns:a16="http://schemas.microsoft.com/office/drawing/2014/main" id="{EAB2A66B-3F05-314E-9A44-81EC7E3AF66C}"/>
                </a:ext>
              </a:extLst>
            </p:cNvPr>
            <p:cNvSpPr/>
            <p:nvPr/>
          </p:nvSpPr>
          <p:spPr bwMode="auto">
            <a:xfrm rot="5400000">
              <a:off x="1765124" y="5156877"/>
              <a:ext cx="96085" cy="1523138"/>
            </a:xfrm>
            <a:prstGeom prst="rightBracke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8" name="Gruppieren 37">
            <a:extLst>
              <a:ext uri="{FF2B5EF4-FFF2-40B4-BE49-F238E27FC236}">
                <a16:creationId xmlns:a16="http://schemas.microsoft.com/office/drawing/2014/main" id="{0A938F51-18C6-2453-CB74-EA1D0F54A032}"/>
              </a:ext>
            </a:extLst>
          </p:cNvPr>
          <p:cNvGrpSpPr/>
          <p:nvPr/>
        </p:nvGrpSpPr>
        <p:grpSpPr>
          <a:xfrm>
            <a:off x="4491946" y="5373543"/>
            <a:ext cx="2944662" cy="968514"/>
            <a:chOff x="623392" y="5340806"/>
            <a:chExt cx="2944662" cy="968514"/>
          </a:xfrm>
        </p:grpSpPr>
        <p:grpSp>
          <p:nvGrpSpPr>
            <p:cNvPr id="39" name="Gruppieren 38">
              <a:extLst>
                <a:ext uri="{FF2B5EF4-FFF2-40B4-BE49-F238E27FC236}">
                  <a16:creationId xmlns:a16="http://schemas.microsoft.com/office/drawing/2014/main" id="{067E7A3F-64C7-182F-3C81-7F96A8256F6C}"/>
                </a:ext>
              </a:extLst>
            </p:cNvPr>
            <p:cNvGrpSpPr/>
            <p:nvPr/>
          </p:nvGrpSpPr>
          <p:grpSpPr>
            <a:xfrm>
              <a:off x="623392" y="5340806"/>
              <a:ext cx="2944662" cy="968514"/>
              <a:chOff x="1703512" y="5340806"/>
              <a:chExt cx="2944662" cy="968514"/>
            </a:xfrm>
          </p:grpSpPr>
          <p:sp>
            <p:nvSpPr>
              <p:cNvPr id="41" name="TextBox 7">
                <a:extLst>
                  <a:ext uri="{FF2B5EF4-FFF2-40B4-BE49-F238E27FC236}">
                    <a16:creationId xmlns:a16="http://schemas.microsoft.com/office/drawing/2014/main" id="{AEA24FBC-F575-052C-F75B-DAD4DA5B8812}"/>
                  </a:ext>
                </a:extLst>
              </p:cNvPr>
              <p:cNvSpPr txBox="1"/>
              <p:nvPr/>
            </p:nvSpPr>
            <p:spPr>
              <a:xfrm rot="18900000">
                <a:off x="2013897" y="5340806"/>
                <a:ext cx="774315" cy="307777"/>
              </a:xfrm>
              <a:prstGeom prst="rect">
                <a:avLst/>
              </a:prstGeom>
              <a:noFill/>
            </p:spPr>
            <p:txBody>
              <a:bodyPr wrap="none" rtlCol="0">
                <a:spAutoFit/>
              </a:bodyPr>
              <a:lstStyle/>
              <a:p>
                <a:pPr algn="l"/>
                <a:r>
                  <a:rPr lang="en-US" sz="1400" dirty="0"/>
                  <a:t>1.0 mL </a:t>
                </a:r>
              </a:p>
            </p:txBody>
          </p:sp>
          <p:sp>
            <p:nvSpPr>
              <p:cNvPr id="42" name="TextBox 7">
                <a:extLst>
                  <a:ext uri="{FF2B5EF4-FFF2-40B4-BE49-F238E27FC236}">
                    <a16:creationId xmlns:a16="http://schemas.microsoft.com/office/drawing/2014/main" id="{812A04CE-76DF-3D8A-86F7-026B9E350423}"/>
                  </a:ext>
                </a:extLst>
              </p:cNvPr>
              <p:cNvSpPr txBox="1"/>
              <p:nvPr/>
            </p:nvSpPr>
            <p:spPr>
              <a:xfrm rot="18900000">
                <a:off x="2707044" y="5340806"/>
                <a:ext cx="774315" cy="307777"/>
              </a:xfrm>
              <a:prstGeom prst="rect">
                <a:avLst/>
              </a:prstGeom>
              <a:noFill/>
            </p:spPr>
            <p:txBody>
              <a:bodyPr wrap="none" rtlCol="0">
                <a:spAutoFit/>
              </a:bodyPr>
              <a:lstStyle/>
              <a:p>
                <a:pPr algn="l"/>
                <a:r>
                  <a:rPr lang="en-US" sz="1400" dirty="0"/>
                  <a:t>0.5 mL </a:t>
                </a:r>
              </a:p>
            </p:txBody>
          </p:sp>
          <p:sp>
            <p:nvSpPr>
              <p:cNvPr id="43" name="TextBox 7">
                <a:extLst>
                  <a:ext uri="{FF2B5EF4-FFF2-40B4-BE49-F238E27FC236}">
                    <a16:creationId xmlns:a16="http://schemas.microsoft.com/office/drawing/2014/main" id="{6DB2979D-D8E5-2453-9E5F-A5B3C85A40A3}"/>
                  </a:ext>
                </a:extLst>
              </p:cNvPr>
              <p:cNvSpPr txBox="1"/>
              <p:nvPr/>
            </p:nvSpPr>
            <p:spPr>
              <a:xfrm rot="18900000">
                <a:off x="3339770" y="5340806"/>
                <a:ext cx="774315" cy="307777"/>
              </a:xfrm>
              <a:prstGeom prst="rect">
                <a:avLst/>
              </a:prstGeom>
              <a:noFill/>
            </p:spPr>
            <p:txBody>
              <a:bodyPr wrap="none" rtlCol="0">
                <a:spAutoFit/>
              </a:bodyPr>
              <a:lstStyle/>
              <a:p>
                <a:pPr algn="l"/>
                <a:r>
                  <a:rPr lang="en-US" sz="1400" dirty="0"/>
                  <a:t>0.1 mL </a:t>
                </a:r>
              </a:p>
            </p:txBody>
          </p:sp>
          <p:sp>
            <p:nvSpPr>
              <p:cNvPr id="44" name="TextBox 7">
                <a:extLst>
                  <a:ext uri="{FF2B5EF4-FFF2-40B4-BE49-F238E27FC236}">
                    <a16:creationId xmlns:a16="http://schemas.microsoft.com/office/drawing/2014/main" id="{87A9C4C5-95CD-BFA9-6530-E749076AC16D}"/>
                  </a:ext>
                </a:extLst>
              </p:cNvPr>
              <p:cNvSpPr txBox="1"/>
              <p:nvPr/>
            </p:nvSpPr>
            <p:spPr>
              <a:xfrm rot="18900000">
                <a:off x="4093214" y="5347599"/>
                <a:ext cx="554960" cy="307777"/>
              </a:xfrm>
              <a:prstGeom prst="rect">
                <a:avLst/>
              </a:prstGeom>
              <a:noFill/>
            </p:spPr>
            <p:txBody>
              <a:bodyPr wrap="none" rtlCol="0">
                <a:spAutoFit/>
              </a:bodyPr>
              <a:lstStyle/>
              <a:p>
                <a:pPr algn="l"/>
                <a:r>
                  <a:rPr lang="en-US" sz="1400" dirty="0"/>
                  <a:t>SEC</a:t>
                </a:r>
              </a:p>
            </p:txBody>
          </p:sp>
          <p:sp>
            <p:nvSpPr>
              <p:cNvPr id="45" name="TextBox 28">
                <a:extLst>
                  <a:ext uri="{FF2B5EF4-FFF2-40B4-BE49-F238E27FC236}">
                    <a16:creationId xmlns:a16="http://schemas.microsoft.com/office/drawing/2014/main" id="{8D1F5D74-CC76-9EEB-F429-70F7A0C3E071}"/>
                  </a:ext>
                </a:extLst>
              </p:cNvPr>
              <p:cNvSpPr txBox="1"/>
              <p:nvPr/>
            </p:nvSpPr>
            <p:spPr>
              <a:xfrm>
                <a:off x="1703512" y="6001543"/>
                <a:ext cx="2304256" cy="307777"/>
              </a:xfrm>
              <a:prstGeom prst="rect">
                <a:avLst/>
              </a:prstGeom>
              <a:noFill/>
            </p:spPr>
            <p:txBody>
              <a:bodyPr wrap="square" rtlCol="0">
                <a:spAutoFit/>
              </a:bodyPr>
              <a:lstStyle/>
              <a:p>
                <a:r>
                  <a:rPr lang="en-US" sz="1400" dirty="0"/>
                  <a:t>VDisk</a:t>
                </a:r>
              </a:p>
            </p:txBody>
          </p:sp>
        </p:grpSp>
        <p:sp>
          <p:nvSpPr>
            <p:cNvPr id="40" name="Right Bracket 30">
              <a:extLst>
                <a:ext uri="{FF2B5EF4-FFF2-40B4-BE49-F238E27FC236}">
                  <a16:creationId xmlns:a16="http://schemas.microsoft.com/office/drawing/2014/main" id="{6727FE17-623C-9085-2AC0-348AE35BF9F8}"/>
                </a:ext>
              </a:extLst>
            </p:cNvPr>
            <p:cNvSpPr/>
            <p:nvPr/>
          </p:nvSpPr>
          <p:spPr bwMode="auto">
            <a:xfrm rot="5400000">
              <a:off x="1765124" y="5156877"/>
              <a:ext cx="96085" cy="1523138"/>
            </a:xfrm>
            <a:prstGeom prst="rightBracke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6" name="Gruppieren 45">
            <a:extLst>
              <a:ext uri="{FF2B5EF4-FFF2-40B4-BE49-F238E27FC236}">
                <a16:creationId xmlns:a16="http://schemas.microsoft.com/office/drawing/2014/main" id="{B4F5B34D-35ED-C48B-57DD-E9D4C57F6EA0}"/>
              </a:ext>
            </a:extLst>
          </p:cNvPr>
          <p:cNvGrpSpPr/>
          <p:nvPr/>
        </p:nvGrpSpPr>
        <p:grpSpPr>
          <a:xfrm>
            <a:off x="8378429" y="5308328"/>
            <a:ext cx="2946611" cy="1006273"/>
            <a:chOff x="623392" y="5303047"/>
            <a:chExt cx="2946611" cy="1006273"/>
          </a:xfrm>
        </p:grpSpPr>
        <p:grpSp>
          <p:nvGrpSpPr>
            <p:cNvPr id="47" name="Gruppieren 46">
              <a:extLst>
                <a:ext uri="{FF2B5EF4-FFF2-40B4-BE49-F238E27FC236}">
                  <a16:creationId xmlns:a16="http://schemas.microsoft.com/office/drawing/2014/main" id="{C827D15C-F8F7-C75F-DB37-DCE6866C64C2}"/>
                </a:ext>
              </a:extLst>
            </p:cNvPr>
            <p:cNvGrpSpPr/>
            <p:nvPr/>
          </p:nvGrpSpPr>
          <p:grpSpPr>
            <a:xfrm>
              <a:off x="623392" y="5303047"/>
              <a:ext cx="2946611" cy="1006273"/>
              <a:chOff x="1703512" y="5303047"/>
              <a:chExt cx="2946611" cy="1006273"/>
            </a:xfrm>
          </p:grpSpPr>
          <p:sp>
            <p:nvSpPr>
              <p:cNvPr id="49" name="TextBox 7">
                <a:extLst>
                  <a:ext uri="{FF2B5EF4-FFF2-40B4-BE49-F238E27FC236}">
                    <a16:creationId xmlns:a16="http://schemas.microsoft.com/office/drawing/2014/main" id="{67DE4594-6374-BB1B-FF13-3BA87409B5F0}"/>
                  </a:ext>
                </a:extLst>
              </p:cNvPr>
              <p:cNvSpPr txBox="1"/>
              <p:nvPr/>
            </p:nvSpPr>
            <p:spPr>
              <a:xfrm rot="18900000">
                <a:off x="2013897" y="5340806"/>
                <a:ext cx="774315" cy="307777"/>
              </a:xfrm>
              <a:prstGeom prst="rect">
                <a:avLst/>
              </a:prstGeom>
              <a:noFill/>
            </p:spPr>
            <p:txBody>
              <a:bodyPr wrap="none" rtlCol="0">
                <a:spAutoFit/>
              </a:bodyPr>
              <a:lstStyle/>
              <a:p>
                <a:pPr algn="l"/>
                <a:r>
                  <a:rPr lang="en-US" sz="1400" dirty="0"/>
                  <a:t>1.0 mL </a:t>
                </a:r>
              </a:p>
            </p:txBody>
          </p:sp>
          <p:sp>
            <p:nvSpPr>
              <p:cNvPr id="50" name="TextBox 7">
                <a:extLst>
                  <a:ext uri="{FF2B5EF4-FFF2-40B4-BE49-F238E27FC236}">
                    <a16:creationId xmlns:a16="http://schemas.microsoft.com/office/drawing/2014/main" id="{9B0C6307-70D7-101C-470C-0F78C8EB1FDC}"/>
                  </a:ext>
                </a:extLst>
              </p:cNvPr>
              <p:cNvSpPr txBox="1"/>
              <p:nvPr/>
            </p:nvSpPr>
            <p:spPr>
              <a:xfrm rot="18900000">
                <a:off x="2707044" y="5340806"/>
                <a:ext cx="774315" cy="307777"/>
              </a:xfrm>
              <a:prstGeom prst="rect">
                <a:avLst/>
              </a:prstGeom>
              <a:noFill/>
            </p:spPr>
            <p:txBody>
              <a:bodyPr wrap="none" rtlCol="0">
                <a:spAutoFit/>
              </a:bodyPr>
              <a:lstStyle/>
              <a:p>
                <a:pPr algn="l"/>
                <a:r>
                  <a:rPr lang="en-US" sz="1400" dirty="0"/>
                  <a:t>0.5 mL </a:t>
                </a:r>
              </a:p>
            </p:txBody>
          </p:sp>
          <p:sp>
            <p:nvSpPr>
              <p:cNvPr id="51" name="TextBox 7">
                <a:extLst>
                  <a:ext uri="{FF2B5EF4-FFF2-40B4-BE49-F238E27FC236}">
                    <a16:creationId xmlns:a16="http://schemas.microsoft.com/office/drawing/2014/main" id="{D1DAFE8B-33DC-2719-BED3-12612BB3CAC9}"/>
                  </a:ext>
                </a:extLst>
              </p:cNvPr>
              <p:cNvSpPr txBox="1"/>
              <p:nvPr/>
            </p:nvSpPr>
            <p:spPr>
              <a:xfrm rot="18900000">
                <a:off x="3339770" y="5340806"/>
                <a:ext cx="774315" cy="307777"/>
              </a:xfrm>
              <a:prstGeom prst="rect">
                <a:avLst/>
              </a:prstGeom>
              <a:noFill/>
            </p:spPr>
            <p:txBody>
              <a:bodyPr wrap="none" rtlCol="0">
                <a:spAutoFit/>
              </a:bodyPr>
              <a:lstStyle/>
              <a:p>
                <a:pPr algn="l"/>
                <a:r>
                  <a:rPr lang="en-US" sz="1400" dirty="0"/>
                  <a:t>0.1 mL </a:t>
                </a:r>
              </a:p>
            </p:txBody>
          </p:sp>
          <p:sp>
            <p:nvSpPr>
              <p:cNvPr id="52" name="TextBox 7">
                <a:extLst>
                  <a:ext uri="{FF2B5EF4-FFF2-40B4-BE49-F238E27FC236}">
                    <a16:creationId xmlns:a16="http://schemas.microsoft.com/office/drawing/2014/main" id="{82DBF535-D5F8-A233-FDFF-294C5DE01A03}"/>
                  </a:ext>
                </a:extLst>
              </p:cNvPr>
              <p:cNvSpPr txBox="1"/>
              <p:nvPr/>
            </p:nvSpPr>
            <p:spPr>
              <a:xfrm rot="18900000">
                <a:off x="4095163" y="5303047"/>
                <a:ext cx="554960" cy="307777"/>
              </a:xfrm>
              <a:prstGeom prst="rect">
                <a:avLst/>
              </a:prstGeom>
              <a:noFill/>
            </p:spPr>
            <p:txBody>
              <a:bodyPr wrap="none" rtlCol="0">
                <a:spAutoFit/>
              </a:bodyPr>
              <a:lstStyle/>
              <a:p>
                <a:pPr algn="l"/>
                <a:r>
                  <a:rPr lang="en-US" sz="1400" dirty="0"/>
                  <a:t>SEC</a:t>
                </a:r>
              </a:p>
            </p:txBody>
          </p:sp>
          <p:sp>
            <p:nvSpPr>
              <p:cNvPr id="53" name="TextBox 28">
                <a:extLst>
                  <a:ext uri="{FF2B5EF4-FFF2-40B4-BE49-F238E27FC236}">
                    <a16:creationId xmlns:a16="http://schemas.microsoft.com/office/drawing/2014/main" id="{8F7553C3-A842-3756-B6C5-6F6591AB3BA4}"/>
                  </a:ext>
                </a:extLst>
              </p:cNvPr>
              <p:cNvSpPr txBox="1"/>
              <p:nvPr/>
            </p:nvSpPr>
            <p:spPr>
              <a:xfrm>
                <a:off x="1703512" y="6001543"/>
                <a:ext cx="2304256" cy="307777"/>
              </a:xfrm>
              <a:prstGeom prst="rect">
                <a:avLst/>
              </a:prstGeom>
              <a:noFill/>
            </p:spPr>
            <p:txBody>
              <a:bodyPr wrap="square" rtlCol="0">
                <a:spAutoFit/>
              </a:bodyPr>
              <a:lstStyle/>
              <a:p>
                <a:r>
                  <a:rPr lang="en-US" sz="1400" dirty="0"/>
                  <a:t>VDisk</a:t>
                </a:r>
              </a:p>
            </p:txBody>
          </p:sp>
        </p:grpSp>
        <p:sp>
          <p:nvSpPr>
            <p:cNvPr id="48" name="Right Bracket 30">
              <a:extLst>
                <a:ext uri="{FF2B5EF4-FFF2-40B4-BE49-F238E27FC236}">
                  <a16:creationId xmlns:a16="http://schemas.microsoft.com/office/drawing/2014/main" id="{2FAB1150-E232-6BC2-48D9-7B11B3E3AE96}"/>
                </a:ext>
              </a:extLst>
            </p:cNvPr>
            <p:cNvSpPr/>
            <p:nvPr/>
          </p:nvSpPr>
          <p:spPr bwMode="auto">
            <a:xfrm rot="5400000">
              <a:off x="1765124" y="5156877"/>
              <a:ext cx="96085" cy="1523138"/>
            </a:xfrm>
            <a:prstGeom prst="rightBracke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3353960772"/>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Diagramm, parallel, Plan enthält.&#10;&#10;KI-generierte Inhalte können fehlerhaft sein.">
            <a:extLst>
              <a:ext uri="{FF2B5EF4-FFF2-40B4-BE49-F238E27FC236}">
                <a16:creationId xmlns:a16="http://schemas.microsoft.com/office/drawing/2014/main" id="{6975B659-61BA-D9BB-2A24-5B641F526CCD}"/>
              </a:ext>
            </a:extLst>
          </p:cNvPr>
          <p:cNvPicPr>
            <a:picLocks noChangeAspect="1"/>
          </p:cNvPicPr>
          <p:nvPr/>
        </p:nvPicPr>
        <p:blipFill>
          <a:blip r:embed="rId3"/>
          <a:srcRect l="1123" t="55536" r="65955" b="11664"/>
          <a:stretch/>
        </p:blipFill>
        <p:spPr>
          <a:xfrm>
            <a:off x="1415480" y="1952922"/>
            <a:ext cx="3759867" cy="3208370"/>
          </a:xfrm>
          <a:prstGeom prst="rect">
            <a:avLst/>
          </a:prstGeom>
        </p:spPr>
      </p:pic>
      <p:sp>
        <p:nvSpPr>
          <p:cNvPr id="2" name="Title 1">
            <a:extLst>
              <a:ext uri="{FF2B5EF4-FFF2-40B4-BE49-F238E27FC236}">
                <a16:creationId xmlns:a16="http://schemas.microsoft.com/office/drawing/2014/main" id="{60DB97B7-A8B1-1F12-03A0-029EDE910A04}"/>
              </a:ext>
            </a:extLst>
          </p:cNvPr>
          <p:cNvSpPr>
            <a:spLocks noGrp="1"/>
          </p:cNvSpPr>
          <p:nvPr>
            <p:ph type="title"/>
          </p:nvPr>
        </p:nvSpPr>
        <p:spPr/>
        <p:txBody>
          <a:bodyPr/>
          <a:lstStyle/>
          <a:p>
            <a:r>
              <a:rPr lang="en-US" dirty="0"/>
              <a:t>Impact of </a:t>
            </a:r>
            <a:r>
              <a:rPr lang="en-US" dirty="0" smtClean="0"/>
              <a:t>sample volume </a:t>
            </a:r>
            <a:r>
              <a:rPr lang="en-US" dirty="0"/>
              <a:t>on </a:t>
            </a:r>
            <a:r>
              <a:rPr lang="en-US"/>
              <a:t>V-Disk </a:t>
            </a:r>
            <a:r>
              <a:rPr lang="en-US" smtClean="0"/>
              <a:t>Efficiency</a:t>
            </a:r>
            <a:endParaRPr lang="en-US" dirty="0"/>
          </a:p>
        </p:txBody>
      </p:sp>
      <p:sp>
        <p:nvSpPr>
          <p:cNvPr id="7" name="Fußzeilenplatzhalter 6"/>
          <p:cNvSpPr>
            <a:spLocks noGrp="1"/>
          </p:cNvSpPr>
          <p:nvPr>
            <p:ph type="ftr" sz="quarter" idx="10"/>
          </p:nvPr>
        </p:nvSpPr>
        <p:spPr/>
        <p:txBody>
          <a:bodyPr/>
          <a:lstStyle/>
          <a:p>
            <a:r>
              <a:rPr lang="en-US" smtClean="0"/>
              <a:t>03.11.2025 – ELBS general assembly</a:t>
            </a:r>
            <a:endParaRPr lang="de-DE" dirty="0"/>
          </a:p>
        </p:txBody>
      </p:sp>
      <p:sp>
        <p:nvSpPr>
          <p:cNvPr id="8" name="Foliennummernplatzhalter 7"/>
          <p:cNvSpPr>
            <a:spLocks noGrp="1"/>
          </p:cNvSpPr>
          <p:nvPr>
            <p:ph type="sldNum" sz="quarter" idx="11"/>
          </p:nvPr>
        </p:nvSpPr>
        <p:spPr/>
        <p:txBody>
          <a:bodyPr/>
          <a:lstStyle/>
          <a:p>
            <a:fld id="{0625EBFC-0345-4FA4-A801-51797D94B198}" type="slidenum">
              <a:rPr lang="de-DE" smtClean="0"/>
              <a:t>17</a:t>
            </a:fld>
            <a:endParaRPr lang="de-DE"/>
          </a:p>
        </p:txBody>
      </p:sp>
      <p:pic>
        <p:nvPicPr>
          <p:cNvPr id="4" name="Grafik 3" descr="Ein Bild, das Text, Diagramm, parallel, Plan enthält.&#10;&#10;KI-generierte Inhalte können fehlerhaft sein.">
            <a:extLst>
              <a:ext uri="{FF2B5EF4-FFF2-40B4-BE49-F238E27FC236}">
                <a16:creationId xmlns:a16="http://schemas.microsoft.com/office/drawing/2014/main" id="{84FF5099-CB28-F558-6A4B-F3A5C35A5A91}"/>
              </a:ext>
            </a:extLst>
          </p:cNvPr>
          <p:cNvPicPr>
            <a:picLocks noChangeAspect="1"/>
          </p:cNvPicPr>
          <p:nvPr/>
        </p:nvPicPr>
        <p:blipFill>
          <a:blip r:embed="rId3"/>
          <a:srcRect l="66204" t="55280" r="874" b="11226"/>
          <a:stretch/>
        </p:blipFill>
        <p:spPr>
          <a:xfrm>
            <a:off x="6384032" y="1952922"/>
            <a:ext cx="3759867" cy="3276278"/>
          </a:xfrm>
          <a:prstGeom prst="rect">
            <a:avLst/>
          </a:prstGeom>
        </p:spPr>
      </p:pic>
      <p:sp>
        <p:nvSpPr>
          <p:cNvPr id="11" name="TextBox 7">
            <a:extLst>
              <a:ext uri="{FF2B5EF4-FFF2-40B4-BE49-F238E27FC236}">
                <a16:creationId xmlns:a16="http://schemas.microsoft.com/office/drawing/2014/main" id="{22E8CF9B-3241-CE6B-3E2C-4DB861004191}"/>
              </a:ext>
            </a:extLst>
          </p:cNvPr>
          <p:cNvSpPr txBox="1"/>
          <p:nvPr/>
        </p:nvSpPr>
        <p:spPr>
          <a:xfrm rot="18900000">
            <a:off x="7183799" y="5477818"/>
            <a:ext cx="863121" cy="338554"/>
          </a:xfrm>
          <a:prstGeom prst="rect">
            <a:avLst/>
          </a:prstGeom>
          <a:noFill/>
        </p:spPr>
        <p:txBody>
          <a:bodyPr wrap="none" rtlCol="0">
            <a:spAutoFit/>
          </a:bodyPr>
          <a:lstStyle/>
          <a:p>
            <a:pPr algn="l"/>
            <a:r>
              <a:rPr lang="en-US" sz="1600" dirty="0"/>
              <a:t>1.0 mL </a:t>
            </a:r>
          </a:p>
        </p:txBody>
      </p:sp>
      <p:sp>
        <p:nvSpPr>
          <p:cNvPr id="12" name="TextBox 7">
            <a:extLst>
              <a:ext uri="{FF2B5EF4-FFF2-40B4-BE49-F238E27FC236}">
                <a16:creationId xmlns:a16="http://schemas.microsoft.com/office/drawing/2014/main" id="{2D50649D-5301-B8BF-0A59-BF4864B48E6C}"/>
              </a:ext>
            </a:extLst>
          </p:cNvPr>
          <p:cNvSpPr txBox="1"/>
          <p:nvPr/>
        </p:nvSpPr>
        <p:spPr>
          <a:xfrm rot="18900000">
            <a:off x="8047895" y="5477818"/>
            <a:ext cx="863121" cy="338554"/>
          </a:xfrm>
          <a:prstGeom prst="rect">
            <a:avLst/>
          </a:prstGeom>
          <a:noFill/>
        </p:spPr>
        <p:txBody>
          <a:bodyPr wrap="none" rtlCol="0">
            <a:spAutoFit/>
          </a:bodyPr>
          <a:lstStyle/>
          <a:p>
            <a:pPr algn="l"/>
            <a:r>
              <a:rPr lang="en-US" sz="1600" dirty="0"/>
              <a:t>0.5 mL </a:t>
            </a:r>
          </a:p>
        </p:txBody>
      </p:sp>
      <p:sp>
        <p:nvSpPr>
          <p:cNvPr id="13" name="TextBox 7">
            <a:extLst>
              <a:ext uri="{FF2B5EF4-FFF2-40B4-BE49-F238E27FC236}">
                <a16:creationId xmlns:a16="http://schemas.microsoft.com/office/drawing/2014/main" id="{02D87511-A675-04CE-167C-ED39F87C7F9A}"/>
              </a:ext>
            </a:extLst>
          </p:cNvPr>
          <p:cNvSpPr txBox="1"/>
          <p:nvPr/>
        </p:nvSpPr>
        <p:spPr>
          <a:xfrm rot="18900000">
            <a:off x="8911991" y="5477818"/>
            <a:ext cx="863121" cy="338554"/>
          </a:xfrm>
          <a:prstGeom prst="rect">
            <a:avLst/>
          </a:prstGeom>
          <a:noFill/>
        </p:spPr>
        <p:txBody>
          <a:bodyPr wrap="none" rtlCol="0">
            <a:spAutoFit/>
          </a:bodyPr>
          <a:lstStyle/>
          <a:p>
            <a:pPr algn="l"/>
            <a:r>
              <a:rPr lang="en-US" sz="1600" dirty="0"/>
              <a:t>0.1 mL </a:t>
            </a:r>
          </a:p>
        </p:txBody>
      </p:sp>
      <p:sp>
        <p:nvSpPr>
          <p:cNvPr id="14" name="Ellipse 13">
            <a:extLst>
              <a:ext uri="{FF2B5EF4-FFF2-40B4-BE49-F238E27FC236}">
                <a16:creationId xmlns:a16="http://schemas.microsoft.com/office/drawing/2014/main" id="{CA5F62CE-3BE2-7FB2-4414-1B65BB080B3C}"/>
              </a:ext>
            </a:extLst>
          </p:cNvPr>
          <p:cNvSpPr/>
          <p:nvPr/>
        </p:nvSpPr>
        <p:spPr bwMode="auto">
          <a:xfrm>
            <a:off x="3521719" y="2828117"/>
            <a:ext cx="689523" cy="2333175"/>
          </a:xfrm>
          <a:prstGeom prst="ellipse">
            <a:avLst/>
          </a:prstGeom>
          <a:noFill/>
          <a:ln>
            <a:prstDash val="dash"/>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grpSp>
        <p:nvGrpSpPr>
          <p:cNvPr id="17" name="Gruppieren 16">
            <a:extLst>
              <a:ext uri="{FF2B5EF4-FFF2-40B4-BE49-F238E27FC236}">
                <a16:creationId xmlns:a16="http://schemas.microsoft.com/office/drawing/2014/main" id="{AF1EA744-250A-D7AB-F9BE-BE66EA585646}"/>
              </a:ext>
            </a:extLst>
          </p:cNvPr>
          <p:cNvGrpSpPr/>
          <p:nvPr/>
        </p:nvGrpSpPr>
        <p:grpSpPr>
          <a:xfrm>
            <a:off x="1748452" y="5320520"/>
            <a:ext cx="2951852" cy="968514"/>
            <a:chOff x="623392" y="5340806"/>
            <a:chExt cx="2951852" cy="968514"/>
          </a:xfrm>
        </p:grpSpPr>
        <p:grpSp>
          <p:nvGrpSpPr>
            <p:cNvPr id="18" name="Gruppieren 17">
              <a:extLst>
                <a:ext uri="{FF2B5EF4-FFF2-40B4-BE49-F238E27FC236}">
                  <a16:creationId xmlns:a16="http://schemas.microsoft.com/office/drawing/2014/main" id="{52C0C1AE-5BAB-5051-2D61-BC05551409A4}"/>
                </a:ext>
              </a:extLst>
            </p:cNvPr>
            <p:cNvGrpSpPr/>
            <p:nvPr/>
          </p:nvGrpSpPr>
          <p:grpSpPr>
            <a:xfrm>
              <a:off x="623392" y="5340806"/>
              <a:ext cx="2951852" cy="968514"/>
              <a:chOff x="1703512" y="5340806"/>
              <a:chExt cx="2951852" cy="968514"/>
            </a:xfrm>
          </p:grpSpPr>
          <p:sp>
            <p:nvSpPr>
              <p:cNvPr id="20" name="TextBox 7">
                <a:extLst>
                  <a:ext uri="{FF2B5EF4-FFF2-40B4-BE49-F238E27FC236}">
                    <a16:creationId xmlns:a16="http://schemas.microsoft.com/office/drawing/2014/main" id="{06AC934D-7DFB-F39F-E946-6B218BDB9445}"/>
                  </a:ext>
                </a:extLst>
              </p:cNvPr>
              <p:cNvSpPr txBox="1"/>
              <p:nvPr/>
            </p:nvSpPr>
            <p:spPr>
              <a:xfrm rot="18900000">
                <a:off x="2013897" y="5340806"/>
                <a:ext cx="774315" cy="307777"/>
              </a:xfrm>
              <a:prstGeom prst="rect">
                <a:avLst/>
              </a:prstGeom>
              <a:noFill/>
            </p:spPr>
            <p:txBody>
              <a:bodyPr wrap="none" rtlCol="0">
                <a:spAutoFit/>
              </a:bodyPr>
              <a:lstStyle/>
              <a:p>
                <a:pPr algn="l"/>
                <a:r>
                  <a:rPr lang="en-US" sz="1400" dirty="0"/>
                  <a:t>1.0 mL </a:t>
                </a:r>
              </a:p>
            </p:txBody>
          </p:sp>
          <p:sp>
            <p:nvSpPr>
              <p:cNvPr id="21" name="TextBox 7">
                <a:extLst>
                  <a:ext uri="{FF2B5EF4-FFF2-40B4-BE49-F238E27FC236}">
                    <a16:creationId xmlns:a16="http://schemas.microsoft.com/office/drawing/2014/main" id="{E91AC5E4-609E-F6EA-971E-66737018F139}"/>
                  </a:ext>
                </a:extLst>
              </p:cNvPr>
              <p:cNvSpPr txBox="1"/>
              <p:nvPr/>
            </p:nvSpPr>
            <p:spPr>
              <a:xfrm rot="18900000">
                <a:off x="2707044" y="5340806"/>
                <a:ext cx="774315" cy="307777"/>
              </a:xfrm>
              <a:prstGeom prst="rect">
                <a:avLst/>
              </a:prstGeom>
              <a:noFill/>
            </p:spPr>
            <p:txBody>
              <a:bodyPr wrap="none" rtlCol="0">
                <a:spAutoFit/>
              </a:bodyPr>
              <a:lstStyle/>
              <a:p>
                <a:pPr algn="l"/>
                <a:r>
                  <a:rPr lang="en-US" sz="1400" dirty="0"/>
                  <a:t>0.5 mL </a:t>
                </a:r>
              </a:p>
            </p:txBody>
          </p:sp>
          <p:sp>
            <p:nvSpPr>
              <p:cNvPr id="22" name="TextBox 7">
                <a:extLst>
                  <a:ext uri="{FF2B5EF4-FFF2-40B4-BE49-F238E27FC236}">
                    <a16:creationId xmlns:a16="http://schemas.microsoft.com/office/drawing/2014/main" id="{F6B5C856-7292-0B1A-13A5-467C39A12791}"/>
                  </a:ext>
                </a:extLst>
              </p:cNvPr>
              <p:cNvSpPr txBox="1"/>
              <p:nvPr/>
            </p:nvSpPr>
            <p:spPr>
              <a:xfrm rot="18900000">
                <a:off x="3339770" y="5340806"/>
                <a:ext cx="774315" cy="307777"/>
              </a:xfrm>
              <a:prstGeom prst="rect">
                <a:avLst/>
              </a:prstGeom>
              <a:noFill/>
            </p:spPr>
            <p:txBody>
              <a:bodyPr wrap="none" rtlCol="0">
                <a:spAutoFit/>
              </a:bodyPr>
              <a:lstStyle/>
              <a:p>
                <a:pPr algn="l"/>
                <a:r>
                  <a:rPr lang="en-US" sz="1400" dirty="0"/>
                  <a:t>0.1 mL </a:t>
                </a:r>
              </a:p>
            </p:txBody>
          </p:sp>
          <p:sp>
            <p:nvSpPr>
              <p:cNvPr id="23" name="TextBox 7">
                <a:extLst>
                  <a:ext uri="{FF2B5EF4-FFF2-40B4-BE49-F238E27FC236}">
                    <a16:creationId xmlns:a16="http://schemas.microsoft.com/office/drawing/2014/main" id="{AD0BC47E-CA1E-FB7B-EA8F-467F7EA560E7}"/>
                  </a:ext>
                </a:extLst>
              </p:cNvPr>
              <p:cNvSpPr txBox="1"/>
              <p:nvPr/>
            </p:nvSpPr>
            <p:spPr>
              <a:xfrm rot="18900000">
                <a:off x="4100404" y="5366637"/>
                <a:ext cx="554960" cy="307777"/>
              </a:xfrm>
              <a:prstGeom prst="rect">
                <a:avLst/>
              </a:prstGeom>
              <a:noFill/>
            </p:spPr>
            <p:txBody>
              <a:bodyPr wrap="none" rtlCol="0">
                <a:spAutoFit/>
              </a:bodyPr>
              <a:lstStyle/>
              <a:p>
                <a:pPr algn="l"/>
                <a:r>
                  <a:rPr lang="en-US" sz="1400" dirty="0"/>
                  <a:t>SEC</a:t>
                </a:r>
              </a:p>
            </p:txBody>
          </p:sp>
          <p:sp>
            <p:nvSpPr>
              <p:cNvPr id="24" name="TextBox 28">
                <a:extLst>
                  <a:ext uri="{FF2B5EF4-FFF2-40B4-BE49-F238E27FC236}">
                    <a16:creationId xmlns:a16="http://schemas.microsoft.com/office/drawing/2014/main" id="{C7904DF6-F042-B36E-C402-4CE91290C83C}"/>
                  </a:ext>
                </a:extLst>
              </p:cNvPr>
              <p:cNvSpPr txBox="1"/>
              <p:nvPr/>
            </p:nvSpPr>
            <p:spPr>
              <a:xfrm>
                <a:off x="1703512" y="6001543"/>
                <a:ext cx="2304256" cy="307777"/>
              </a:xfrm>
              <a:prstGeom prst="rect">
                <a:avLst/>
              </a:prstGeom>
              <a:noFill/>
            </p:spPr>
            <p:txBody>
              <a:bodyPr wrap="square" rtlCol="0">
                <a:spAutoFit/>
              </a:bodyPr>
              <a:lstStyle/>
              <a:p>
                <a:r>
                  <a:rPr lang="en-US" sz="1400" dirty="0"/>
                  <a:t>VDisk</a:t>
                </a:r>
              </a:p>
            </p:txBody>
          </p:sp>
        </p:grpSp>
        <p:sp>
          <p:nvSpPr>
            <p:cNvPr id="19" name="Right Bracket 30">
              <a:extLst>
                <a:ext uri="{FF2B5EF4-FFF2-40B4-BE49-F238E27FC236}">
                  <a16:creationId xmlns:a16="http://schemas.microsoft.com/office/drawing/2014/main" id="{FE79BD79-A455-DBD2-56F4-18EFF0287755}"/>
                </a:ext>
              </a:extLst>
            </p:cNvPr>
            <p:cNvSpPr/>
            <p:nvPr/>
          </p:nvSpPr>
          <p:spPr bwMode="auto">
            <a:xfrm rot="5400000">
              <a:off x="1765124" y="5156877"/>
              <a:ext cx="96085" cy="1523138"/>
            </a:xfrm>
            <a:prstGeom prst="rightBracke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 name="TextBox 4">
            <a:extLst>
              <a:ext uri="{FF2B5EF4-FFF2-40B4-BE49-F238E27FC236}">
                <a16:creationId xmlns:a16="http://schemas.microsoft.com/office/drawing/2014/main" id="{F734D75E-CE04-EFF1-528B-6532D06EE272}"/>
              </a:ext>
            </a:extLst>
          </p:cNvPr>
          <p:cNvSpPr txBox="1"/>
          <p:nvPr/>
        </p:nvSpPr>
        <p:spPr>
          <a:xfrm>
            <a:off x="2563348" y="1222822"/>
            <a:ext cx="1992853" cy="646331"/>
          </a:xfrm>
          <a:prstGeom prst="rect">
            <a:avLst/>
          </a:prstGeom>
          <a:noFill/>
        </p:spPr>
        <p:txBody>
          <a:bodyPr wrap="none" rtlCol="0">
            <a:spAutoFit/>
          </a:bodyPr>
          <a:lstStyle/>
          <a:p>
            <a:pPr>
              <a:spcBef>
                <a:spcPts val="0"/>
              </a:spcBef>
            </a:pPr>
            <a:r>
              <a:rPr lang="en-US" dirty="0"/>
              <a:t>Purity </a:t>
            </a:r>
          </a:p>
          <a:p>
            <a:pPr>
              <a:spcBef>
                <a:spcPts val="0"/>
              </a:spcBef>
            </a:pPr>
            <a:r>
              <a:rPr lang="en-US" dirty="0"/>
              <a:t>(total EV/ (V/LDL)</a:t>
            </a:r>
          </a:p>
        </p:txBody>
      </p:sp>
      <p:sp>
        <p:nvSpPr>
          <p:cNvPr id="6" name="TextBox 5">
            <a:extLst>
              <a:ext uri="{FF2B5EF4-FFF2-40B4-BE49-F238E27FC236}">
                <a16:creationId xmlns:a16="http://schemas.microsoft.com/office/drawing/2014/main" id="{B511C707-EB93-95A1-9B90-6C24D194C8E6}"/>
              </a:ext>
            </a:extLst>
          </p:cNvPr>
          <p:cNvSpPr txBox="1"/>
          <p:nvPr/>
        </p:nvSpPr>
        <p:spPr>
          <a:xfrm>
            <a:off x="7824192" y="1222822"/>
            <a:ext cx="1569660" cy="369332"/>
          </a:xfrm>
          <a:prstGeom prst="rect">
            <a:avLst/>
          </a:prstGeom>
          <a:noFill/>
        </p:spPr>
        <p:txBody>
          <a:bodyPr wrap="none" rtlCol="0">
            <a:spAutoFit/>
          </a:bodyPr>
          <a:lstStyle/>
          <a:p>
            <a:r>
              <a:rPr lang="en-US" dirty="0"/>
              <a:t>Filtration time</a:t>
            </a:r>
          </a:p>
        </p:txBody>
      </p:sp>
    </p:spTree>
    <p:extLst>
      <p:ext uri="{BB962C8B-B14F-4D97-AF65-F5344CB8AC3E}">
        <p14:creationId xmlns:p14="http://schemas.microsoft.com/office/powerpoint/2010/main" val="2691172213"/>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Outlook: V-Disk </a:t>
            </a:r>
            <a:r>
              <a:rPr lang="en-US" dirty="0" smtClean="0"/>
              <a:t>v3</a:t>
            </a:r>
            <a:endParaRPr lang="en-US" dirty="0"/>
          </a:p>
        </p:txBody>
      </p:sp>
      <p:sp>
        <p:nvSpPr>
          <p:cNvPr id="3" name="Fußzeilenplatzhalter 2"/>
          <p:cNvSpPr>
            <a:spLocks noGrp="1"/>
          </p:cNvSpPr>
          <p:nvPr>
            <p:ph type="ftr" sz="quarter" idx="10"/>
          </p:nvPr>
        </p:nvSpPr>
        <p:spPr/>
        <p:txBody>
          <a:bodyPr/>
          <a:lstStyle/>
          <a:p>
            <a:r>
              <a:rPr lang="en-US" dirty="0" smtClean="0">
                <a:solidFill>
                  <a:srgbClr val="000000"/>
                </a:solidFill>
              </a:rPr>
              <a:t>03.11.2025 </a:t>
            </a:r>
            <a:r>
              <a:rPr lang="en-US" dirty="0" smtClean="0">
                <a:solidFill>
                  <a:srgbClr val="000000"/>
                </a:solidFill>
              </a:rPr>
              <a:t>– </a:t>
            </a:r>
            <a:r>
              <a:rPr lang="en-US" dirty="0" smtClean="0">
                <a:solidFill>
                  <a:srgbClr val="000000"/>
                </a:solidFill>
              </a:rPr>
              <a:t>ELBS general assembly</a:t>
            </a:r>
            <a:endParaRPr lang="de-DE" dirty="0">
              <a:solidFill>
                <a:srgbClr val="000000"/>
              </a:solidFill>
            </a:endParaRPr>
          </a:p>
        </p:txBody>
      </p:sp>
      <p:sp>
        <p:nvSpPr>
          <p:cNvPr id="6" name="Foliennummernplatzhalter 5"/>
          <p:cNvSpPr>
            <a:spLocks noGrp="1"/>
          </p:cNvSpPr>
          <p:nvPr>
            <p:ph type="sldNum" sz="quarter" idx="11"/>
          </p:nvPr>
        </p:nvSpPr>
        <p:spPr/>
        <p:txBody>
          <a:bodyPr/>
          <a:lstStyle/>
          <a:p>
            <a:fld id="{0625EBFC-0345-4FA4-A801-51797D94B198}" type="slidenum">
              <a:rPr lang="de-DE" smtClean="0"/>
              <a:t>18</a:t>
            </a:fld>
            <a:endParaRPr lang="de-DE"/>
          </a:p>
        </p:txBody>
      </p:sp>
      <p:pic>
        <p:nvPicPr>
          <p:cNvPr id="7" name="Bildschirmaufzeichnung 4">
            <a:hlinkClick r:id="" action="ppaction://media"/>
            <a:extLst>
              <a:ext uri="{FF2B5EF4-FFF2-40B4-BE49-F238E27FC236}">
                <a16:creationId xmlns:a16="http://schemas.microsoft.com/office/drawing/2014/main" id="{AD9DFCC4-0349-40B1-E522-A218DDB02A4C}"/>
              </a:ext>
            </a:extLst>
          </p:cNvPr>
          <p:cNvPicPr>
            <a:picLocks noChangeAspect="1"/>
          </p:cNvPicPr>
          <p:nvPr>
            <a:videoFile r:link="rId1"/>
            <p:extLst>
              <p:ext uri="{DAA4B4D4-6D71-4841-9C94-3DE7FCFB9230}">
                <p14:media xmlns:p14="http://schemas.microsoft.com/office/powerpoint/2010/main" r:embed="rId2">
                  <p14:trim st="5344" end="3885.9"/>
                </p14:media>
              </p:ext>
            </p:extLst>
          </p:nvPr>
        </p:nvPicPr>
        <p:blipFill>
          <a:blip r:embed="rId4"/>
          <a:stretch>
            <a:fillRect/>
          </a:stretch>
        </p:blipFill>
        <p:spPr>
          <a:xfrm>
            <a:off x="7455138" y="3366837"/>
            <a:ext cx="4386463" cy="2150395"/>
          </a:xfrm>
          <a:prstGeom prst="rect">
            <a:avLst/>
          </a:prstGeom>
        </p:spPr>
      </p:pic>
      <p:pic>
        <p:nvPicPr>
          <p:cNvPr id="8" name="Picture 15" descr="A black and silver electronic device&#10;&#10;AI-generated content may be incorrect.">
            <a:extLst>
              <a:ext uri="{FF2B5EF4-FFF2-40B4-BE49-F238E27FC236}">
                <a16:creationId xmlns:a16="http://schemas.microsoft.com/office/drawing/2014/main" id="{DC5CB920-0DC3-188C-16C4-7AC90CF30CB4}"/>
              </a:ext>
            </a:extLst>
          </p:cNvPr>
          <p:cNvPicPr>
            <a:picLocks noChangeAspect="1"/>
          </p:cNvPicPr>
          <p:nvPr/>
        </p:nvPicPr>
        <p:blipFill>
          <a:blip r:embed="rId5"/>
          <a:stretch>
            <a:fillRect/>
          </a:stretch>
        </p:blipFill>
        <p:spPr>
          <a:xfrm>
            <a:off x="4043278" y="3787592"/>
            <a:ext cx="2915254" cy="2915254"/>
          </a:xfrm>
          <a:prstGeom prst="rect">
            <a:avLst/>
          </a:prstGeom>
        </p:spPr>
      </p:pic>
      <p:sp>
        <p:nvSpPr>
          <p:cNvPr id="5" name="Inhaltsplatzhalter 2"/>
          <p:cNvSpPr txBox="1">
            <a:spLocks/>
          </p:cNvSpPr>
          <p:nvPr/>
        </p:nvSpPr>
        <p:spPr>
          <a:xfrm>
            <a:off x="55823" y="1341713"/>
            <a:ext cx="6256201" cy="4550031"/>
          </a:xfrm>
          <a:prstGeom prst="rect">
            <a:avLst/>
          </a:prstGeom>
        </p:spPr>
        <p:txBody>
          <a:bodyPr>
            <a:normAutofit/>
          </a:bodyPr>
          <a:lst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6"/>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6"/>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9pPr>
          </a:lstStyle>
          <a:p>
            <a:pPr lvl="1"/>
            <a:r>
              <a:rPr lang="en-US" sz="2400" kern="0" dirty="0" smtClean="0">
                <a:solidFill>
                  <a:srgbClr val="000000"/>
                </a:solidFill>
                <a:latin typeface="Arial"/>
              </a:rPr>
              <a:t>Sample: up to 3 ml of whole blood        or 1 ml of plasma</a:t>
            </a:r>
          </a:p>
          <a:p>
            <a:pPr lvl="1"/>
            <a:r>
              <a:rPr lang="en-US" sz="2400" kern="0" dirty="0" smtClean="0">
                <a:solidFill>
                  <a:srgbClr val="000000"/>
                </a:solidFill>
                <a:latin typeface="Arial"/>
              </a:rPr>
              <a:t>Plasma generation and platelet removal</a:t>
            </a:r>
          </a:p>
          <a:p>
            <a:pPr lvl="1"/>
            <a:r>
              <a:rPr lang="en-US" sz="2400" kern="0" dirty="0" smtClean="0">
                <a:solidFill>
                  <a:srgbClr val="000000"/>
                </a:solidFill>
                <a:latin typeface="Arial"/>
              </a:rPr>
              <a:t>Improved workflow</a:t>
            </a:r>
          </a:p>
          <a:p>
            <a:pPr lvl="1"/>
            <a:r>
              <a:rPr lang="en-US" sz="2400" kern="0" dirty="0" smtClean="0">
                <a:solidFill>
                  <a:srgbClr val="000000"/>
                </a:solidFill>
                <a:latin typeface="Arial"/>
              </a:rPr>
              <a:t>Detection module for QC or EV markers</a:t>
            </a:r>
            <a:endParaRPr lang="en-US" sz="2400" kern="0" dirty="0" smtClean="0">
              <a:solidFill>
                <a:srgbClr val="000000"/>
              </a:solidFill>
              <a:latin typeface="Arial"/>
            </a:endParaRPr>
          </a:p>
        </p:txBody>
      </p:sp>
      <p:pic>
        <p:nvPicPr>
          <p:cNvPr id="4" name="Grafik 3"/>
          <p:cNvPicPr>
            <a:picLocks noChangeAspect="1"/>
          </p:cNvPicPr>
          <p:nvPr/>
        </p:nvPicPr>
        <p:blipFill rotWithShape="1">
          <a:blip r:embed="rId7">
            <a:extLst>
              <a:ext uri="{28A0092B-C50C-407E-A947-70E740481C1C}">
                <a14:useLocalDpi xmlns:a14="http://schemas.microsoft.com/office/drawing/2010/main" val="0"/>
              </a:ext>
            </a:extLst>
          </a:blip>
          <a:srcRect r="6362"/>
          <a:stretch/>
        </p:blipFill>
        <p:spPr>
          <a:xfrm>
            <a:off x="7446422" y="1412776"/>
            <a:ext cx="4361291" cy="4104456"/>
          </a:xfrm>
          <a:prstGeom prst="rect">
            <a:avLst/>
          </a:prstGeom>
        </p:spPr>
      </p:pic>
    </p:spTree>
    <p:extLst>
      <p:ext uri="{BB962C8B-B14F-4D97-AF65-F5344CB8AC3E}">
        <p14:creationId xmlns:p14="http://schemas.microsoft.com/office/powerpoint/2010/main" val="4229478641"/>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mediacall" presetSubtype="0" fill="hold" nodeType="withEffect">
                                  <p:stCondLst>
                                    <p:cond delay="0"/>
                                  </p:stCondLst>
                                  <p:childTnLst>
                                    <p:cmd type="call" cmd="playFrom(0.0)">
                                      <p:cBhvr>
                                        <p:cTn id="10" dur="57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Summary</a:t>
            </a:r>
            <a:endParaRPr lang="en-US" dirty="0"/>
          </a:p>
        </p:txBody>
      </p:sp>
      <p:sp>
        <p:nvSpPr>
          <p:cNvPr id="3" name="Fußzeilenplatzhalter 2"/>
          <p:cNvSpPr>
            <a:spLocks noGrp="1"/>
          </p:cNvSpPr>
          <p:nvPr>
            <p:ph type="ftr" sz="quarter" idx="10"/>
          </p:nvPr>
        </p:nvSpPr>
        <p:spPr/>
        <p:txBody>
          <a:bodyPr/>
          <a:lstStyle/>
          <a:p>
            <a:r>
              <a:rPr lang="en-US" dirty="0" smtClean="0">
                <a:solidFill>
                  <a:srgbClr val="000000"/>
                </a:solidFill>
              </a:rPr>
              <a:t>03.11.2025 – ELBS general assembly</a:t>
            </a:r>
            <a:endParaRPr lang="de-DE" dirty="0">
              <a:solidFill>
                <a:srgbClr val="000000"/>
              </a:solidFill>
            </a:endParaRPr>
          </a:p>
        </p:txBody>
      </p:sp>
      <p:sp>
        <p:nvSpPr>
          <p:cNvPr id="6" name="Foliennummernplatzhalter 5"/>
          <p:cNvSpPr>
            <a:spLocks noGrp="1"/>
          </p:cNvSpPr>
          <p:nvPr>
            <p:ph type="sldNum" sz="quarter" idx="11"/>
          </p:nvPr>
        </p:nvSpPr>
        <p:spPr/>
        <p:txBody>
          <a:bodyPr/>
          <a:lstStyle/>
          <a:p>
            <a:fld id="{0625EBFC-0345-4FA4-A801-51797D94B198}" type="slidenum">
              <a:rPr lang="de-DE" smtClean="0"/>
              <a:t>19</a:t>
            </a:fld>
            <a:endParaRPr lang="de-DE"/>
          </a:p>
        </p:txBody>
      </p:sp>
      <p:sp>
        <p:nvSpPr>
          <p:cNvPr id="5" name="Inhaltsplatzhalter 2"/>
          <p:cNvSpPr txBox="1">
            <a:spLocks/>
          </p:cNvSpPr>
          <p:nvPr/>
        </p:nvSpPr>
        <p:spPr>
          <a:xfrm>
            <a:off x="55823" y="1341713"/>
            <a:ext cx="6256201" cy="4550031"/>
          </a:xfrm>
          <a:prstGeom prst="rect">
            <a:avLst/>
          </a:prstGeom>
        </p:spPr>
        <p:txBody>
          <a:bodyPr>
            <a:normAutofit/>
          </a:bodyPr>
          <a:lst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2"/>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2"/>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9pPr>
          </a:lstStyle>
          <a:p>
            <a:pPr lvl="1"/>
            <a:r>
              <a:rPr lang="en-US" sz="2400" kern="0" dirty="0" smtClean="0">
                <a:solidFill>
                  <a:srgbClr val="000000"/>
                </a:solidFill>
                <a:latin typeface="Arial"/>
              </a:rPr>
              <a:t>Automated EV purification from blood to concentrated EVs</a:t>
            </a:r>
          </a:p>
          <a:p>
            <a:pPr lvl="1"/>
            <a:r>
              <a:rPr lang="en-US" sz="2400" kern="0" dirty="0" smtClean="0">
                <a:solidFill>
                  <a:srgbClr val="000000"/>
                </a:solidFill>
              </a:rPr>
              <a:t>Robust, high recovery,</a:t>
            </a:r>
            <a:r>
              <a:rPr lang="en-US" sz="2400" kern="0" dirty="0" smtClean="0">
                <a:solidFill>
                  <a:srgbClr val="000000"/>
                </a:solidFill>
                <a:latin typeface="Arial"/>
              </a:rPr>
              <a:t> high purity</a:t>
            </a:r>
          </a:p>
          <a:p>
            <a:pPr marL="179964" lvl="1" indent="0">
              <a:buNone/>
            </a:pPr>
            <a:r>
              <a:rPr lang="en-US" sz="2400" kern="0" dirty="0" smtClean="0">
                <a:solidFill>
                  <a:srgbClr val="000000"/>
                </a:solidFill>
                <a:latin typeface="Arial"/>
              </a:rPr>
              <a:t> </a:t>
            </a:r>
            <a:endParaRPr lang="en-US" sz="2400" kern="0" dirty="0" smtClean="0">
              <a:solidFill>
                <a:srgbClr val="000000"/>
              </a:solidFill>
              <a:latin typeface="Arial"/>
            </a:endParaRPr>
          </a:p>
          <a:p>
            <a:pPr marL="179964" lvl="1" indent="0">
              <a:buNone/>
            </a:pPr>
            <a:r>
              <a:rPr lang="en-US" sz="2400" b="1" kern="0" dirty="0" smtClean="0">
                <a:solidFill>
                  <a:srgbClr val="000000"/>
                </a:solidFill>
                <a:latin typeface="Arial"/>
              </a:rPr>
              <a:t>We are looking for:</a:t>
            </a:r>
          </a:p>
          <a:p>
            <a:pPr lvl="1"/>
            <a:r>
              <a:rPr lang="en-US" sz="2400" kern="0" dirty="0" smtClean="0">
                <a:solidFill>
                  <a:srgbClr val="000000"/>
                </a:solidFill>
                <a:latin typeface="Arial"/>
              </a:rPr>
              <a:t>Feedback, user specification</a:t>
            </a:r>
          </a:p>
          <a:p>
            <a:pPr lvl="1"/>
            <a:r>
              <a:rPr lang="en-US" sz="2400" kern="0" dirty="0" smtClean="0">
                <a:solidFill>
                  <a:srgbClr val="000000"/>
                </a:solidFill>
                <a:latin typeface="Arial"/>
              </a:rPr>
              <a:t>Project partners, interested in testing</a:t>
            </a:r>
          </a:p>
          <a:p>
            <a:pPr lvl="1"/>
            <a:r>
              <a:rPr lang="en-US" sz="2400" kern="0" dirty="0" smtClean="0">
                <a:solidFill>
                  <a:srgbClr val="000000"/>
                </a:solidFill>
                <a:latin typeface="Arial"/>
              </a:rPr>
              <a:t>Commercialization partners</a:t>
            </a:r>
            <a:endParaRPr lang="en-US" sz="2400" kern="0" dirty="0" smtClean="0">
              <a:solidFill>
                <a:srgbClr val="000000"/>
              </a:solidFill>
              <a:latin typeface="Arial"/>
            </a:endParaRPr>
          </a:p>
        </p:txBody>
      </p:sp>
      <p:pic>
        <p:nvPicPr>
          <p:cNvPr id="11" name="Grafik 10"/>
          <p:cNvPicPr>
            <a:picLocks noChangeAspect="1"/>
          </p:cNvPicPr>
          <p:nvPr/>
        </p:nvPicPr>
        <p:blipFill rotWithShape="1">
          <a:blip r:embed="rId3">
            <a:extLst>
              <a:ext uri="{28A0092B-C50C-407E-A947-70E740481C1C}">
                <a14:useLocalDpi xmlns:a14="http://schemas.microsoft.com/office/drawing/2010/main" val="0"/>
              </a:ext>
            </a:extLst>
          </a:blip>
          <a:srcRect r="6362"/>
          <a:stretch/>
        </p:blipFill>
        <p:spPr>
          <a:xfrm>
            <a:off x="7446422" y="1412776"/>
            <a:ext cx="4361291" cy="4104456"/>
          </a:xfrm>
          <a:prstGeom prst="rect">
            <a:avLst/>
          </a:prstGeom>
        </p:spPr>
      </p:pic>
    </p:spTree>
    <p:extLst>
      <p:ext uri="{BB962C8B-B14F-4D97-AF65-F5344CB8AC3E}">
        <p14:creationId xmlns:p14="http://schemas.microsoft.com/office/powerpoint/2010/main" val="1209022510"/>
      </p:ext>
    </p:extLst>
  </p:cSld>
  <p:clrMapOvr>
    <a:masterClrMapping/>
  </p:clrMapOvr>
  <p:transition advTm="2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Hahn-Schickard </a:t>
            </a:r>
            <a:r>
              <a:rPr lang="en-US" dirty="0" smtClean="0"/>
              <a:t>– R&amp;D in microsystems engineering</a:t>
            </a:r>
            <a:endParaRPr lang="en-US" dirty="0"/>
          </a:p>
        </p:txBody>
      </p:sp>
      <p:sp>
        <p:nvSpPr>
          <p:cNvPr id="3" name="Fußzeilenplatzhalter 2"/>
          <p:cNvSpPr>
            <a:spLocks noGrp="1"/>
          </p:cNvSpPr>
          <p:nvPr>
            <p:ph type="ftr" sz="quarter" idx="10"/>
          </p:nvPr>
        </p:nvSpPr>
        <p:spPr/>
        <p:txBody>
          <a:bodyPr/>
          <a:lstStyle/>
          <a:p>
            <a:r>
              <a:rPr lang="de-DE" smtClean="0"/>
              <a:t>03.11.2025 – ELBS general assembly</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pPr/>
              <a:t>2</a:t>
            </a:fld>
            <a:endParaRPr lang="de-DE"/>
          </a:p>
        </p:txBody>
      </p:sp>
      <p:sp>
        <p:nvSpPr>
          <p:cNvPr id="10" name="Textfeld 9"/>
          <p:cNvSpPr txBox="1"/>
          <p:nvPr/>
        </p:nvSpPr>
        <p:spPr>
          <a:xfrm>
            <a:off x="539598" y="1916832"/>
            <a:ext cx="3039406" cy="400017"/>
          </a:xfrm>
          <a:prstGeom prst="rect">
            <a:avLst/>
          </a:prstGeom>
          <a:solidFill>
            <a:schemeClr val="bg1"/>
          </a:solidFill>
        </p:spPr>
        <p:txBody>
          <a:bodyPr wrap="square" rtlCol="0">
            <a:spAutoFit/>
          </a:bodyPr>
          <a:lstStyle/>
          <a:p>
            <a:pPr algn="r"/>
            <a:r>
              <a:rPr lang="en-US" sz="2000" b="1" dirty="0" smtClean="0"/>
              <a:t>Microfluidic Platforms</a:t>
            </a:r>
            <a:endParaRPr lang="en-US" sz="2000" b="1" dirty="0"/>
          </a:p>
        </p:txBody>
      </p:sp>
      <p:sp>
        <p:nvSpPr>
          <p:cNvPr id="8" name="Textfeld 7"/>
          <p:cNvSpPr txBox="1"/>
          <p:nvPr/>
        </p:nvSpPr>
        <p:spPr>
          <a:xfrm>
            <a:off x="9119506" y="1916832"/>
            <a:ext cx="1952911" cy="400017"/>
          </a:xfrm>
          <a:prstGeom prst="rect">
            <a:avLst/>
          </a:prstGeom>
          <a:solidFill>
            <a:schemeClr val="bg1"/>
          </a:solidFill>
        </p:spPr>
        <p:txBody>
          <a:bodyPr wrap="square" rtlCol="0">
            <a:spAutoFit/>
          </a:bodyPr>
          <a:lstStyle/>
          <a:p>
            <a:pPr algn="l"/>
            <a:r>
              <a:rPr lang="en-US" sz="2000" b="1" dirty="0" err="1" smtClean="0"/>
              <a:t>Bioanalytics</a:t>
            </a:r>
            <a:endParaRPr lang="en-US" sz="2000" b="1" dirty="0"/>
          </a:p>
        </p:txBody>
      </p:sp>
      <p:sp>
        <p:nvSpPr>
          <p:cNvPr id="13" name="Textfeld 12"/>
          <p:cNvSpPr txBox="1"/>
          <p:nvPr/>
        </p:nvSpPr>
        <p:spPr>
          <a:xfrm>
            <a:off x="4589454" y="1916832"/>
            <a:ext cx="3116814" cy="400110"/>
          </a:xfrm>
          <a:prstGeom prst="rect">
            <a:avLst/>
          </a:prstGeom>
          <a:solidFill>
            <a:schemeClr val="bg1"/>
          </a:solidFill>
        </p:spPr>
        <p:txBody>
          <a:bodyPr wrap="square" rtlCol="0">
            <a:spAutoFit/>
          </a:bodyPr>
          <a:lstStyle/>
          <a:p>
            <a:pPr algn="l"/>
            <a:r>
              <a:rPr lang="en-US" sz="2000" b="1" dirty="0" smtClean="0"/>
              <a:t>Laboratory Automation</a:t>
            </a:r>
            <a:endParaRPr lang="en-US" sz="2000" b="1" dirty="0"/>
          </a:p>
        </p:txBody>
      </p:sp>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9657" y="2589491"/>
            <a:ext cx="2856408" cy="2410726"/>
          </a:xfrm>
          <a:prstGeom prst="rect">
            <a:avLst/>
          </a:prstGeom>
        </p:spPr>
      </p:pic>
      <p:pic>
        <p:nvPicPr>
          <p:cNvPr id="18" name="Grafik 17"/>
          <p:cNvPicPr>
            <a:picLocks noChangeAspect="1"/>
          </p:cNvPicPr>
          <p:nvPr/>
        </p:nvPicPr>
        <p:blipFill rotWithShape="1">
          <a:blip r:embed="rId4">
            <a:extLst>
              <a:ext uri="{28A0092B-C50C-407E-A947-70E740481C1C}">
                <a14:useLocalDpi xmlns:a14="http://schemas.microsoft.com/office/drawing/2010/main" val="0"/>
              </a:ext>
            </a:extLst>
          </a:blip>
          <a:srcRect l="34492" r="30368"/>
          <a:stretch/>
        </p:blipFill>
        <p:spPr>
          <a:xfrm>
            <a:off x="8842159" y="2708920"/>
            <a:ext cx="2230258" cy="2115604"/>
          </a:xfrm>
          <a:prstGeom prst="rect">
            <a:avLst/>
          </a:prstGeom>
        </p:spPr>
      </p:pic>
      <p:pic>
        <p:nvPicPr>
          <p:cNvPr id="19" name="Grafik 18"/>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83432" y="2589491"/>
            <a:ext cx="2304256" cy="2338142"/>
          </a:xfrm>
          <a:prstGeom prst="rect">
            <a:avLst/>
          </a:prstGeom>
        </p:spPr>
      </p:pic>
    </p:spTree>
    <p:extLst>
      <p:ext uri="{BB962C8B-B14F-4D97-AF65-F5344CB8AC3E}">
        <p14:creationId xmlns:p14="http://schemas.microsoft.com/office/powerpoint/2010/main" val="2969090193"/>
      </p:ext>
    </p:extLst>
  </p:cSld>
  <p:clrMapOvr>
    <a:masterClrMapping/>
  </p:clrMapOvr>
  <p:transition advTm="2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263352" y="-79198"/>
            <a:ext cx="4392488" cy="10415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auto">
              <a:spcAft>
                <a:spcPts val="0"/>
              </a:spcAft>
            </a:pPr>
            <a:r>
              <a:rPr lang="en-US" sz="3600" b="1" dirty="0">
                <a:latin typeface="Arial" panose="020B0604020202020204" pitchFamily="34" charset="0"/>
                <a:cs typeface="Arial" panose="020B0604020202020204" pitchFamily="34" charset="0"/>
              </a:rPr>
              <a:t>Acknowledgments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7371"/>
          <a:stretch/>
        </p:blipFill>
        <p:spPr>
          <a:xfrm>
            <a:off x="4364969" y="-41349"/>
            <a:ext cx="2523119" cy="129080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4059" y="5026563"/>
            <a:ext cx="2520280" cy="69701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7846" y="839030"/>
            <a:ext cx="2652706" cy="1560416"/>
          </a:xfrm>
          <a:prstGeom prst="rect">
            <a:avLst/>
          </a:prstGeom>
        </p:spPr>
      </p:pic>
      <p:pic>
        <p:nvPicPr>
          <p:cNvPr id="11" name="Grafik 28"/>
          <p:cNvPicPr>
            <a:picLocks noChangeAspect="1"/>
          </p:cNvPicPr>
          <p:nvPr/>
        </p:nvPicPr>
        <p:blipFill rotWithShape="1">
          <a:blip r:embed="rId6"/>
          <a:srcRect b="15329"/>
          <a:stretch/>
        </p:blipFill>
        <p:spPr>
          <a:xfrm>
            <a:off x="1760042" y="1166440"/>
            <a:ext cx="1135197" cy="1371032"/>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9856" y="2582810"/>
            <a:ext cx="2670319" cy="697015"/>
          </a:xfrm>
          <a:prstGeom prst="rect">
            <a:avLst/>
          </a:prstGeom>
        </p:spPr>
      </p:pic>
      <p:sp>
        <p:nvSpPr>
          <p:cNvPr id="17" name="Textfeld 16"/>
          <p:cNvSpPr txBox="1"/>
          <p:nvPr/>
        </p:nvSpPr>
        <p:spPr>
          <a:xfrm>
            <a:off x="1472010" y="2548261"/>
            <a:ext cx="1611715" cy="307777"/>
          </a:xfrm>
          <a:prstGeom prst="rect">
            <a:avLst/>
          </a:prstGeom>
          <a:noFill/>
        </p:spPr>
        <p:txBody>
          <a:bodyPr wrap="square" rtlCol="0">
            <a:spAutoFit/>
          </a:bodyPr>
          <a:lstStyle/>
          <a:p>
            <a:r>
              <a:rPr lang="de-DE" sz="1400" dirty="0"/>
              <a:t>Gustav Grether</a:t>
            </a:r>
            <a:endParaRPr lang="en-US" sz="1400" dirty="0"/>
          </a:p>
        </p:txBody>
      </p:sp>
      <p:sp>
        <p:nvSpPr>
          <p:cNvPr id="18" name="Textfeld 17"/>
          <p:cNvSpPr txBox="1"/>
          <p:nvPr/>
        </p:nvSpPr>
        <p:spPr>
          <a:xfrm>
            <a:off x="2972117" y="2543119"/>
            <a:ext cx="1611715" cy="307777"/>
          </a:xfrm>
          <a:prstGeom prst="rect">
            <a:avLst/>
          </a:prstGeom>
          <a:noFill/>
        </p:spPr>
        <p:txBody>
          <a:bodyPr wrap="square" rtlCol="0">
            <a:spAutoFit/>
          </a:bodyPr>
          <a:lstStyle/>
          <a:p>
            <a:r>
              <a:rPr lang="en-US" sz="1400" dirty="0" smtClean="0"/>
              <a:t>Ehsan Arjmand</a:t>
            </a:r>
            <a:endParaRPr lang="en-US" sz="1400" dirty="0"/>
          </a:p>
        </p:txBody>
      </p:sp>
      <p:pic>
        <p:nvPicPr>
          <p:cNvPr id="19" name="Picture 6"/>
          <p:cNvPicPr>
            <a:picLocks noChangeAspect="1"/>
          </p:cNvPicPr>
          <p:nvPr/>
        </p:nvPicPr>
        <p:blipFill rotWithShape="1">
          <a:blip r:embed="rId8">
            <a:extLst>
              <a:ext uri="{28A0092B-C50C-407E-A947-70E740481C1C}">
                <a14:useLocalDpi xmlns:a14="http://schemas.microsoft.com/office/drawing/2010/main" val="0"/>
              </a:ext>
            </a:extLst>
          </a:blip>
          <a:srcRect l="1836" r="8432"/>
          <a:stretch/>
        </p:blipFill>
        <p:spPr>
          <a:xfrm>
            <a:off x="263352" y="1158949"/>
            <a:ext cx="1152128" cy="1380277"/>
          </a:xfrm>
          <a:prstGeom prst="rect">
            <a:avLst/>
          </a:prstGeom>
        </p:spPr>
      </p:pic>
      <p:sp>
        <p:nvSpPr>
          <p:cNvPr id="20" name="Textfeld 19"/>
          <p:cNvSpPr txBox="1"/>
          <p:nvPr/>
        </p:nvSpPr>
        <p:spPr>
          <a:xfrm>
            <a:off x="324200" y="2545159"/>
            <a:ext cx="1186960" cy="307777"/>
          </a:xfrm>
          <a:prstGeom prst="rect">
            <a:avLst/>
          </a:prstGeom>
          <a:noFill/>
        </p:spPr>
        <p:txBody>
          <a:bodyPr wrap="square" rtlCol="0">
            <a:spAutoFit/>
          </a:bodyPr>
          <a:lstStyle/>
          <a:p>
            <a:r>
              <a:rPr lang="de-DE" sz="1400" dirty="0"/>
              <a:t>Nils Paust</a:t>
            </a:r>
            <a:endParaRPr lang="en-US" sz="1400" dirty="0"/>
          </a:p>
        </p:txBody>
      </p:sp>
      <p:pic>
        <p:nvPicPr>
          <p:cNvPr id="21" name="Grafik 20"/>
          <p:cNvPicPr>
            <a:picLocks noChangeAspect="1"/>
          </p:cNvPicPr>
          <p:nvPr/>
        </p:nvPicPr>
        <p:blipFill rotWithShape="1">
          <a:blip r:embed="rId9">
            <a:extLst>
              <a:ext uri="{28A0092B-C50C-407E-A947-70E740481C1C}">
                <a14:useLocalDpi xmlns:a14="http://schemas.microsoft.com/office/drawing/2010/main" val="0"/>
              </a:ext>
            </a:extLst>
          </a:blip>
          <a:srcRect l="12538" t="4179" r="12237" b="18679"/>
          <a:stretch/>
        </p:blipFill>
        <p:spPr>
          <a:xfrm>
            <a:off x="8065758" y="4679813"/>
            <a:ext cx="1355923" cy="1390516"/>
          </a:xfrm>
          <a:prstGeom prst="rect">
            <a:avLst/>
          </a:prstGeom>
        </p:spPr>
      </p:pic>
      <p:sp>
        <p:nvSpPr>
          <p:cNvPr id="24" name="Textfeld 23"/>
          <p:cNvSpPr txBox="1"/>
          <p:nvPr/>
        </p:nvSpPr>
        <p:spPr>
          <a:xfrm>
            <a:off x="11396" y="5859463"/>
            <a:ext cx="1611715" cy="307777"/>
          </a:xfrm>
          <a:prstGeom prst="rect">
            <a:avLst/>
          </a:prstGeom>
          <a:noFill/>
        </p:spPr>
        <p:txBody>
          <a:bodyPr wrap="square" rtlCol="0">
            <a:spAutoFit/>
          </a:bodyPr>
          <a:lstStyle/>
          <a:p>
            <a:r>
              <a:rPr lang="de-DE" sz="1400" dirty="0"/>
              <a:t>Andreas Baur</a:t>
            </a:r>
            <a:endParaRPr lang="en-US" sz="1400" dirty="0"/>
          </a:p>
        </p:txBody>
      </p:sp>
      <p:sp>
        <p:nvSpPr>
          <p:cNvPr id="25" name="Textfeld 24"/>
          <p:cNvSpPr txBox="1"/>
          <p:nvPr/>
        </p:nvSpPr>
        <p:spPr>
          <a:xfrm>
            <a:off x="1524101" y="5858114"/>
            <a:ext cx="1465892" cy="307777"/>
          </a:xfrm>
          <a:prstGeom prst="rect">
            <a:avLst/>
          </a:prstGeom>
          <a:noFill/>
        </p:spPr>
        <p:txBody>
          <a:bodyPr wrap="square" rtlCol="0">
            <a:spAutoFit/>
          </a:bodyPr>
          <a:lstStyle/>
          <a:p>
            <a:r>
              <a:rPr lang="de-DE" sz="1400" dirty="0"/>
              <a:t>Jan van Deun</a:t>
            </a:r>
            <a:endParaRPr lang="en-US" sz="1400" dirty="0"/>
          </a:p>
        </p:txBody>
      </p:sp>
      <p:pic>
        <p:nvPicPr>
          <p:cNvPr id="13" name="Picture 12">
            <a:extLst>
              <a:ext uri="{FF2B5EF4-FFF2-40B4-BE49-F238E27FC236}">
                <a16:creationId xmlns:a16="http://schemas.microsoft.com/office/drawing/2014/main" id="{8A47BE5E-3ABE-BFEE-C05E-87258F586163}"/>
              </a:ext>
            </a:extLst>
          </p:cNvPr>
          <p:cNvPicPr>
            <a:picLocks noChangeAspect="1"/>
          </p:cNvPicPr>
          <p:nvPr/>
        </p:nvPicPr>
        <p:blipFill>
          <a:blip r:embed="rId10"/>
          <a:srcRect l="7050" t="6695" r="18117" b="35483"/>
          <a:stretch/>
        </p:blipFill>
        <p:spPr>
          <a:xfrm>
            <a:off x="263352" y="2909525"/>
            <a:ext cx="1135197" cy="1314057"/>
          </a:xfrm>
          <a:prstGeom prst="rect">
            <a:avLst/>
          </a:prstGeom>
        </p:spPr>
      </p:pic>
      <p:pic>
        <p:nvPicPr>
          <p:cNvPr id="29" name="Picture 28" descr="A logo with text on it&#10;&#10;AI-generated content may be incorrect.">
            <a:extLst>
              <a:ext uri="{FF2B5EF4-FFF2-40B4-BE49-F238E27FC236}">
                <a16:creationId xmlns:a16="http://schemas.microsoft.com/office/drawing/2014/main" id="{6D218C15-27C1-2A01-426F-F83A37B81A2B}"/>
              </a:ext>
            </a:extLst>
          </p:cNvPr>
          <p:cNvPicPr>
            <a:picLocks noChangeAspect="1"/>
          </p:cNvPicPr>
          <p:nvPr/>
        </p:nvPicPr>
        <p:blipFill>
          <a:blip r:embed="rId11"/>
          <a:stretch>
            <a:fillRect/>
          </a:stretch>
        </p:blipFill>
        <p:spPr>
          <a:xfrm>
            <a:off x="4223792" y="3230325"/>
            <a:ext cx="3379004" cy="1314057"/>
          </a:xfrm>
          <a:prstGeom prst="rect">
            <a:avLst/>
          </a:prstGeom>
        </p:spPr>
      </p:pic>
      <p:grpSp>
        <p:nvGrpSpPr>
          <p:cNvPr id="46" name="Group 45">
            <a:extLst>
              <a:ext uri="{FF2B5EF4-FFF2-40B4-BE49-F238E27FC236}">
                <a16:creationId xmlns:a16="http://schemas.microsoft.com/office/drawing/2014/main" id="{4E0C7205-CA82-6136-98D0-4877A57480D5}"/>
              </a:ext>
            </a:extLst>
          </p:cNvPr>
          <p:cNvGrpSpPr/>
          <p:nvPr/>
        </p:nvGrpSpPr>
        <p:grpSpPr>
          <a:xfrm>
            <a:off x="7531884" y="155549"/>
            <a:ext cx="4581388" cy="4137772"/>
            <a:chOff x="7531884" y="155549"/>
            <a:chExt cx="4581388" cy="4137772"/>
          </a:xfrm>
        </p:grpSpPr>
        <p:pic>
          <p:nvPicPr>
            <p:cNvPr id="26" name="Grafik 25"/>
            <p:cNvPicPr>
              <a:picLocks noChangeAspect="1"/>
            </p:cNvPicPr>
            <p:nvPr/>
          </p:nvPicPr>
          <p:blipFill rotWithShape="1">
            <a:blip r:embed="rId12">
              <a:extLst>
                <a:ext uri="{28A0092B-C50C-407E-A947-70E740481C1C}">
                  <a14:useLocalDpi xmlns:a14="http://schemas.microsoft.com/office/drawing/2010/main" val="0"/>
                </a:ext>
              </a:extLst>
            </a:blip>
            <a:srcRect l="4949"/>
            <a:stretch/>
          </p:blipFill>
          <p:spPr>
            <a:xfrm>
              <a:off x="8112224" y="2348880"/>
              <a:ext cx="1353312" cy="1423777"/>
            </a:xfrm>
            <a:prstGeom prst="rect">
              <a:avLst/>
            </a:prstGeom>
          </p:spPr>
        </p:pic>
        <p:sp>
          <p:nvSpPr>
            <p:cNvPr id="27" name="Textfeld 26"/>
            <p:cNvSpPr txBox="1"/>
            <p:nvPr/>
          </p:nvSpPr>
          <p:spPr>
            <a:xfrm>
              <a:off x="7680176" y="3738518"/>
              <a:ext cx="2232248" cy="307777"/>
            </a:xfrm>
            <a:prstGeom prst="rect">
              <a:avLst/>
            </a:prstGeom>
            <a:noFill/>
          </p:spPr>
          <p:txBody>
            <a:bodyPr wrap="square" rtlCol="0">
              <a:spAutoFit/>
            </a:bodyPr>
            <a:lstStyle/>
            <a:p>
              <a:r>
                <a:rPr lang="de-DE" sz="1400" dirty="0"/>
                <a:t>Daniel Kainz</a:t>
              </a:r>
              <a:endParaRPr lang="en-US" sz="1400" dirty="0"/>
            </a:p>
          </p:txBody>
        </p:sp>
        <p:pic>
          <p:nvPicPr>
            <p:cNvPr id="30" name="Grafik 29"/>
            <p:cNvPicPr>
              <a:picLocks noChangeAspect="1"/>
            </p:cNvPicPr>
            <p:nvPr/>
          </p:nvPicPr>
          <p:blipFill>
            <a:blip r:embed="rId13">
              <a:extLst>
                <a:ext uri="{28A0092B-C50C-407E-A947-70E740481C1C}">
                  <a14:useLocalDpi xmlns:a14="http://schemas.microsoft.com/office/drawing/2010/main" val="0"/>
                </a:ext>
              </a:extLst>
            </a:blip>
            <a:srcRect l="11987" t="11223" r="11357" b="11811"/>
            <a:stretch/>
          </p:blipFill>
          <p:spPr>
            <a:xfrm>
              <a:off x="10296091" y="2384702"/>
              <a:ext cx="1109043" cy="1197580"/>
            </a:xfrm>
            <a:prstGeom prst="rect">
              <a:avLst/>
            </a:prstGeom>
          </p:spPr>
        </p:pic>
        <p:sp>
          <p:nvSpPr>
            <p:cNvPr id="38" name="Textfeld 37"/>
            <p:cNvSpPr txBox="1"/>
            <p:nvPr/>
          </p:nvSpPr>
          <p:spPr>
            <a:xfrm>
              <a:off x="9859945" y="3617802"/>
              <a:ext cx="1981333" cy="523220"/>
            </a:xfrm>
            <a:prstGeom prst="rect">
              <a:avLst/>
            </a:prstGeom>
            <a:noFill/>
          </p:spPr>
          <p:txBody>
            <a:bodyPr wrap="square" rtlCol="0">
              <a:spAutoFit/>
            </a:bodyPr>
            <a:lstStyle/>
            <a:p>
              <a:r>
                <a:rPr lang="en-US" sz="1400" dirty="0">
                  <a:solidFill>
                    <a:srgbClr val="9F2914"/>
                  </a:solidFill>
                </a:rPr>
                <a:t>Prototyping</a:t>
              </a:r>
              <a:r>
                <a:rPr lang="en-US" sz="1400" dirty="0">
                  <a:solidFill>
                    <a:srgbClr val="C00000"/>
                  </a:solidFill>
                </a:rPr>
                <a:t> </a:t>
              </a:r>
              <a:r>
                <a:rPr lang="en-US" sz="1400" dirty="0" smtClean="0">
                  <a:solidFill>
                    <a:srgbClr val="C00000"/>
                  </a:solidFill>
                </a:rPr>
                <a:t>     </a:t>
              </a:r>
              <a:r>
                <a:rPr lang="en-US" sz="1400" dirty="0" smtClean="0"/>
                <a:t>@</a:t>
              </a:r>
              <a:r>
                <a:rPr lang="en-US" sz="1400" dirty="0"/>
                <a:t>Hahn-Schickard</a:t>
              </a:r>
            </a:p>
          </p:txBody>
        </p:sp>
        <p:grpSp>
          <p:nvGrpSpPr>
            <p:cNvPr id="33" name="Group 32">
              <a:extLst>
                <a:ext uri="{FF2B5EF4-FFF2-40B4-BE49-F238E27FC236}">
                  <a16:creationId xmlns:a16="http://schemas.microsoft.com/office/drawing/2014/main" id="{F17EE14E-7085-6EE2-77C8-2D8F38C16DD3}"/>
                </a:ext>
              </a:extLst>
            </p:cNvPr>
            <p:cNvGrpSpPr/>
            <p:nvPr/>
          </p:nvGrpSpPr>
          <p:grpSpPr>
            <a:xfrm>
              <a:off x="7531884" y="381540"/>
              <a:ext cx="4581388" cy="1733516"/>
              <a:chOff x="7610612" y="2900665"/>
              <a:chExt cx="4581388" cy="1733516"/>
            </a:xfrm>
          </p:grpSpPr>
          <p:sp>
            <p:nvSpPr>
              <p:cNvPr id="34" name="Textfeld 33"/>
              <p:cNvSpPr txBox="1"/>
              <p:nvPr/>
            </p:nvSpPr>
            <p:spPr>
              <a:xfrm>
                <a:off x="7610612" y="4326404"/>
                <a:ext cx="2448272" cy="307777"/>
              </a:xfrm>
              <a:prstGeom prst="rect">
                <a:avLst/>
              </a:prstGeom>
              <a:noFill/>
            </p:spPr>
            <p:txBody>
              <a:bodyPr wrap="square" rtlCol="0">
                <a:spAutoFit/>
              </a:bodyPr>
              <a:lstStyle/>
              <a:p>
                <a:r>
                  <a:rPr lang="en-US" sz="1400" dirty="0"/>
                  <a:t>Precision milling</a:t>
                </a:r>
              </a:p>
            </p:txBody>
          </p:sp>
          <p:sp>
            <p:nvSpPr>
              <p:cNvPr id="35" name="Textfeld 34"/>
              <p:cNvSpPr txBox="1"/>
              <p:nvPr/>
            </p:nvSpPr>
            <p:spPr>
              <a:xfrm>
                <a:off x="9743728" y="4324490"/>
                <a:ext cx="2448272" cy="307777"/>
              </a:xfrm>
              <a:prstGeom prst="rect">
                <a:avLst/>
              </a:prstGeom>
              <a:noFill/>
            </p:spPr>
            <p:txBody>
              <a:bodyPr wrap="square" rtlCol="0">
                <a:spAutoFit/>
              </a:bodyPr>
              <a:lstStyle/>
              <a:p>
                <a:r>
                  <a:rPr lang="en-US" sz="1400" dirty="0"/>
                  <a:t>Hot embossing</a:t>
                </a:r>
              </a:p>
            </p:txBody>
          </p:sp>
          <p:pic>
            <p:nvPicPr>
              <p:cNvPr id="6" name="Grafik 5"/>
              <p:cNvPicPr>
                <a:picLocks noChangeAspect="1"/>
              </p:cNvPicPr>
              <p:nvPr/>
            </p:nvPicPr>
            <p:blipFill>
              <a:blip r:embed="rId14"/>
              <a:stretch>
                <a:fillRect/>
              </a:stretch>
            </p:blipFill>
            <p:spPr>
              <a:xfrm>
                <a:off x="7870091" y="2900665"/>
                <a:ext cx="3962666" cy="1426971"/>
              </a:xfrm>
              <a:prstGeom prst="rect">
                <a:avLst/>
              </a:prstGeom>
            </p:spPr>
          </p:pic>
        </p:grpSp>
        <p:sp>
          <p:nvSpPr>
            <p:cNvPr id="40" name="Rectangle: Rounded Corners 39">
              <a:extLst>
                <a:ext uri="{FF2B5EF4-FFF2-40B4-BE49-F238E27FC236}">
                  <a16:creationId xmlns:a16="http://schemas.microsoft.com/office/drawing/2014/main" id="{3245A451-6BC2-8676-F5C8-F7B63433EA89}"/>
                </a:ext>
              </a:extLst>
            </p:cNvPr>
            <p:cNvSpPr/>
            <p:nvPr/>
          </p:nvSpPr>
          <p:spPr>
            <a:xfrm>
              <a:off x="7628847" y="155549"/>
              <a:ext cx="4250955" cy="4137772"/>
            </a:xfrm>
            <a:prstGeom prst="roundRect">
              <a:avLst>
                <a:gd name="adj" fmla="val 4359"/>
              </a:avLst>
            </a:prstGeom>
            <a:noFill/>
            <a:ln w="9525"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pic>
        <p:nvPicPr>
          <p:cNvPr id="42" name="Picture 41" descr="A person smiling and a whiteboard with a diagram&#10;&#10;AI-generated content may be incorrect.">
            <a:extLst>
              <a:ext uri="{FF2B5EF4-FFF2-40B4-BE49-F238E27FC236}">
                <a16:creationId xmlns:a16="http://schemas.microsoft.com/office/drawing/2014/main" id="{55FF38F9-DA51-9381-FE4C-C7C0DFF5E016}"/>
              </a:ext>
            </a:extLst>
          </p:cNvPr>
          <p:cNvPicPr>
            <a:picLocks noChangeAspect="1"/>
          </p:cNvPicPr>
          <p:nvPr/>
        </p:nvPicPr>
        <p:blipFill rotWithShape="1">
          <a:blip r:embed="rId15"/>
          <a:srcRect l="8720" t="10012" r="63211" b="5405"/>
          <a:stretch/>
        </p:blipFill>
        <p:spPr>
          <a:xfrm>
            <a:off x="3183816" y="2909525"/>
            <a:ext cx="1141372" cy="1310086"/>
          </a:xfrm>
          <a:prstGeom prst="rect">
            <a:avLst/>
          </a:prstGeom>
        </p:spPr>
      </p:pic>
      <p:pic>
        <p:nvPicPr>
          <p:cNvPr id="36" name="Picture 25"/>
          <p:cNvPicPr>
            <a:picLocks noChangeAspect="1"/>
          </p:cNvPicPr>
          <p:nvPr/>
        </p:nvPicPr>
        <p:blipFill>
          <a:blip r:embed="rId16"/>
          <a:stretch>
            <a:fillRect/>
          </a:stretch>
        </p:blipFill>
        <p:spPr>
          <a:xfrm>
            <a:off x="10200456" y="4473159"/>
            <a:ext cx="1501571" cy="1643166"/>
          </a:xfrm>
          <a:prstGeom prst="rect">
            <a:avLst/>
          </a:prstGeom>
        </p:spPr>
      </p:pic>
      <p:sp>
        <p:nvSpPr>
          <p:cNvPr id="37" name="Textfeld 36"/>
          <p:cNvSpPr txBox="1"/>
          <p:nvPr/>
        </p:nvSpPr>
        <p:spPr>
          <a:xfrm>
            <a:off x="9949909" y="6165891"/>
            <a:ext cx="2002664" cy="523220"/>
          </a:xfrm>
          <a:prstGeom prst="rect">
            <a:avLst/>
          </a:prstGeom>
          <a:noFill/>
        </p:spPr>
        <p:txBody>
          <a:bodyPr wrap="square" rtlCol="0">
            <a:spAutoFit/>
          </a:bodyPr>
          <a:lstStyle/>
          <a:p>
            <a:r>
              <a:rPr lang="en-US" sz="1400" dirty="0">
                <a:solidFill>
                  <a:srgbClr val="9F2914"/>
                </a:solidFill>
              </a:rPr>
              <a:t>Liquid </a:t>
            </a:r>
            <a:r>
              <a:rPr lang="en-US" sz="1400" dirty="0" smtClean="0">
                <a:solidFill>
                  <a:srgbClr val="9F2914"/>
                </a:solidFill>
              </a:rPr>
              <a:t>Biopsy    </a:t>
            </a:r>
            <a:r>
              <a:rPr lang="en-US" sz="1400" dirty="0" smtClean="0"/>
              <a:t>@Hahn-Schickard</a:t>
            </a:r>
            <a:endParaRPr lang="en-US" sz="1400" dirty="0"/>
          </a:p>
        </p:txBody>
      </p:sp>
      <p:pic>
        <p:nvPicPr>
          <p:cNvPr id="44" name="Picture 43" descr="A person with black hair and a striped shirt&#10;&#10;AI-generated content may be incorrect.">
            <a:extLst>
              <a:ext uri="{FF2B5EF4-FFF2-40B4-BE49-F238E27FC236}">
                <a16:creationId xmlns:a16="http://schemas.microsoft.com/office/drawing/2014/main" id="{C581DBFF-3B8F-1FA9-913A-28658B9FB044}"/>
              </a:ext>
            </a:extLst>
          </p:cNvPr>
          <p:cNvPicPr>
            <a:picLocks noChangeAspect="1"/>
          </p:cNvPicPr>
          <p:nvPr/>
        </p:nvPicPr>
        <p:blipFill>
          <a:blip r:embed="rId17"/>
          <a:srcRect l="2548" t="-4702" r="-2548" b="9512"/>
          <a:stretch/>
        </p:blipFill>
        <p:spPr>
          <a:xfrm>
            <a:off x="3183816" y="1074032"/>
            <a:ext cx="1176093" cy="1492714"/>
          </a:xfrm>
          <a:prstGeom prst="rect">
            <a:avLst/>
          </a:prstGeom>
        </p:spPr>
      </p:pic>
      <p:sp>
        <p:nvSpPr>
          <p:cNvPr id="45" name="Textfeld 36">
            <a:extLst>
              <a:ext uri="{FF2B5EF4-FFF2-40B4-BE49-F238E27FC236}">
                <a16:creationId xmlns:a16="http://schemas.microsoft.com/office/drawing/2014/main" id="{B2844B58-27FA-9C44-644B-0F7B7D913783}"/>
              </a:ext>
            </a:extLst>
          </p:cNvPr>
          <p:cNvSpPr txBox="1"/>
          <p:nvPr/>
        </p:nvSpPr>
        <p:spPr>
          <a:xfrm>
            <a:off x="7224771" y="6070329"/>
            <a:ext cx="2843203" cy="523220"/>
          </a:xfrm>
          <a:prstGeom prst="rect">
            <a:avLst/>
          </a:prstGeom>
          <a:noFill/>
        </p:spPr>
        <p:txBody>
          <a:bodyPr wrap="square" rtlCol="0">
            <a:spAutoFit/>
          </a:bodyPr>
          <a:lstStyle/>
          <a:p>
            <a:pPr>
              <a:spcBef>
                <a:spcPts val="0"/>
              </a:spcBef>
            </a:pPr>
            <a:r>
              <a:rPr lang="en-US" sz="1400" dirty="0" err="1" smtClean="0"/>
              <a:t>Jan.Lueddecke</a:t>
            </a:r>
            <a:endParaRPr lang="en-US" sz="1400" dirty="0" smtClean="0"/>
          </a:p>
          <a:p>
            <a:pPr>
              <a:spcBef>
                <a:spcPts val="0"/>
              </a:spcBef>
            </a:pPr>
            <a:r>
              <a:rPr lang="en-US" sz="1400" dirty="0" smtClean="0"/>
              <a:t>@Hahn-Schickard.de</a:t>
            </a:r>
            <a:endParaRPr lang="en-US" sz="1400" dirty="0"/>
          </a:p>
        </p:txBody>
      </p:sp>
      <p:pic>
        <p:nvPicPr>
          <p:cNvPr id="12" name="Grafik 11" descr="Ein Bild, das Menschliches Gesicht, Mann, Bart, Lächeln enthält.&#10;&#10;KI-generierte Inhalte können fehlerhaft sein.">
            <a:extLst>
              <a:ext uri="{FF2B5EF4-FFF2-40B4-BE49-F238E27FC236}">
                <a16:creationId xmlns:a16="http://schemas.microsoft.com/office/drawing/2014/main" id="{263295DA-7C5F-4C1C-7011-A818840680B8}"/>
              </a:ext>
            </a:extLst>
          </p:cNvPr>
          <p:cNvPicPr>
            <a:picLocks noChangeAspect="1"/>
          </p:cNvPicPr>
          <p:nvPr/>
        </p:nvPicPr>
        <p:blipFill rotWithShape="1">
          <a:blip r:embed="rId18"/>
          <a:srcRect l="8136" t="8047" r="10554" b="30227"/>
          <a:stretch/>
        </p:blipFill>
        <p:spPr>
          <a:xfrm>
            <a:off x="1711516" y="2909525"/>
            <a:ext cx="1152742" cy="1312645"/>
          </a:xfrm>
          <a:prstGeom prst="rect">
            <a:avLst/>
          </a:prstGeom>
        </p:spPr>
      </p:pic>
      <p:sp>
        <p:nvSpPr>
          <p:cNvPr id="16" name="Textfeld 15">
            <a:extLst>
              <a:ext uri="{FF2B5EF4-FFF2-40B4-BE49-F238E27FC236}">
                <a16:creationId xmlns:a16="http://schemas.microsoft.com/office/drawing/2014/main" id="{392CDCE1-D29B-0A8E-4F03-B940F453D8F4}"/>
              </a:ext>
            </a:extLst>
          </p:cNvPr>
          <p:cNvSpPr txBox="1"/>
          <p:nvPr/>
        </p:nvSpPr>
        <p:spPr>
          <a:xfrm>
            <a:off x="38153" y="4221088"/>
            <a:ext cx="1611715" cy="307777"/>
          </a:xfrm>
          <a:prstGeom prst="rect">
            <a:avLst/>
          </a:prstGeom>
          <a:noFill/>
        </p:spPr>
        <p:txBody>
          <a:bodyPr wrap="square" rtlCol="0">
            <a:spAutoFit/>
          </a:bodyPr>
          <a:lstStyle/>
          <a:p>
            <a:r>
              <a:rPr lang="de-DE" sz="1400" dirty="0"/>
              <a:t>Irina Nazarenko</a:t>
            </a:r>
            <a:endParaRPr lang="en-US" sz="1400" dirty="0"/>
          </a:p>
        </p:txBody>
      </p:sp>
      <p:sp>
        <p:nvSpPr>
          <p:cNvPr id="41" name="Textfeld 40">
            <a:extLst>
              <a:ext uri="{FF2B5EF4-FFF2-40B4-BE49-F238E27FC236}">
                <a16:creationId xmlns:a16="http://schemas.microsoft.com/office/drawing/2014/main" id="{A09AAF32-9011-4DF4-111B-221F4F4DA410}"/>
              </a:ext>
            </a:extLst>
          </p:cNvPr>
          <p:cNvSpPr txBox="1"/>
          <p:nvPr/>
        </p:nvSpPr>
        <p:spPr>
          <a:xfrm>
            <a:off x="2949777" y="4220890"/>
            <a:ext cx="1611715" cy="307777"/>
          </a:xfrm>
          <a:prstGeom prst="rect">
            <a:avLst/>
          </a:prstGeom>
          <a:noFill/>
        </p:spPr>
        <p:txBody>
          <a:bodyPr wrap="square" rtlCol="0">
            <a:spAutoFit/>
          </a:bodyPr>
          <a:lstStyle/>
          <a:p>
            <a:r>
              <a:rPr lang="de-DE" sz="1400" dirty="0"/>
              <a:t>John </a:t>
            </a:r>
            <a:r>
              <a:rPr lang="de-DE" sz="1400" dirty="0" err="1"/>
              <a:t>Atanga</a:t>
            </a:r>
            <a:endParaRPr lang="en-US" sz="1400" dirty="0"/>
          </a:p>
        </p:txBody>
      </p:sp>
      <p:sp>
        <p:nvSpPr>
          <p:cNvPr id="43" name="Textfeld 42">
            <a:extLst>
              <a:ext uri="{FF2B5EF4-FFF2-40B4-BE49-F238E27FC236}">
                <a16:creationId xmlns:a16="http://schemas.microsoft.com/office/drawing/2014/main" id="{02A38CD4-2673-237A-983F-483C0445DF3C}"/>
              </a:ext>
            </a:extLst>
          </p:cNvPr>
          <p:cNvSpPr txBox="1"/>
          <p:nvPr/>
        </p:nvSpPr>
        <p:spPr>
          <a:xfrm>
            <a:off x="1469813" y="4219739"/>
            <a:ext cx="1611715" cy="307777"/>
          </a:xfrm>
          <a:prstGeom prst="rect">
            <a:avLst/>
          </a:prstGeom>
          <a:noFill/>
        </p:spPr>
        <p:txBody>
          <a:bodyPr wrap="square" rtlCol="0">
            <a:spAutoFit/>
          </a:bodyPr>
          <a:lstStyle/>
          <a:p>
            <a:r>
              <a:rPr lang="de-DE" sz="1400" dirty="0"/>
              <a:t>Gonzalo Bustos</a:t>
            </a:r>
            <a:endParaRPr lang="en-US" sz="1400" dirty="0"/>
          </a:p>
        </p:txBody>
      </p:sp>
      <p:pic>
        <p:nvPicPr>
          <p:cNvPr id="48" name="Grafik 47"/>
          <p:cNvPicPr>
            <a:picLocks noChangeAspect="1"/>
          </p:cNvPicPr>
          <p:nvPr/>
        </p:nvPicPr>
        <p:blipFill rotWithShape="1">
          <a:blip r:embed="rId19">
            <a:extLst>
              <a:ext uri="{28A0092B-C50C-407E-A947-70E740481C1C}">
                <a14:useLocalDpi xmlns:a14="http://schemas.microsoft.com/office/drawing/2010/main" val="0"/>
              </a:ext>
            </a:extLst>
          </a:blip>
          <a:srcRect r="6318"/>
          <a:stretch/>
        </p:blipFill>
        <p:spPr>
          <a:xfrm>
            <a:off x="264144" y="4614648"/>
            <a:ext cx="1134405" cy="1210914"/>
          </a:xfrm>
          <a:prstGeom prst="rect">
            <a:avLst/>
          </a:prstGeom>
        </p:spPr>
      </p:pic>
      <p:pic>
        <p:nvPicPr>
          <p:cNvPr id="50" name="Grafik 49"/>
          <p:cNvPicPr>
            <a:picLocks noChangeAspect="1"/>
          </p:cNvPicPr>
          <p:nvPr/>
        </p:nvPicPr>
        <p:blipFill>
          <a:blip r:embed="rId20"/>
          <a:stretch>
            <a:fillRect/>
          </a:stretch>
        </p:blipFill>
        <p:spPr>
          <a:xfrm>
            <a:off x="1701452" y="4614648"/>
            <a:ext cx="1167842" cy="1215968"/>
          </a:xfrm>
          <a:prstGeom prst="rect">
            <a:avLst/>
          </a:prstGeom>
        </p:spPr>
      </p:pic>
      <p:sp>
        <p:nvSpPr>
          <p:cNvPr id="51" name="Fußzeilenplatzhalter 2"/>
          <p:cNvSpPr>
            <a:spLocks noGrp="1"/>
          </p:cNvSpPr>
          <p:nvPr>
            <p:ph type="ftr" sz="quarter" idx="10"/>
          </p:nvPr>
        </p:nvSpPr>
        <p:spPr>
          <a:xfrm>
            <a:off x="262594" y="6331148"/>
            <a:ext cx="8090296" cy="365125"/>
          </a:xfrm>
        </p:spPr>
        <p:txBody>
          <a:bodyPr/>
          <a:lstStyle/>
          <a:p>
            <a:r>
              <a:rPr lang="en-US" dirty="0" smtClean="0">
                <a:solidFill>
                  <a:srgbClr val="000000"/>
                </a:solidFill>
              </a:rPr>
              <a:t>03.11.2025 – ELBS general assembly</a:t>
            </a:r>
            <a:endParaRPr lang="de-DE" dirty="0">
              <a:solidFill>
                <a:srgbClr val="000000"/>
              </a:solidFill>
            </a:endParaRPr>
          </a:p>
        </p:txBody>
      </p:sp>
    </p:spTree>
    <p:extLst>
      <p:ext uri="{BB962C8B-B14F-4D97-AF65-F5344CB8AC3E}">
        <p14:creationId xmlns:p14="http://schemas.microsoft.com/office/powerpoint/2010/main" val="14115305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State of the art EV purification</a:t>
            </a:r>
            <a:endParaRPr lang="en-US" dirty="0"/>
          </a:p>
        </p:txBody>
      </p:sp>
      <p:sp>
        <p:nvSpPr>
          <p:cNvPr id="3" name="Fußzeilenplatzhalter 2"/>
          <p:cNvSpPr>
            <a:spLocks noGrp="1"/>
          </p:cNvSpPr>
          <p:nvPr>
            <p:ph type="ftr" sz="quarter" idx="10"/>
          </p:nvPr>
        </p:nvSpPr>
        <p:spPr/>
        <p:txBody>
          <a:bodyPr/>
          <a:lstStyle/>
          <a:p>
            <a:r>
              <a:rPr lang="en-US" dirty="0" smtClean="0"/>
              <a:t>03.11.2025 – ELBS general assembly</a:t>
            </a:r>
            <a:endParaRPr lang="en-US" dirty="0"/>
          </a:p>
        </p:txBody>
      </p:sp>
      <p:sp>
        <p:nvSpPr>
          <p:cNvPr id="16" name="Foliennummernplatzhalter 15"/>
          <p:cNvSpPr>
            <a:spLocks noGrp="1"/>
          </p:cNvSpPr>
          <p:nvPr>
            <p:ph type="sldNum" sz="quarter" idx="11"/>
          </p:nvPr>
        </p:nvSpPr>
        <p:spPr/>
        <p:txBody>
          <a:bodyPr/>
          <a:lstStyle/>
          <a:p>
            <a:fld id="{0625EBFC-0345-4FA4-A801-51797D94B198}" type="slidenum">
              <a:rPr lang="de-DE" smtClean="0"/>
              <a:pPr/>
              <a:t>3</a:t>
            </a:fld>
            <a:endParaRPr lang="de-DE" dirty="0"/>
          </a:p>
        </p:txBody>
      </p:sp>
      <p:pic>
        <p:nvPicPr>
          <p:cNvPr id="5" name="Grafik 4"/>
          <p:cNvPicPr>
            <a:picLocks noChangeAspect="1"/>
          </p:cNvPicPr>
          <p:nvPr/>
        </p:nvPicPr>
        <p:blipFill>
          <a:blip r:embed="rId2">
            <a:clrChange>
              <a:clrFrom>
                <a:srgbClr val="F7F5F9"/>
              </a:clrFrom>
              <a:clrTo>
                <a:srgbClr val="F7F5F9">
                  <a:alpha val="0"/>
                </a:srgbClr>
              </a:clrTo>
            </a:clrChange>
            <a:extLst>
              <a:ext uri="{28A0092B-C50C-407E-A947-70E740481C1C}">
                <a14:useLocalDpi xmlns:a14="http://schemas.microsoft.com/office/drawing/2010/main" val="0"/>
              </a:ext>
            </a:extLst>
          </a:blip>
          <a:stretch>
            <a:fillRect/>
          </a:stretch>
        </p:blipFill>
        <p:spPr>
          <a:xfrm>
            <a:off x="3953368" y="1748969"/>
            <a:ext cx="2114989" cy="2096020"/>
          </a:xfrm>
          <a:prstGeom prst="rect">
            <a:avLst/>
          </a:prstGeom>
        </p:spPr>
      </p:pic>
      <p:pic>
        <p:nvPicPr>
          <p:cNvPr id="8" name="Grafik 7"/>
          <p:cNvPicPr>
            <a:picLocks noChangeAspect="1"/>
          </p:cNvPicPr>
          <p:nvPr/>
        </p:nvPicPr>
        <p:blipFill>
          <a:blip r:embed="rId3"/>
          <a:stretch>
            <a:fillRect/>
          </a:stretch>
        </p:blipFill>
        <p:spPr>
          <a:xfrm>
            <a:off x="-294180" y="1251701"/>
            <a:ext cx="4247548" cy="2870596"/>
          </a:xfrm>
          <a:prstGeom prst="rect">
            <a:avLst/>
          </a:prstGeom>
        </p:spPr>
      </p:pic>
      <p:pic>
        <p:nvPicPr>
          <p:cNvPr id="9" name="Grafik 8"/>
          <p:cNvPicPr>
            <a:picLocks noChangeAspect="1"/>
          </p:cNvPicPr>
          <p:nvPr/>
        </p:nvPicPr>
        <p:blipFill rotWithShape="1">
          <a:blip r:embed="rId4">
            <a:extLst>
              <a:ext uri="{28A0092B-C50C-407E-A947-70E740481C1C}">
                <a14:useLocalDpi xmlns:a14="http://schemas.microsoft.com/office/drawing/2010/main" val="0"/>
              </a:ext>
            </a:extLst>
          </a:blip>
          <a:srcRect t="28082" b="15280"/>
          <a:stretch/>
        </p:blipFill>
        <p:spPr>
          <a:xfrm>
            <a:off x="7032104" y="1947455"/>
            <a:ext cx="3850552" cy="2013087"/>
          </a:xfrm>
          <a:prstGeom prst="rect">
            <a:avLst/>
          </a:prstGeom>
        </p:spPr>
      </p:pic>
      <p:sp>
        <p:nvSpPr>
          <p:cNvPr id="4" name="Textfeld 3"/>
          <p:cNvSpPr txBox="1"/>
          <p:nvPr/>
        </p:nvSpPr>
        <p:spPr>
          <a:xfrm>
            <a:off x="885309" y="4061473"/>
            <a:ext cx="2066544" cy="369332"/>
          </a:xfrm>
          <a:prstGeom prst="rect">
            <a:avLst/>
          </a:prstGeom>
          <a:noFill/>
        </p:spPr>
        <p:txBody>
          <a:bodyPr wrap="square" rtlCol="0">
            <a:spAutoFit/>
          </a:bodyPr>
          <a:lstStyle/>
          <a:p>
            <a:r>
              <a:rPr lang="en-US" dirty="0" smtClean="0"/>
              <a:t>Ultracentrifugation</a:t>
            </a:r>
            <a:endParaRPr lang="en-US" dirty="0"/>
          </a:p>
        </p:txBody>
      </p:sp>
      <p:sp>
        <p:nvSpPr>
          <p:cNvPr id="10" name="Textfeld 9"/>
          <p:cNvSpPr txBox="1"/>
          <p:nvPr/>
        </p:nvSpPr>
        <p:spPr>
          <a:xfrm>
            <a:off x="4133924" y="4061473"/>
            <a:ext cx="1444752" cy="369332"/>
          </a:xfrm>
          <a:prstGeom prst="rect">
            <a:avLst/>
          </a:prstGeom>
          <a:noFill/>
        </p:spPr>
        <p:txBody>
          <a:bodyPr wrap="square" rtlCol="0">
            <a:spAutoFit/>
          </a:bodyPr>
          <a:lstStyle/>
          <a:p>
            <a:r>
              <a:rPr lang="en-US" dirty="0" smtClean="0"/>
              <a:t>SEC</a:t>
            </a:r>
            <a:endParaRPr lang="en-US" dirty="0"/>
          </a:p>
        </p:txBody>
      </p:sp>
      <p:sp>
        <p:nvSpPr>
          <p:cNvPr id="11" name="Textfeld 10"/>
          <p:cNvSpPr txBox="1"/>
          <p:nvPr/>
        </p:nvSpPr>
        <p:spPr>
          <a:xfrm>
            <a:off x="8352890" y="4061473"/>
            <a:ext cx="1444752" cy="369332"/>
          </a:xfrm>
          <a:prstGeom prst="rect">
            <a:avLst/>
          </a:prstGeom>
          <a:noFill/>
        </p:spPr>
        <p:txBody>
          <a:bodyPr wrap="square" rtlCol="0">
            <a:spAutoFit/>
          </a:bodyPr>
          <a:lstStyle/>
          <a:p>
            <a:r>
              <a:rPr lang="en-US" dirty="0" smtClean="0"/>
              <a:t>Precipitation</a:t>
            </a:r>
            <a:endParaRPr lang="en-US" dirty="0"/>
          </a:p>
        </p:txBody>
      </p:sp>
      <p:sp>
        <p:nvSpPr>
          <p:cNvPr id="12" name="Textfeld 11"/>
          <p:cNvSpPr txBox="1"/>
          <p:nvPr/>
        </p:nvSpPr>
        <p:spPr>
          <a:xfrm>
            <a:off x="1078016" y="5233265"/>
            <a:ext cx="9001320" cy="861774"/>
          </a:xfrm>
          <a:prstGeom prst="rect">
            <a:avLst/>
          </a:prstGeom>
          <a:noFill/>
        </p:spPr>
        <p:txBody>
          <a:bodyPr wrap="square" rtlCol="0">
            <a:spAutoFit/>
          </a:bodyPr>
          <a:lstStyle/>
          <a:p>
            <a:pPr marL="285750" indent="-285750" algn="l">
              <a:buFont typeface="Wingdings" panose="05000000000000000000" pitchFamily="2" charset="2"/>
              <a:buChar char="Ø"/>
            </a:pPr>
            <a:r>
              <a:rPr lang="en-US" sz="2000" b="1" dirty="0"/>
              <a:t>Time consuming, many manual steps, </a:t>
            </a:r>
            <a:r>
              <a:rPr lang="en-US" sz="2000" b="1" dirty="0" smtClean="0"/>
              <a:t>lots of different protocols</a:t>
            </a:r>
            <a:endParaRPr lang="en-US" sz="2000" b="1" dirty="0"/>
          </a:p>
          <a:p>
            <a:pPr marL="285750" indent="-285750" algn="l">
              <a:buFont typeface="Wingdings" panose="05000000000000000000" pitchFamily="2" charset="2"/>
              <a:buChar char="Ø"/>
            </a:pPr>
            <a:r>
              <a:rPr lang="en-US" sz="2000" b="1" dirty="0">
                <a:solidFill>
                  <a:schemeClr val="accent1"/>
                </a:solidFill>
              </a:rPr>
              <a:t>Single methods </a:t>
            </a:r>
            <a:r>
              <a:rPr lang="en-US" sz="2000" b="1" dirty="0" smtClean="0">
                <a:solidFill>
                  <a:schemeClr val="accent1"/>
                </a:solidFill>
              </a:rPr>
              <a:t>usually </a:t>
            </a:r>
            <a:r>
              <a:rPr lang="en-US" sz="2000" b="1" dirty="0">
                <a:solidFill>
                  <a:schemeClr val="accent1"/>
                </a:solidFill>
              </a:rPr>
              <a:t>not sufficient</a:t>
            </a:r>
          </a:p>
        </p:txBody>
      </p:sp>
      <p:sp>
        <p:nvSpPr>
          <p:cNvPr id="6" name="Textfeld 5"/>
          <p:cNvSpPr txBox="1"/>
          <p:nvPr/>
        </p:nvSpPr>
        <p:spPr>
          <a:xfrm>
            <a:off x="885309" y="4396386"/>
            <a:ext cx="1944216" cy="923330"/>
          </a:xfrm>
          <a:prstGeom prst="rect">
            <a:avLst/>
          </a:prstGeom>
          <a:noFill/>
        </p:spPr>
        <p:txBody>
          <a:bodyPr wrap="square" rtlCol="0">
            <a:spAutoFit/>
          </a:bodyPr>
          <a:lstStyle/>
          <a:p>
            <a:pPr>
              <a:spcBef>
                <a:spcPts val="0"/>
              </a:spcBef>
            </a:pPr>
            <a:r>
              <a:rPr lang="en-US" dirty="0" smtClean="0">
                <a:solidFill>
                  <a:schemeClr val="accent1"/>
                </a:solidFill>
              </a:rPr>
              <a:t>+</a:t>
            </a:r>
            <a:r>
              <a:rPr lang="en-US" dirty="0" smtClean="0">
                <a:solidFill>
                  <a:schemeClr val="accent1"/>
                </a:solidFill>
              </a:rPr>
              <a:t>SEC</a:t>
            </a:r>
          </a:p>
          <a:p>
            <a:pPr>
              <a:spcBef>
                <a:spcPts val="0"/>
              </a:spcBef>
            </a:pPr>
            <a:r>
              <a:rPr lang="en-US" dirty="0" smtClean="0">
                <a:solidFill>
                  <a:schemeClr val="accent1"/>
                </a:solidFill>
              </a:rPr>
              <a:t>+UF</a:t>
            </a:r>
            <a:endParaRPr lang="en-US" dirty="0">
              <a:solidFill>
                <a:schemeClr val="accent1"/>
              </a:solidFill>
            </a:endParaRPr>
          </a:p>
          <a:p>
            <a:pPr>
              <a:spcBef>
                <a:spcPts val="0"/>
              </a:spcBef>
            </a:pPr>
            <a:endParaRPr lang="en-US" dirty="0">
              <a:solidFill>
                <a:schemeClr val="accent1"/>
              </a:solidFill>
            </a:endParaRPr>
          </a:p>
        </p:txBody>
      </p:sp>
      <p:sp>
        <p:nvSpPr>
          <p:cNvPr id="13" name="Textfeld 12"/>
          <p:cNvSpPr txBox="1"/>
          <p:nvPr/>
        </p:nvSpPr>
        <p:spPr>
          <a:xfrm>
            <a:off x="4276188" y="4396386"/>
            <a:ext cx="1045533" cy="646331"/>
          </a:xfrm>
          <a:prstGeom prst="rect">
            <a:avLst/>
          </a:prstGeom>
          <a:noFill/>
        </p:spPr>
        <p:txBody>
          <a:bodyPr wrap="square" rtlCol="0">
            <a:spAutoFit/>
          </a:bodyPr>
          <a:lstStyle/>
          <a:p>
            <a:r>
              <a:rPr lang="en-US" dirty="0" smtClean="0">
                <a:solidFill>
                  <a:schemeClr val="accent1"/>
                </a:solidFill>
              </a:rPr>
              <a:t>+TFF </a:t>
            </a:r>
            <a:r>
              <a:rPr lang="en-US" dirty="0" smtClean="0">
                <a:solidFill>
                  <a:schemeClr val="accent1"/>
                </a:solidFill>
              </a:rPr>
              <a:t>+UF</a:t>
            </a:r>
            <a:endParaRPr lang="en-US" dirty="0">
              <a:solidFill>
                <a:schemeClr val="accent1"/>
              </a:solidFill>
            </a:endParaRPr>
          </a:p>
        </p:txBody>
      </p:sp>
      <p:sp>
        <p:nvSpPr>
          <p:cNvPr id="15" name="Textfeld 14"/>
          <p:cNvSpPr txBox="1"/>
          <p:nvPr/>
        </p:nvSpPr>
        <p:spPr>
          <a:xfrm>
            <a:off x="8143434" y="4396386"/>
            <a:ext cx="1627891" cy="646331"/>
          </a:xfrm>
          <a:prstGeom prst="rect">
            <a:avLst/>
          </a:prstGeom>
          <a:noFill/>
        </p:spPr>
        <p:txBody>
          <a:bodyPr wrap="square" rtlCol="0">
            <a:spAutoFit/>
          </a:bodyPr>
          <a:lstStyle/>
          <a:p>
            <a:pPr>
              <a:spcBef>
                <a:spcPts val="0"/>
              </a:spcBef>
            </a:pPr>
            <a:r>
              <a:rPr lang="en-US" dirty="0" smtClean="0">
                <a:solidFill>
                  <a:schemeClr val="accent1"/>
                </a:solidFill>
              </a:rPr>
              <a:t>+DGUC</a:t>
            </a:r>
          </a:p>
          <a:p>
            <a:pPr>
              <a:spcBef>
                <a:spcPts val="0"/>
              </a:spcBef>
            </a:pPr>
            <a:r>
              <a:rPr lang="en-US" dirty="0" smtClean="0">
                <a:solidFill>
                  <a:schemeClr val="accent1"/>
                </a:solidFill>
              </a:rPr>
              <a:t>+UF</a:t>
            </a:r>
            <a:endParaRPr lang="en-US" dirty="0">
              <a:solidFill>
                <a:schemeClr val="accent1"/>
              </a:solidFill>
            </a:endParaRPr>
          </a:p>
        </p:txBody>
      </p:sp>
      <p:sp>
        <p:nvSpPr>
          <p:cNvPr id="7" name="Rechteck 6"/>
          <p:cNvSpPr/>
          <p:nvPr/>
        </p:nvSpPr>
        <p:spPr bwMode="auto">
          <a:xfrm>
            <a:off x="885309" y="4132422"/>
            <a:ext cx="10164371" cy="1890218"/>
          </a:xfrm>
          <a:prstGeom prst="rect">
            <a:avLst/>
          </a:prstGeom>
          <a:solidFill>
            <a:schemeClr val="bg1"/>
          </a:solidFill>
          <a:ln w="57150" cap="flat" cmpd="sng" algn="ctr">
            <a:solidFill>
              <a:srgbClr val="C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en-US" sz="2800" b="0" i="0" u="none" strike="noStrike" cap="none" normalizeH="0" baseline="0" dirty="0" smtClean="0">
                <a:ln>
                  <a:noFill/>
                </a:ln>
                <a:solidFill>
                  <a:schemeClr val="tx1"/>
                </a:solidFill>
                <a:effectLst/>
              </a:rPr>
              <a:t>EV </a:t>
            </a:r>
            <a:r>
              <a:rPr kumimoji="0" lang="en-US" sz="2800" b="0" i="0" u="none" strike="noStrike" cap="none" normalizeH="0" baseline="0" dirty="0" smtClean="0">
                <a:ln>
                  <a:noFill/>
                </a:ln>
                <a:solidFill>
                  <a:schemeClr val="tx1"/>
                </a:solidFill>
                <a:effectLst/>
              </a:rPr>
              <a:t>purification needs to be standardized and automated </a:t>
            </a:r>
            <a:r>
              <a:rPr kumimoji="0" lang="en-US" sz="2800" b="0" i="0" u="none" strike="noStrike" cap="none" normalizeH="0" baseline="0" dirty="0" smtClean="0">
                <a:ln>
                  <a:noFill/>
                </a:ln>
                <a:solidFill>
                  <a:schemeClr val="tx1"/>
                </a:solidFill>
                <a:effectLst/>
              </a:rPr>
              <a:t>for</a:t>
            </a:r>
            <a:r>
              <a:rPr kumimoji="0" lang="en-US" sz="2800" b="0" i="0" u="none" strike="noStrike" cap="none" normalizeH="0" dirty="0" smtClean="0">
                <a:ln>
                  <a:noFill/>
                </a:ln>
                <a:solidFill>
                  <a:schemeClr val="tx1"/>
                </a:solidFill>
                <a:effectLst/>
              </a:rPr>
              <a:t> clinical application</a:t>
            </a:r>
          </a:p>
          <a:p>
            <a:pPr marL="0" marR="0" indent="0" algn="ctr" defTabSz="914400" rtl="0" eaLnBrk="0" fontAlgn="base" latinLnBrk="0" hangingPunct="0">
              <a:lnSpc>
                <a:spcPct val="100000"/>
              </a:lnSpc>
              <a:spcBef>
                <a:spcPct val="50000"/>
              </a:spcBef>
              <a:spcAft>
                <a:spcPct val="0"/>
              </a:spcAft>
              <a:buClrTx/>
              <a:buSzTx/>
              <a:buFontTx/>
              <a:buNone/>
              <a:tabLst/>
            </a:pPr>
            <a:r>
              <a:rPr lang="en-US" sz="2800" b="1" baseline="0" dirty="0" smtClean="0"/>
              <a:t>Whole blood</a:t>
            </a:r>
            <a:r>
              <a:rPr lang="en-US" sz="2800" b="1" dirty="0" smtClean="0"/>
              <a:t> </a:t>
            </a:r>
            <a:r>
              <a:rPr lang="en-US" sz="2800" b="1" dirty="0" smtClean="0">
                <a:sym typeface="Wingdings" panose="05000000000000000000" pitchFamily="2" charset="2"/>
              </a:rPr>
              <a:t> purified EVs</a:t>
            </a:r>
            <a:endParaRPr kumimoji="0" lang="en-US" sz="28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314103582"/>
      </p:ext>
    </p:extLst>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5"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smtClean="0"/>
              <a:t>EVs – Needle in a haystack</a:t>
            </a:r>
            <a:endParaRPr lang="en-US" sz="3000" noProof="0" dirty="0"/>
          </a:p>
        </p:txBody>
      </p:sp>
      <p:sp>
        <p:nvSpPr>
          <p:cNvPr id="4" name="Fußzeilenplatzhalter 3"/>
          <p:cNvSpPr>
            <a:spLocks noGrp="1"/>
          </p:cNvSpPr>
          <p:nvPr>
            <p:ph type="ftr" sz="quarter" idx="10"/>
          </p:nvPr>
        </p:nvSpPr>
        <p:spPr/>
        <p:txBody>
          <a:bodyPr/>
          <a:lstStyle/>
          <a:p>
            <a:r>
              <a:rPr lang="en-US" dirty="0" smtClean="0"/>
              <a:t>03.11.2025 – ELBS general assembly</a:t>
            </a:r>
            <a:endParaRPr lang="de-DE" dirty="0"/>
          </a:p>
        </p:txBody>
      </p:sp>
      <p:sp>
        <p:nvSpPr>
          <p:cNvPr id="9" name="Foliennummernplatzhalter 8"/>
          <p:cNvSpPr>
            <a:spLocks noGrp="1"/>
          </p:cNvSpPr>
          <p:nvPr>
            <p:ph type="sldNum" sz="quarter" idx="11"/>
          </p:nvPr>
        </p:nvSpPr>
        <p:spPr/>
        <p:txBody>
          <a:bodyPr/>
          <a:lstStyle/>
          <a:p>
            <a:fld id="{0625EBFC-0345-4FA4-A801-51797D94B198}" type="slidenum">
              <a:rPr lang="de-DE" smtClean="0"/>
              <a:pPr/>
              <a:t>4</a:t>
            </a:fld>
            <a:endParaRPr lang="de-DE" dirty="0"/>
          </a:p>
        </p:txBody>
      </p:sp>
      <p:sp>
        <p:nvSpPr>
          <p:cNvPr id="8" name="Textfeld 7">
            <a:extLst>
              <a:ext uri="{FF2B5EF4-FFF2-40B4-BE49-F238E27FC236}">
                <a16:creationId xmlns:a16="http://schemas.microsoft.com/office/drawing/2014/main" id="{12E5B179-5BFE-2DFB-2DAA-BF6C7EE90EFC}"/>
              </a:ext>
            </a:extLst>
          </p:cNvPr>
          <p:cNvSpPr txBox="1"/>
          <p:nvPr/>
        </p:nvSpPr>
        <p:spPr>
          <a:xfrm>
            <a:off x="47328" y="5723193"/>
            <a:ext cx="3960440" cy="307777"/>
          </a:xfrm>
          <a:prstGeom prst="rect">
            <a:avLst/>
          </a:prstGeom>
          <a:noFill/>
        </p:spPr>
        <p:txBody>
          <a:bodyPr wrap="square">
            <a:spAutoFit/>
          </a:bodyPr>
          <a:lstStyle/>
          <a:p>
            <a:r>
              <a:rPr lang="en-US" sz="1400" i="1" dirty="0" err="1">
                <a:solidFill>
                  <a:srgbClr val="333333"/>
                </a:solidFill>
              </a:rPr>
              <a:t>Zarovni</a:t>
            </a:r>
            <a:r>
              <a:rPr lang="fr-FR" sz="1400" i="1" dirty="0">
                <a:solidFill>
                  <a:srgbClr val="333333"/>
                </a:solidFill>
              </a:rPr>
              <a:t> et al., J. </a:t>
            </a:r>
            <a:r>
              <a:rPr lang="fr-FR" sz="1400" i="1" dirty="0" err="1">
                <a:solidFill>
                  <a:srgbClr val="333333"/>
                </a:solidFill>
              </a:rPr>
              <a:t>Extracell</a:t>
            </a:r>
            <a:r>
              <a:rPr lang="fr-FR" sz="1400" i="1" dirty="0">
                <a:solidFill>
                  <a:srgbClr val="333333"/>
                </a:solidFill>
              </a:rPr>
              <a:t>. </a:t>
            </a:r>
            <a:r>
              <a:rPr lang="fr-FR" sz="1400" i="1" dirty="0" err="1">
                <a:solidFill>
                  <a:srgbClr val="333333"/>
                </a:solidFill>
              </a:rPr>
              <a:t>Vesicles</a:t>
            </a:r>
            <a:r>
              <a:rPr lang="fr-FR" sz="1400" i="1" dirty="0">
                <a:solidFill>
                  <a:srgbClr val="333333"/>
                </a:solidFill>
              </a:rPr>
              <a:t>, 2025</a:t>
            </a:r>
            <a:endParaRPr lang="en-US" sz="1400" i="1" dirty="0">
              <a:solidFill>
                <a:srgbClr val="333333"/>
              </a:solidFill>
            </a:endParaRPr>
          </a:p>
        </p:txBody>
      </p:sp>
      <p:pic>
        <p:nvPicPr>
          <p:cNvPr id="2" name="Grafik 1"/>
          <p:cNvPicPr>
            <a:picLocks noChangeAspect="1"/>
          </p:cNvPicPr>
          <p:nvPr/>
        </p:nvPicPr>
        <p:blipFill>
          <a:blip r:embed="rId3"/>
          <a:stretch>
            <a:fillRect/>
          </a:stretch>
        </p:blipFill>
        <p:spPr>
          <a:xfrm>
            <a:off x="407368" y="1340768"/>
            <a:ext cx="10945216" cy="4207649"/>
          </a:xfrm>
          <a:prstGeom prst="rect">
            <a:avLst/>
          </a:prstGeom>
        </p:spPr>
      </p:pic>
      <p:sp>
        <p:nvSpPr>
          <p:cNvPr id="10" name="Rechteck 9">
            <a:extLst>
              <a:ext uri="{FF2B5EF4-FFF2-40B4-BE49-F238E27FC236}">
                <a16:creationId xmlns:a16="http://schemas.microsoft.com/office/drawing/2014/main" id="{CEB9DBF3-496F-13DF-E99E-8E4FAF3A59F5}"/>
              </a:ext>
            </a:extLst>
          </p:cNvPr>
          <p:cNvSpPr/>
          <p:nvPr/>
        </p:nvSpPr>
        <p:spPr bwMode="auto">
          <a:xfrm>
            <a:off x="423283" y="2292613"/>
            <a:ext cx="7974392" cy="518936"/>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hteck 5">
            <a:extLst>
              <a:ext uri="{FF2B5EF4-FFF2-40B4-BE49-F238E27FC236}">
                <a16:creationId xmlns:a16="http://schemas.microsoft.com/office/drawing/2014/main" id="{CEB9DBF3-496F-13DF-E99E-8E4FAF3A59F5}"/>
              </a:ext>
            </a:extLst>
          </p:cNvPr>
          <p:cNvSpPr/>
          <p:nvPr/>
        </p:nvSpPr>
        <p:spPr bwMode="auto">
          <a:xfrm>
            <a:off x="423283" y="4084433"/>
            <a:ext cx="7974392" cy="1463984"/>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hteck 6">
            <a:extLst>
              <a:ext uri="{FF2B5EF4-FFF2-40B4-BE49-F238E27FC236}">
                <a16:creationId xmlns:a16="http://schemas.microsoft.com/office/drawing/2014/main" id="{CEB9DBF3-496F-13DF-E99E-8E4FAF3A59F5}"/>
              </a:ext>
            </a:extLst>
          </p:cNvPr>
          <p:cNvSpPr/>
          <p:nvPr/>
        </p:nvSpPr>
        <p:spPr bwMode="auto">
          <a:xfrm>
            <a:off x="423283" y="1995479"/>
            <a:ext cx="7974392" cy="297134"/>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5974825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4"/>
          <p:cNvPicPr>
            <a:picLocks noChangeAspect="1"/>
          </p:cNvPicPr>
          <p:nvPr/>
        </p:nvPicPr>
        <p:blipFill rotWithShape="1">
          <a:blip r:embed="rId3"/>
          <a:srcRect l="40428" t="27045" r="38032" b="56115"/>
          <a:stretch/>
        </p:blipFill>
        <p:spPr>
          <a:xfrm>
            <a:off x="7336426" y="4624863"/>
            <a:ext cx="961871" cy="974147"/>
          </a:xfrm>
          <a:prstGeom prst="ellipse">
            <a:avLst/>
          </a:prstGeom>
        </p:spPr>
      </p:pic>
      <p:pic>
        <p:nvPicPr>
          <p:cNvPr id="63" name="Picture 4"/>
          <p:cNvPicPr>
            <a:picLocks noChangeAspect="1"/>
          </p:cNvPicPr>
          <p:nvPr/>
        </p:nvPicPr>
        <p:blipFill rotWithShape="1">
          <a:blip r:embed="rId3"/>
          <a:srcRect l="40428" t="27045" r="38032" b="56115"/>
          <a:stretch/>
        </p:blipFill>
        <p:spPr>
          <a:xfrm>
            <a:off x="6497355" y="4348250"/>
            <a:ext cx="665208" cy="673698"/>
          </a:xfrm>
          <a:prstGeom prst="ellipse">
            <a:avLst/>
          </a:prstGeom>
        </p:spPr>
      </p:pic>
      <p:pic>
        <p:nvPicPr>
          <p:cNvPr id="64" name="Picture 4"/>
          <p:cNvPicPr>
            <a:picLocks noChangeAspect="1"/>
          </p:cNvPicPr>
          <p:nvPr/>
        </p:nvPicPr>
        <p:blipFill rotWithShape="1">
          <a:blip r:embed="rId3"/>
          <a:srcRect l="40428" t="27045" r="38032" b="56115"/>
          <a:stretch/>
        </p:blipFill>
        <p:spPr>
          <a:xfrm>
            <a:off x="5855935" y="4917123"/>
            <a:ext cx="501636" cy="508039"/>
          </a:xfrm>
          <a:prstGeom prst="ellipse">
            <a:avLst/>
          </a:prstGeom>
        </p:spPr>
      </p:pic>
      <p:pic>
        <p:nvPicPr>
          <p:cNvPr id="65" name="Picture 4"/>
          <p:cNvPicPr>
            <a:picLocks noChangeAspect="1"/>
          </p:cNvPicPr>
          <p:nvPr/>
        </p:nvPicPr>
        <p:blipFill rotWithShape="1">
          <a:blip r:embed="rId3"/>
          <a:srcRect l="40428" t="27045" r="38032" b="56115"/>
          <a:stretch/>
        </p:blipFill>
        <p:spPr>
          <a:xfrm>
            <a:off x="5274834" y="4585637"/>
            <a:ext cx="420112" cy="425474"/>
          </a:xfrm>
          <a:prstGeom prst="ellipse">
            <a:avLst/>
          </a:prstGeom>
        </p:spPr>
      </p:pic>
      <p:grpSp>
        <p:nvGrpSpPr>
          <p:cNvPr id="5" name="Gruppieren 4"/>
          <p:cNvGrpSpPr/>
          <p:nvPr/>
        </p:nvGrpSpPr>
        <p:grpSpPr>
          <a:xfrm>
            <a:off x="2412962" y="2060848"/>
            <a:ext cx="6118206" cy="3675229"/>
            <a:chOff x="1080430" y="1061989"/>
            <a:chExt cx="8497404" cy="5104423"/>
          </a:xfrm>
        </p:grpSpPr>
        <p:grpSp>
          <p:nvGrpSpPr>
            <p:cNvPr id="54" name="Group 53"/>
            <p:cNvGrpSpPr/>
            <p:nvPr/>
          </p:nvGrpSpPr>
          <p:grpSpPr>
            <a:xfrm>
              <a:off x="1080430" y="1298499"/>
              <a:ext cx="8497404" cy="4680520"/>
              <a:chOff x="1080430" y="1298499"/>
              <a:chExt cx="8497404" cy="4680520"/>
            </a:xfrm>
          </p:grpSpPr>
          <p:grpSp>
            <p:nvGrpSpPr>
              <p:cNvPr id="8" name="Group 7"/>
              <p:cNvGrpSpPr/>
              <p:nvPr/>
            </p:nvGrpSpPr>
            <p:grpSpPr>
              <a:xfrm>
                <a:off x="1080430" y="1298499"/>
                <a:ext cx="8497404" cy="4680520"/>
                <a:chOff x="-15871" y="1052736"/>
                <a:chExt cx="8497404" cy="4680520"/>
              </a:xfrm>
            </p:grpSpPr>
            <p:grpSp>
              <p:nvGrpSpPr>
                <p:cNvPr id="3" name="Group 2"/>
                <p:cNvGrpSpPr/>
                <p:nvPr/>
              </p:nvGrpSpPr>
              <p:grpSpPr>
                <a:xfrm>
                  <a:off x="576374" y="1052736"/>
                  <a:ext cx="7679866" cy="4680520"/>
                  <a:chOff x="1800510" y="985006"/>
                  <a:chExt cx="7679866" cy="4680520"/>
                </a:xfrm>
              </p:grpSpPr>
              <p:grpSp>
                <p:nvGrpSpPr>
                  <p:cNvPr id="24" name="Group 23"/>
                  <p:cNvGrpSpPr/>
                  <p:nvPr/>
                </p:nvGrpSpPr>
                <p:grpSpPr>
                  <a:xfrm>
                    <a:off x="1847528" y="985006"/>
                    <a:ext cx="7632848" cy="4680520"/>
                    <a:chOff x="6816080" y="3723601"/>
                    <a:chExt cx="4248472" cy="2752428"/>
                  </a:xfrm>
                </p:grpSpPr>
                <p:sp>
                  <p:nvSpPr>
                    <p:cNvPr id="2" name="Rectangle 1"/>
                    <p:cNvSpPr/>
                    <p:nvPr/>
                  </p:nvSpPr>
                  <p:spPr bwMode="auto">
                    <a:xfrm>
                      <a:off x="6816080" y="3723601"/>
                      <a:ext cx="288032" cy="1367974"/>
                    </a:xfrm>
                    <a:prstGeom prst="rect">
                      <a:avLst/>
                    </a:prstGeom>
                    <a:gradFill>
                      <a:gsLst>
                        <a:gs pos="100000">
                          <a:schemeClr val="bg1"/>
                        </a:gs>
                        <a:gs pos="0">
                          <a:srgbClr val="FF0000"/>
                        </a:gs>
                      </a:gsLst>
                      <a:lin ang="5400000" scaled="1"/>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6816080" y="5108055"/>
                      <a:ext cx="288032" cy="1367974"/>
                    </a:xfrm>
                    <a:prstGeom prst="rect">
                      <a:avLst/>
                    </a:prstGeom>
                    <a:gradFill>
                      <a:gsLst>
                        <a:gs pos="0">
                          <a:schemeClr val="bg1"/>
                        </a:gs>
                        <a:gs pos="100000">
                          <a:srgbClr val="537BBD"/>
                        </a:gs>
                      </a:gsLst>
                      <a:lin ang="5400000" scaled="1"/>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grpSp>
                  <p:nvGrpSpPr>
                    <p:cNvPr id="22" name="Group 21"/>
                    <p:cNvGrpSpPr/>
                    <p:nvPr/>
                  </p:nvGrpSpPr>
                  <p:grpSpPr>
                    <a:xfrm>
                      <a:off x="7248128" y="5013176"/>
                      <a:ext cx="3816424" cy="216024"/>
                      <a:chOff x="7248128" y="5013176"/>
                      <a:chExt cx="3816424" cy="216024"/>
                    </a:xfrm>
                  </p:grpSpPr>
                  <p:grpSp>
                    <p:nvGrpSpPr>
                      <p:cNvPr id="20" name="Group 19"/>
                      <p:cNvGrpSpPr/>
                      <p:nvPr/>
                    </p:nvGrpSpPr>
                    <p:grpSpPr>
                      <a:xfrm>
                        <a:off x="7248128" y="5040803"/>
                        <a:ext cx="3816424" cy="101544"/>
                        <a:chOff x="7248128" y="5040803"/>
                        <a:chExt cx="3816424" cy="101544"/>
                      </a:xfrm>
                    </p:grpSpPr>
                    <p:cxnSp>
                      <p:nvCxnSpPr>
                        <p:cNvPr id="4" name="Straight Connector 3"/>
                        <p:cNvCxnSpPr/>
                        <p:nvPr/>
                      </p:nvCxnSpPr>
                      <p:spPr bwMode="auto">
                        <a:xfrm>
                          <a:off x="7248128" y="5092371"/>
                          <a:ext cx="3816424" cy="0"/>
                        </a:xfrm>
                        <a:prstGeom prst="line">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19" name="Group 18"/>
                        <p:cNvGrpSpPr/>
                        <p:nvPr/>
                      </p:nvGrpSpPr>
                      <p:grpSpPr>
                        <a:xfrm>
                          <a:off x="7248128" y="5040803"/>
                          <a:ext cx="3584448" cy="101544"/>
                          <a:chOff x="7223760" y="1887296"/>
                          <a:chExt cx="3584448" cy="101544"/>
                        </a:xfrm>
                      </p:grpSpPr>
                      <p:cxnSp>
                        <p:nvCxnSpPr>
                          <p:cNvPr id="9" name="Straight Connector 8"/>
                          <p:cNvCxnSpPr/>
                          <p:nvPr/>
                        </p:nvCxnSpPr>
                        <p:spPr bwMode="auto">
                          <a:xfrm>
                            <a:off x="7223760"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p:cNvCxnSpPr/>
                          <p:nvPr/>
                        </p:nvCxnSpPr>
                        <p:spPr bwMode="auto">
                          <a:xfrm>
                            <a:off x="7608168"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8040216"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p:cNvCxnSpPr/>
                          <p:nvPr/>
                        </p:nvCxnSpPr>
                        <p:spPr bwMode="auto">
                          <a:xfrm>
                            <a:off x="10296144" y="1887296"/>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10533888" y="1887439"/>
                            <a:ext cx="0" cy="101401"/>
                          </a:xfrm>
                          <a:prstGeom prst="line">
                            <a:avLst/>
                          </a:prstGeom>
                          <a:solidFill>
                            <a:schemeClr val="accent1"/>
                          </a:solidFill>
                          <a:ln w="12700" cap="rnd"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p:nvPr/>
                        </p:nvCxnSpPr>
                        <p:spPr bwMode="auto">
                          <a:xfrm>
                            <a:off x="9528048"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10469880"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Connector 16"/>
                          <p:cNvCxnSpPr/>
                          <p:nvPr/>
                        </p:nvCxnSpPr>
                        <p:spPr bwMode="auto">
                          <a:xfrm>
                            <a:off x="8759952"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a:off x="10808208" y="1887439"/>
                            <a:ext cx="0" cy="101401"/>
                          </a:xfrm>
                          <a:prstGeom prst="line">
                            <a:avLst/>
                          </a:prstGeom>
                          <a:solidFill>
                            <a:schemeClr val="accent1"/>
                          </a:solidFill>
                          <a:ln w="12700" cap="rnd"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21" name="Rectangle 20"/>
                      <p:cNvSpPr/>
                      <p:nvPr/>
                    </p:nvSpPr>
                    <p:spPr bwMode="auto">
                      <a:xfrm>
                        <a:off x="10503392" y="5013176"/>
                        <a:ext cx="45720" cy="216024"/>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grpSp>
              </p:grpSp>
              <p:sp>
                <p:nvSpPr>
                  <p:cNvPr id="23" name="TextBox 22"/>
                  <p:cNvSpPr txBox="1"/>
                  <p:nvPr/>
                </p:nvSpPr>
                <p:spPr>
                  <a:xfrm rot="16200000">
                    <a:off x="1266999" y="4295800"/>
                    <a:ext cx="1663541" cy="555702"/>
                  </a:xfrm>
                  <a:prstGeom prst="rect">
                    <a:avLst/>
                  </a:prstGeom>
                  <a:noFill/>
                </p:spPr>
                <p:txBody>
                  <a:bodyPr wrap="none" rtlCol="0">
                    <a:spAutoFit/>
                  </a:bodyPr>
                  <a:lstStyle/>
                  <a:p>
                    <a:r>
                      <a:rPr lang="en-US" sz="2000" dirty="0"/>
                      <a:t>Negative</a:t>
                    </a:r>
                  </a:p>
                </p:txBody>
              </p:sp>
              <p:sp>
                <p:nvSpPr>
                  <p:cNvPr id="25" name="TextBox 24"/>
                  <p:cNvSpPr txBox="1"/>
                  <p:nvPr/>
                </p:nvSpPr>
                <p:spPr>
                  <a:xfrm rot="16200000">
                    <a:off x="1325626" y="1711288"/>
                    <a:ext cx="1505469" cy="555701"/>
                  </a:xfrm>
                  <a:prstGeom prst="rect">
                    <a:avLst/>
                  </a:prstGeom>
                  <a:noFill/>
                </p:spPr>
                <p:txBody>
                  <a:bodyPr wrap="none" rtlCol="0">
                    <a:spAutoFit/>
                  </a:bodyPr>
                  <a:lstStyle/>
                  <a:p>
                    <a:r>
                      <a:rPr lang="en-US" sz="2000" dirty="0"/>
                      <a:t>Positive</a:t>
                    </a:r>
                  </a:p>
                </p:txBody>
              </p:sp>
            </p:grpSp>
            <p:sp>
              <p:nvSpPr>
                <p:cNvPr id="29" name="TextBox 28"/>
                <p:cNvSpPr txBox="1"/>
                <p:nvPr/>
              </p:nvSpPr>
              <p:spPr>
                <a:xfrm>
                  <a:off x="1172302" y="3515011"/>
                  <a:ext cx="454625" cy="555702"/>
                </a:xfrm>
                <a:prstGeom prst="rect">
                  <a:avLst/>
                </a:prstGeom>
                <a:noFill/>
              </p:spPr>
              <p:txBody>
                <a:bodyPr wrap="none" rtlCol="0">
                  <a:spAutoFit/>
                </a:bodyPr>
                <a:lstStyle/>
                <a:p>
                  <a:r>
                    <a:rPr lang="en-US" sz="2000" dirty="0"/>
                    <a:t>0</a:t>
                  </a:r>
                </a:p>
              </p:txBody>
            </p:sp>
            <p:sp>
              <p:nvSpPr>
                <p:cNvPr id="30" name="TextBox 29"/>
                <p:cNvSpPr txBox="1"/>
                <p:nvPr/>
              </p:nvSpPr>
              <p:spPr>
                <a:xfrm>
                  <a:off x="1700020" y="3515011"/>
                  <a:ext cx="652771" cy="555702"/>
                </a:xfrm>
                <a:prstGeom prst="rect">
                  <a:avLst/>
                </a:prstGeom>
                <a:noFill/>
              </p:spPr>
              <p:txBody>
                <a:bodyPr wrap="none" rtlCol="0">
                  <a:spAutoFit/>
                </a:bodyPr>
                <a:lstStyle/>
                <a:p>
                  <a:r>
                    <a:rPr lang="en-US" sz="2000" dirty="0"/>
                    <a:t>10</a:t>
                  </a:r>
                </a:p>
              </p:txBody>
            </p:sp>
            <p:sp>
              <p:nvSpPr>
                <p:cNvPr id="31" name="TextBox 30"/>
                <p:cNvSpPr txBox="1"/>
                <p:nvPr/>
              </p:nvSpPr>
              <p:spPr>
                <a:xfrm>
                  <a:off x="2539162" y="3513672"/>
                  <a:ext cx="652771" cy="555702"/>
                </a:xfrm>
                <a:prstGeom prst="rect">
                  <a:avLst/>
                </a:prstGeom>
                <a:noFill/>
              </p:spPr>
              <p:txBody>
                <a:bodyPr wrap="none" rtlCol="0">
                  <a:spAutoFit/>
                </a:bodyPr>
                <a:lstStyle/>
                <a:p>
                  <a:r>
                    <a:rPr lang="en-US" sz="2000" dirty="0"/>
                    <a:t>20</a:t>
                  </a:r>
                </a:p>
              </p:txBody>
            </p:sp>
            <p:sp>
              <p:nvSpPr>
                <p:cNvPr id="32" name="TextBox 31"/>
                <p:cNvSpPr txBox="1"/>
                <p:nvPr/>
              </p:nvSpPr>
              <p:spPr>
                <a:xfrm>
                  <a:off x="3828539" y="3513671"/>
                  <a:ext cx="652771" cy="555702"/>
                </a:xfrm>
                <a:prstGeom prst="rect">
                  <a:avLst/>
                </a:prstGeom>
                <a:noFill/>
              </p:spPr>
              <p:txBody>
                <a:bodyPr wrap="none" rtlCol="0">
                  <a:spAutoFit/>
                </a:bodyPr>
                <a:lstStyle/>
                <a:p>
                  <a:r>
                    <a:rPr lang="en-US" sz="2000" dirty="0"/>
                    <a:t>40</a:t>
                  </a:r>
                </a:p>
              </p:txBody>
            </p:sp>
            <p:sp>
              <p:nvSpPr>
                <p:cNvPr id="33" name="TextBox 32"/>
                <p:cNvSpPr txBox="1"/>
                <p:nvPr/>
              </p:nvSpPr>
              <p:spPr>
                <a:xfrm>
                  <a:off x="5212307" y="3513670"/>
                  <a:ext cx="652771" cy="555702"/>
                </a:xfrm>
                <a:prstGeom prst="rect">
                  <a:avLst/>
                </a:prstGeom>
                <a:noFill/>
              </p:spPr>
              <p:txBody>
                <a:bodyPr wrap="none" rtlCol="0">
                  <a:spAutoFit/>
                </a:bodyPr>
                <a:lstStyle/>
                <a:p>
                  <a:r>
                    <a:rPr lang="en-US" sz="2000" dirty="0"/>
                    <a:t>60</a:t>
                  </a:r>
                </a:p>
              </p:txBody>
            </p:sp>
            <p:sp>
              <p:nvSpPr>
                <p:cNvPr id="34" name="TextBox 33"/>
                <p:cNvSpPr txBox="1"/>
                <p:nvPr/>
              </p:nvSpPr>
              <p:spPr>
                <a:xfrm>
                  <a:off x="6593105" y="3512945"/>
                  <a:ext cx="652771" cy="555702"/>
                </a:xfrm>
                <a:prstGeom prst="rect">
                  <a:avLst/>
                </a:prstGeom>
                <a:noFill/>
              </p:spPr>
              <p:txBody>
                <a:bodyPr wrap="none" rtlCol="0">
                  <a:spAutoFit/>
                </a:bodyPr>
                <a:lstStyle/>
                <a:p>
                  <a:r>
                    <a:rPr lang="en-US" sz="2000" dirty="0"/>
                    <a:t>80</a:t>
                  </a:r>
                </a:p>
              </p:txBody>
            </p:sp>
            <p:sp>
              <p:nvSpPr>
                <p:cNvPr id="35" name="TextBox 34"/>
                <p:cNvSpPr txBox="1"/>
                <p:nvPr/>
              </p:nvSpPr>
              <p:spPr>
                <a:xfrm>
                  <a:off x="7414012" y="3511731"/>
                  <a:ext cx="850917" cy="555702"/>
                </a:xfrm>
                <a:prstGeom prst="rect">
                  <a:avLst/>
                </a:prstGeom>
                <a:noFill/>
              </p:spPr>
              <p:txBody>
                <a:bodyPr wrap="none" rtlCol="0">
                  <a:spAutoFit/>
                </a:bodyPr>
                <a:lstStyle/>
                <a:p>
                  <a:r>
                    <a:rPr lang="en-US" sz="2000" dirty="0"/>
                    <a:t>500</a:t>
                  </a:r>
                </a:p>
              </p:txBody>
            </p:sp>
            <p:sp>
              <p:nvSpPr>
                <p:cNvPr id="36" name="TextBox 35"/>
                <p:cNvSpPr txBox="1"/>
                <p:nvPr/>
              </p:nvSpPr>
              <p:spPr>
                <a:xfrm>
                  <a:off x="5833938" y="2696309"/>
                  <a:ext cx="2647595" cy="555702"/>
                </a:xfrm>
                <a:prstGeom prst="rect">
                  <a:avLst/>
                </a:prstGeom>
                <a:noFill/>
              </p:spPr>
              <p:txBody>
                <a:bodyPr wrap="none" rtlCol="0">
                  <a:spAutoFit/>
                </a:bodyPr>
                <a:lstStyle/>
                <a:p>
                  <a:r>
                    <a:rPr lang="en-US" sz="2000" b="1" dirty="0"/>
                    <a:t>Diameter (nm)</a:t>
                  </a:r>
                </a:p>
              </p:txBody>
            </p:sp>
            <p:sp>
              <p:nvSpPr>
                <p:cNvPr id="37" name="TextBox 36"/>
                <p:cNvSpPr txBox="1"/>
                <p:nvPr/>
              </p:nvSpPr>
              <p:spPr>
                <a:xfrm rot="16200000">
                  <a:off x="-1153099" y="3115084"/>
                  <a:ext cx="2830158" cy="555702"/>
                </a:xfrm>
                <a:prstGeom prst="rect">
                  <a:avLst/>
                </a:prstGeom>
                <a:noFill/>
              </p:spPr>
              <p:txBody>
                <a:bodyPr wrap="none" rtlCol="0">
                  <a:spAutoFit/>
                </a:bodyPr>
                <a:lstStyle/>
                <a:p>
                  <a:r>
                    <a:rPr lang="en-US" sz="2000" b="1" dirty="0"/>
                    <a:t>Surface charge</a:t>
                  </a:r>
                </a:p>
              </p:txBody>
            </p:sp>
          </p:grpSp>
          <p:sp>
            <p:nvSpPr>
              <p:cNvPr id="10" name="Oval 9"/>
              <p:cNvSpPr/>
              <p:nvPr/>
            </p:nvSpPr>
            <p:spPr bwMode="auto">
              <a:xfrm>
                <a:off x="5024243" y="2581525"/>
                <a:ext cx="504056" cy="504056"/>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39" name="Oval 38"/>
              <p:cNvSpPr>
                <a:spLocks noChangeAspect="1"/>
              </p:cNvSpPr>
              <p:nvPr/>
            </p:nvSpPr>
            <p:spPr bwMode="auto">
              <a:xfrm>
                <a:off x="5310086" y="2234025"/>
                <a:ext cx="641898" cy="641898"/>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40" name="Oval 39"/>
              <p:cNvSpPr>
                <a:spLocks noChangeAspect="1"/>
              </p:cNvSpPr>
              <p:nvPr/>
            </p:nvSpPr>
            <p:spPr bwMode="auto">
              <a:xfrm>
                <a:off x="5855915" y="2001348"/>
                <a:ext cx="789592" cy="789592"/>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41" name="Oval 40"/>
              <p:cNvSpPr>
                <a:spLocks noChangeAspect="1"/>
              </p:cNvSpPr>
              <p:nvPr/>
            </p:nvSpPr>
            <p:spPr bwMode="auto">
              <a:xfrm>
                <a:off x="6543822" y="1731271"/>
                <a:ext cx="926534" cy="926534"/>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42" name="Oval 41"/>
              <p:cNvSpPr>
                <a:spLocks noChangeAspect="1"/>
              </p:cNvSpPr>
              <p:nvPr/>
            </p:nvSpPr>
            <p:spPr bwMode="auto">
              <a:xfrm>
                <a:off x="7275774" y="1447004"/>
                <a:ext cx="1032693" cy="1032693"/>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47" name="Oval 46"/>
              <p:cNvSpPr>
                <a:spLocks noChangeAspect="1"/>
              </p:cNvSpPr>
              <p:nvPr/>
            </p:nvSpPr>
            <p:spPr bwMode="auto">
              <a:xfrm>
                <a:off x="3419719" y="4637206"/>
                <a:ext cx="325170" cy="325170"/>
              </a:xfrm>
              <a:prstGeom prst="ellipse">
                <a:avLst/>
              </a:prstGeom>
              <a:gradFill flip="none" rotWithShape="1">
                <a:gsLst>
                  <a:gs pos="13000">
                    <a:schemeClr val="accent5">
                      <a:lumMod val="0"/>
                      <a:lumOff val="100000"/>
                    </a:schemeClr>
                  </a:gs>
                  <a:gs pos="100000">
                    <a:srgbClr val="00B05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48" name="Oval 47"/>
              <p:cNvSpPr>
                <a:spLocks noChangeAspect="1"/>
              </p:cNvSpPr>
              <p:nvPr/>
            </p:nvSpPr>
            <p:spPr bwMode="auto">
              <a:xfrm>
                <a:off x="3051756" y="4462326"/>
                <a:ext cx="267954" cy="267954"/>
              </a:xfrm>
              <a:prstGeom prst="ellipse">
                <a:avLst/>
              </a:prstGeom>
              <a:gradFill flip="none" rotWithShape="1">
                <a:gsLst>
                  <a:gs pos="13000">
                    <a:schemeClr val="accent5">
                      <a:lumMod val="0"/>
                      <a:lumOff val="100000"/>
                    </a:schemeClr>
                  </a:gs>
                  <a:gs pos="100000">
                    <a:srgbClr val="00B05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49" name="Oval 48"/>
              <p:cNvSpPr>
                <a:spLocks noChangeAspect="1"/>
              </p:cNvSpPr>
              <p:nvPr/>
            </p:nvSpPr>
            <p:spPr bwMode="auto">
              <a:xfrm>
                <a:off x="2719650" y="4333194"/>
                <a:ext cx="229142" cy="229142"/>
              </a:xfrm>
              <a:prstGeom prst="ellipse">
                <a:avLst/>
              </a:prstGeom>
              <a:gradFill flip="none" rotWithShape="1">
                <a:gsLst>
                  <a:gs pos="13000">
                    <a:schemeClr val="accent5">
                      <a:lumMod val="0"/>
                      <a:lumOff val="100000"/>
                    </a:schemeClr>
                  </a:gs>
                  <a:gs pos="100000">
                    <a:srgbClr val="00B05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50" name="Oval 49"/>
              <p:cNvSpPr>
                <a:spLocks noChangeAspect="1"/>
              </p:cNvSpPr>
              <p:nvPr/>
            </p:nvSpPr>
            <p:spPr bwMode="auto">
              <a:xfrm>
                <a:off x="4210906" y="2212984"/>
                <a:ext cx="517697" cy="517697"/>
              </a:xfrm>
              <a:prstGeom prst="ellipse">
                <a:avLst/>
              </a:prstGeom>
              <a:gradFill flip="none" rotWithShape="1">
                <a:gsLst>
                  <a:gs pos="13000">
                    <a:schemeClr val="accent5">
                      <a:lumMod val="0"/>
                      <a:lumOff val="100000"/>
                    </a:schemeClr>
                  </a:gs>
                  <a:gs pos="100000">
                    <a:srgbClr val="0070C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51" name="Oval 50"/>
              <p:cNvSpPr>
                <a:spLocks noChangeAspect="1"/>
              </p:cNvSpPr>
              <p:nvPr/>
            </p:nvSpPr>
            <p:spPr bwMode="auto">
              <a:xfrm>
                <a:off x="3553753" y="2433745"/>
                <a:ext cx="439529" cy="439529"/>
              </a:xfrm>
              <a:prstGeom prst="ellipse">
                <a:avLst/>
              </a:prstGeom>
              <a:gradFill flip="none" rotWithShape="1">
                <a:gsLst>
                  <a:gs pos="13000">
                    <a:schemeClr val="accent5">
                      <a:lumMod val="0"/>
                      <a:lumOff val="100000"/>
                    </a:schemeClr>
                  </a:gs>
                  <a:gs pos="100000">
                    <a:srgbClr val="0070C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52" name="Oval 51"/>
              <p:cNvSpPr>
                <a:spLocks noChangeAspect="1"/>
              </p:cNvSpPr>
              <p:nvPr/>
            </p:nvSpPr>
            <p:spPr bwMode="auto">
              <a:xfrm>
                <a:off x="2931167" y="2699712"/>
                <a:ext cx="355646" cy="355646"/>
              </a:xfrm>
              <a:prstGeom prst="ellipse">
                <a:avLst/>
              </a:prstGeom>
              <a:gradFill flip="none" rotWithShape="1">
                <a:gsLst>
                  <a:gs pos="13000">
                    <a:schemeClr val="accent5">
                      <a:lumMod val="0"/>
                      <a:lumOff val="100000"/>
                    </a:schemeClr>
                  </a:gs>
                  <a:gs pos="100000">
                    <a:srgbClr val="0070C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grpSp>
        <p:sp>
          <p:nvSpPr>
            <p:cNvPr id="55" name="TextBox 54"/>
            <p:cNvSpPr txBox="1"/>
            <p:nvPr/>
          </p:nvSpPr>
          <p:spPr>
            <a:xfrm>
              <a:off x="2865697" y="1702735"/>
              <a:ext cx="911029" cy="555702"/>
            </a:xfrm>
            <a:prstGeom prst="rect">
              <a:avLst/>
            </a:prstGeom>
            <a:noFill/>
          </p:spPr>
          <p:txBody>
            <a:bodyPr wrap="none" rtlCol="0">
              <a:spAutoFit/>
            </a:bodyPr>
            <a:lstStyle/>
            <a:p>
              <a:r>
                <a:rPr lang="en-US" sz="2000" dirty="0"/>
                <a:t>LDL</a:t>
              </a:r>
            </a:p>
          </p:txBody>
        </p:sp>
        <p:sp>
          <p:nvSpPr>
            <p:cNvPr id="56" name="TextBox 55"/>
            <p:cNvSpPr txBox="1"/>
            <p:nvPr/>
          </p:nvSpPr>
          <p:spPr>
            <a:xfrm>
              <a:off x="5856832" y="1061989"/>
              <a:ext cx="1177092" cy="568606"/>
            </a:xfrm>
            <a:prstGeom prst="rect">
              <a:avLst/>
            </a:prstGeom>
            <a:noFill/>
          </p:spPr>
          <p:txBody>
            <a:bodyPr wrap="none" rtlCol="0">
              <a:spAutoFit/>
            </a:bodyPr>
            <a:lstStyle/>
            <a:p>
              <a:r>
                <a:rPr lang="en-US" sz="2000" dirty="0"/>
                <a:t>VLDL</a:t>
              </a:r>
            </a:p>
          </p:txBody>
        </p:sp>
        <p:sp>
          <p:nvSpPr>
            <p:cNvPr id="57" name="TextBox 56"/>
            <p:cNvSpPr txBox="1"/>
            <p:nvPr/>
          </p:nvSpPr>
          <p:spPr>
            <a:xfrm>
              <a:off x="3321211" y="4881676"/>
              <a:ext cx="971141" cy="555702"/>
            </a:xfrm>
            <a:prstGeom prst="rect">
              <a:avLst/>
            </a:prstGeom>
            <a:noFill/>
          </p:spPr>
          <p:txBody>
            <a:bodyPr wrap="none" rtlCol="0">
              <a:spAutoFit/>
            </a:bodyPr>
            <a:lstStyle/>
            <a:p>
              <a:r>
                <a:rPr lang="en-US" sz="2000" dirty="0"/>
                <a:t>HDL</a:t>
              </a:r>
            </a:p>
          </p:txBody>
        </p:sp>
        <p:sp>
          <p:nvSpPr>
            <p:cNvPr id="58" name="TextBox 57"/>
            <p:cNvSpPr txBox="1"/>
            <p:nvPr/>
          </p:nvSpPr>
          <p:spPr>
            <a:xfrm>
              <a:off x="6759702" y="5610710"/>
              <a:ext cx="732920" cy="555702"/>
            </a:xfrm>
            <a:prstGeom prst="rect">
              <a:avLst/>
            </a:prstGeom>
            <a:noFill/>
          </p:spPr>
          <p:txBody>
            <a:bodyPr wrap="none" rtlCol="0">
              <a:spAutoFit/>
            </a:bodyPr>
            <a:lstStyle/>
            <a:p>
              <a:r>
                <a:rPr lang="en-US" sz="2000" dirty="0"/>
                <a:t>EV</a:t>
              </a:r>
            </a:p>
          </p:txBody>
        </p:sp>
      </p:grpSp>
      <p:sp>
        <p:nvSpPr>
          <p:cNvPr id="66" name="Rechteck 65"/>
          <p:cNvSpPr/>
          <p:nvPr/>
        </p:nvSpPr>
        <p:spPr bwMode="auto">
          <a:xfrm>
            <a:off x="3398237" y="2152613"/>
            <a:ext cx="1811576" cy="1594490"/>
          </a:xfrm>
          <a:prstGeom prst="rect">
            <a:avLst/>
          </a:prstGeom>
          <a:solidFill>
            <a:srgbClr val="FFFFFF">
              <a:alpha val="89804"/>
            </a:srgb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67" name="Textfeld 66"/>
          <p:cNvSpPr txBox="1"/>
          <p:nvPr/>
        </p:nvSpPr>
        <p:spPr>
          <a:xfrm>
            <a:off x="2249219" y="1364908"/>
            <a:ext cx="4060094" cy="400110"/>
          </a:xfrm>
          <a:prstGeom prst="rect">
            <a:avLst/>
          </a:prstGeom>
          <a:noFill/>
        </p:spPr>
        <p:txBody>
          <a:bodyPr wrap="square" rtlCol="0">
            <a:spAutoFit/>
          </a:bodyPr>
          <a:lstStyle/>
          <a:p>
            <a:r>
              <a:rPr lang="en-US" sz="2000" b="1" dirty="0">
                <a:solidFill>
                  <a:schemeClr val="accent1"/>
                </a:solidFill>
              </a:rPr>
              <a:t>Size based purification</a:t>
            </a:r>
          </a:p>
        </p:txBody>
      </p:sp>
      <p:sp>
        <p:nvSpPr>
          <p:cNvPr id="53" name="Geschweifte Klammer rechts 52"/>
          <p:cNvSpPr/>
          <p:nvPr/>
        </p:nvSpPr>
        <p:spPr bwMode="auto">
          <a:xfrm rot="16200000">
            <a:off x="4134728" y="1046632"/>
            <a:ext cx="260313" cy="1728000"/>
          </a:xfrm>
          <a:prstGeom prst="righ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68" name="Rechteck 67"/>
          <p:cNvSpPr/>
          <p:nvPr/>
        </p:nvSpPr>
        <p:spPr bwMode="auto">
          <a:xfrm>
            <a:off x="5171292" y="1946247"/>
            <a:ext cx="3087460" cy="1576391"/>
          </a:xfrm>
          <a:prstGeom prst="rect">
            <a:avLst/>
          </a:prstGeom>
          <a:solidFill>
            <a:srgbClr val="FFFFFF">
              <a:alpha val="89804"/>
            </a:srgb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69" name="Geschweifte Klammer rechts 68"/>
          <p:cNvSpPr/>
          <p:nvPr/>
        </p:nvSpPr>
        <p:spPr bwMode="auto">
          <a:xfrm>
            <a:off x="8538936" y="2166928"/>
            <a:ext cx="260313" cy="1728000"/>
          </a:xfrm>
          <a:prstGeom prst="righ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70" name="Textfeld 69"/>
          <p:cNvSpPr txBox="1"/>
          <p:nvPr/>
        </p:nvSpPr>
        <p:spPr>
          <a:xfrm>
            <a:off x="8192905" y="2623761"/>
            <a:ext cx="2943655" cy="707886"/>
          </a:xfrm>
          <a:prstGeom prst="rect">
            <a:avLst/>
          </a:prstGeom>
          <a:noFill/>
        </p:spPr>
        <p:txBody>
          <a:bodyPr wrap="square" rtlCol="0">
            <a:spAutoFit/>
          </a:bodyPr>
          <a:lstStyle/>
          <a:p>
            <a:r>
              <a:rPr lang="en-US" sz="2000" b="1" dirty="0">
                <a:solidFill>
                  <a:schemeClr val="accent1"/>
                </a:solidFill>
              </a:rPr>
              <a:t>Charge based purification</a:t>
            </a:r>
          </a:p>
        </p:txBody>
      </p:sp>
      <p:sp>
        <p:nvSpPr>
          <p:cNvPr id="7" name="Textfeld 7">
            <a:extLst>
              <a:ext uri="{FF2B5EF4-FFF2-40B4-BE49-F238E27FC236}">
                <a16:creationId xmlns:a16="http://schemas.microsoft.com/office/drawing/2014/main" id="{8AE8DEC0-7356-C842-668A-7FF43D950EE2}"/>
              </a:ext>
            </a:extLst>
          </p:cNvPr>
          <p:cNvSpPr txBox="1"/>
          <p:nvPr/>
        </p:nvSpPr>
        <p:spPr>
          <a:xfrm>
            <a:off x="2117051" y="5880477"/>
            <a:ext cx="3960440" cy="307777"/>
          </a:xfrm>
          <a:prstGeom prst="rect">
            <a:avLst/>
          </a:prstGeom>
          <a:noFill/>
        </p:spPr>
        <p:txBody>
          <a:bodyPr wrap="square">
            <a:spAutoFit/>
          </a:bodyPr>
          <a:lstStyle/>
          <a:p>
            <a:r>
              <a:rPr lang="en-US" sz="1400" i="1" dirty="0">
                <a:solidFill>
                  <a:schemeClr val="bg1">
                    <a:lumMod val="65000"/>
                  </a:schemeClr>
                </a:solidFill>
              </a:rPr>
              <a:t>Adapted from Van Deun et al., 2020</a:t>
            </a:r>
          </a:p>
        </p:txBody>
      </p:sp>
      <p:sp>
        <p:nvSpPr>
          <p:cNvPr id="26" name="Oval 25">
            <a:extLst>
              <a:ext uri="{FF2B5EF4-FFF2-40B4-BE49-F238E27FC236}">
                <a16:creationId xmlns:a16="http://schemas.microsoft.com/office/drawing/2014/main" id="{21DFB334-8AD7-38BD-B8A5-4066A8B1EE66}"/>
              </a:ext>
            </a:extLst>
          </p:cNvPr>
          <p:cNvSpPr>
            <a:spLocks noChangeAspect="1"/>
          </p:cNvSpPr>
          <p:nvPr/>
        </p:nvSpPr>
        <p:spPr bwMode="auto">
          <a:xfrm>
            <a:off x="3644255" y="4869160"/>
            <a:ext cx="147672" cy="147672"/>
          </a:xfrm>
          <a:prstGeom prst="ellipse">
            <a:avLst/>
          </a:prstGeom>
          <a:gradFill flip="none" rotWithShape="1">
            <a:gsLst>
              <a:gs pos="13000">
                <a:schemeClr val="accent5">
                  <a:lumMod val="0"/>
                  <a:lumOff val="100000"/>
                </a:schemeClr>
              </a:gs>
              <a:gs pos="100000">
                <a:srgbClr val="FF000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27" name="Oval 26">
            <a:extLst>
              <a:ext uri="{FF2B5EF4-FFF2-40B4-BE49-F238E27FC236}">
                <a16:creationId xmlns:a16="http://schemas.microsoft.com/office/drawing/2014/main" id="{3A306FC9-2CAF-4D1F-9E73-4FE02567472C}"/>
              </a:ext>
            </a:extLst>
          </p:cNvPr>
          <p:cNvSpPr>
            <a:spLocks noChangeAspect="1"/>
          </p:cNvSpPr>
          <p:nvPr/>
        </p:nvSpPr>
        <p:spPr bwMode="auto">
          <a:xfrm>
            <a:off x="3449199" y="4581128"/>
            <a:ext cx="105016" cy="105016"/>
          </a:xfrm>
          <a:prstGeom prst="ellipse">
            <a:avLst/>
          </a:prstGeom>
          <a:gradFill flip="none" rotWithShape="1">
            <a:gsLst>
              <a:gs pos="13000">
                <a:schemeClr val="accent5">
                  <a:lumMod val="0"/>
                  <a:lumOff val="100000"/>
                </a:schemeClr>
              </a:gs>
              <a:gs pos="100000">
                <a:srgbClr val="FF000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28" name="Oval 27">
            <a:extLst>
              <a:ext uri="{FF2B5EF4-FFF2-40B4-BE49-F238E27FC236}">
                <a16:creationId xmlns:a16="http://schemas.microsoft.com/office/drawing/2014/main" id="{72ECF528-A5A8-9668-47E3-5E19420EF610}"/>
              </a:ext>
            </a:extLst>
          </p:cNvPr>
          <p:cNvSpPr>
            <a:spLocks noChangeAspect="1"/>
          </p:cNvSpPr>
          <p:nvPr/>
        </p:nvSpPr>
        <p:spPr bwMode="auto">
          <a:xfrm>
            <a:off x="3540347" y="4725144"/>
            <a:ext cx="124876" cy="124876"/>
          </a:xfrm>
          <a:prstGeom prst="ellipse">
            <a:avLst/>
          </a:prstGeom>
          <a:gradFill flip="none" rotWithShape="1">
            <a:gsLst>
              <a:gs pos="13000">
                <a:schemeClr val="accent5">
                  <a:lumMod val="0"/>
                  <a:lumOff val="100000"/>
                </a:schemeClr>
              </a:gs>
              <a:gs pos="100000">
                <a:srgbClr val="FF0000"/>
              </a:gs>
            </a:gsLst>
            <a:path path="circle">
              <a:fillToRect l="50000" t="50000" r="50000" b="50000"/>
            </a:path>
            <a:tileRect/>
          </a:gra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sp>
        <p:nvSpPr>
          <p:cNvPr id="38" name="TextBox 37">
            <a:extLst>
              <a:ext uri="{FF2B5EF4-FFF2-40B4-BE49-F238E27FC236}">
                <a16:creationId xmlns:a16="http://schemas.microsoft.com/office/drawing/2014/main" id="{3F3DDC48-B6AD-4055-A920-0753874CBA78}"/>
              </a:ext>
            </a:extLst>
          </p:cNvPr>
          <p:cNvSpPr txBox="1"/>
          <p:nvPr/>
        </p:nvSpPr>
        <p:spPr>
          <a:xfrm>
            <a:off x="3216011" y="5058010"/>
            <a:ext cx="997388" cy="400110"/>
          </a:xfrm>
          <a:prstGeom prst="rect">
            <a:avLst/>
          </a:prstGeom>
          <a:noFill/>
        </p:spPr>
        <p:txBody>
          <a:bodyPr wrap="none" rtlCol="0">
            <a:spAutoFit/>
          </a:bodyPr>
          <a:lstStyle/>
          <a:p>
            <a:r>
              <a:rPr lang="en-US" sz="2000" dirty="0"/>
              <a:t>Protein</a:t>
            </a:r>
          </a:p>
        </p:txBody>
      </p:sp>
      <p:sp>
        <p:nvSpPr>
          <p:cNvPr id="71" name="Rechteck 70"/>
          <p:cNvSpPr/>
          <p:nvPr/>
        </p:nvSpPr>
        <p:spPr bwMode="auto">
          <a:xfrm>
            <a:off x="3287688" y="4344215"/>
            <a:ext cx="1884016" cy="1594490"/>
          </a:xfrm>
          <a:prstGeom prst="rect">
            <a:avLst/>
          </a:prstGeom>
          <a:solidFill>
            <a:srgbClr val="FFFFFF">
              <a:alpha val="89804"/>
            </a:srgb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43" name="Titel 42">
            <a:extLst>
              <a:ext uri="{FF2B5EF4-FFF2-40B4-BE49-F238E27FC236}">
                <a16:creationId xmlns:a16="http://schemas.microsoft.com/office/drawing/2014/main" id="{DA75DC67-BFA5-0305-15D0-535D61912861}"/>
              </a:ext>
            </a:extLst>
          </p:cNvPr>
          <p:cNvSpPr>
            <a:spLocks noGrp="1"/>
          </p:cNvSpPr>
          <p:nvPr>
            <p:ph type="title"/>
          </p:nvPr>
        </p:nvSpPr>
        <p:spPr/>
        <p:txBody>
          <a:bodyPr/>
          <a:lstStyle/>
          <a:p>
            <a:r>
              <a:rPr lang="de-DE" dirty="0" smtClean="0"/>
              <a:t>Label </a:t>
            </a:r>
            <a:r>
              <a:rPr lang="de-DE" dirty="0" err="1" smtClean="0"/>
              <a:t>free</a:t>
            </a:r>
            <a:r>
              <a:rPr lang="de-DE" dirty="0" smtClean="0"/>
              <a:t> EV </a:t>
            </a:r>
            <a:r>
              <a:rPr lang="de-DE" dirty="0" err="1" smtClean="0"/>
              <a:t>purification</a:t>
            </a:r>
            <a:endParaRPr lang="en-US" dirty="0"/>
          </a:p>
        </p:txBody>
      </p:sp>
      <p:sp>
        <p:nvSpPr>
          <p:cNvPr id="45" name="Fußzeilenplatzhalter 44"/>
          <p:cNvSpPr>
            <a:spLocks noGrp="1"/>
          </p:cNvSpPr>
          <p:nvPr>
            <p:ph type="ftr" sz="quarter" idx="10"/>
          </p:nvPr>
        </p:nvSpPr>
        <p:spPr/>
        <p:txBody>
          <a:bodyPr/>
          <a:lstStyle/>
          <a:p>
            <a:r>
              <a:rPr lang="en-US" smtClean="0"/>
              <a:t>03.11.2025 – ELBS general assembly</a:t>
            </a:r>
            <a:endParaRPr lang="de-DE" dirty="0"/>
          </a:p>
        </p:txBody>
      </p:sp>
      <p:sp>
        <p:nvSpPr>
          <p:cNvPr id="46" name="Foliennummernplatzhalter 45"/>
          <p:cNvSpPr>
            <a:spLocks noGrp="1"/>
          </p:cNvSpPr>
          <p:nvPr>
            <p:ph type="sldNum" sz="quarter" idx="11"/>
          </p:nvPr>
        </p:nvSpPr>
        <p:spPr/>
        <p:txBody>
          <a:bodyPr/>
          <a:lstStyle/>
          <a:p>
            <a:fld id="{0625EBFC-0345-4FA4-A801-51797D94B198}" type="slidenum">
              <a:rPr lang="de-DE" smtClean="0"/>
              <a:pPr/>
              <a:t>5</a:t>
            </a:fld>
            <a:endParaRPr lang="de-DE"/>
          </a:p>
        </p:txBody>
      </p:sp>
    </p:spTree>
    <p:extLst>
      <p:ext uri="{BB962C8B-B14F-4D97-AF65-F5344CB8AC3E}">
        <p14:creationId xmlns:p14="http://schemas.microsoft.com/office/powerpoint/2010/main" val="9515556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par>
                                <p:cTn id="9" presetID="10" presetClass="entr" presetSubtype="0" fill="hold" grpId="0" nodeType="withEffect">
                                  <p:stCondLst>
                                    <p:cond delay="500"/>
                                  </p:stCondLst>
                                  <p:childTnLst>
                                    <p:set>
                                      <p:cBhvr>
                                        <p:cTn id="10" dur="1" fill="hold">
                                          <p:stCondLst>
                                            <p:cond delay="0"/>
                                          </p:stCondLst>
                                        </p:cTn>
                                        <p:tgtEl>
                                          <p:spTgt spid="68"/>
                                        </p:tgtEl>
                                        <p:attrNameLst>
                                          <p:attrName>style.visibility</p:attrName>
                                        </p:attrNameLst>
                                      </p:cBhvr>
                                      <p:to>
                                        <p:strVal val="visible"/>
                                      </p:to>
                                    </p:set>
                                    <p:animEffect transition="in" filter="fade">
                                      <p:cBhvr>
                                        <p:cTn id="11" dur="1000"/>
                                        <p:tgtEl>
                                          <p:spTgt spid="68"/>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66"/>
                                        </p:tgtEl>
                                        <p:attrNameLst>
                                          <p:attrName>style.visibility</p:attrName>
                                        </p:attrNameLst>
                                      </p:cBhvr>
                                      <p:to>
                                        <p:strVal val="visible"/>
                                      </p:to>
                                    </p:set>
                                    <p:animEffect transition="in" filter="fade">
                                      <p:cBhvr>
                                        <p:cTn id="14" dur="1000"/>
                                        <p:tgtEl>
                                          <p:spTgt spid="6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0" presetClass="entr" presetSubtype="0" fill="hold" grpId="0" nodeType="withEffect">
                                  <p:stCondLst>
                                    <p:cond delay="500"/>
                                  </p:stCondLst>
                                  <p:childTnLst>
                                    <p:set>
                                      <p:cBhvr>
                                        <p:cTn id="22" dur="1" fill="hold">
                                          <p:stCondLst>
                                            <p:cond delay="0"/>
                                          </p:stCondLst>
                                        </p:cTn>
                                        <p:tgtEl>
                                          <p:spTgt spid="71"/>
                                        </p:tgtEl>
                                        <p:attrNameLst>
                                          <p:attrName>style.visibility</p:attrName>
                                        </p:attrNameLst>
                                      </p:cBhvr>
                                      <p:to>
                                        <p:strVal val="visible"/>
                                      </p:to>
                                    </p:set>
                                    <p:animEffect transition="in" filter="fade">
                                      <p:cBhvr>
                                        <p:cTn id="23"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p:bldP spid="53" grpId="0" animBg="1"/>
      <p:bldP spid="68" grpId="0" animBg="1"/>
      <p:bldP spid="69" grpId="0" animBg="1"/>
      <p:bldP spid="70" grpId="0"/>
      <p:bldP spid="7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p:cNvGrpSpPr/>
          <p:nvPr/>
        </p:nvGrpSpPr>
        <p:grpSpPr>
          <a:xfrm>
            <a:off x="8914329" y="3104974"/>
            <a:ext cx="2504035" cy="2207440"/>
            <a:chOff x="8794423" y="3918348"/>
            <a:chExt cx="2504941" cy="2208239"/>
          </a:xfrm>
        </p:grpSpPr>
        <p:pic>
          <p:nvPicPr>
            <p:cNvPr id="43" name="Picture 3"/>
            <p:cNvPicPr>
              <a:picLocks noChangeAspect="1"/>
            </p:cNvPicPr>
            <p:nvPr/>
          </p:nvPicPr>
          <p:blipFill>
            <a:blip r:embed="rId3"/>
            <a:stretch>
              <a:fillRect/>
            </a:stretch>
          </p:blipFill>
          <p:spPr>
            <a:xfrm>
              <a:off x="8794423" y="3918348"/>
              <a:ext cx="2504941" cy="2208239"/>
            </a:xfrm>
            <a:prstGeom prst="rect">
              <a:avLst/>
            </a:prstGeom>
          </p:spPr>
        </p:pic>
        <p:grpSp>
          <p:nvGrpSpPr>
            <p:cNvPr id="7" name="Gruppieren 6"/>
            <p:cNvGrpSpPr/>
            <p:nvPr/>
          </p:nvGrpSpPr>
          <p:grpSpPr>
            <a:xfrm>
              <a:off x="8806244" y="4097069"/>
              <a:ext cx="1671898" cy="1355796"/>
              <a:chOff x="8806244" y="4097069"/>
              <a:chExt cx="1671898" cy="1355796"/>
            </a:xfrm>
          </p:grpSpPr>
          <p:sp>
            <p:nvSpPr>
              <p:cNvPr id="113" name="Textfeld 112"/>
              <p:cNvSpPr txBox="1"/>
              <p:nvPr/>
            </p:nvSpPr>
            <p:spPr>
              <a:xfrm>
                <a:off x="8806244" y="4097069"/>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EV</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46" name="Textfeld 45"/>
              <p:cNvSpPr txBox="1"/>
              <p:nvPr/>
            </p:nvSpPr>
            <p:spPr>
              <a:xfrm>
                <a:off x="9534726" y="4806534"/>
                <a:ext cx="943416" cy="646331"/>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glow rad="266700">
                        <a:srgbClr val="FFFFFF"/>
                      </a:glow>
                    </a:effectLst>
                    <a:uLnTx/>
                    <a:uFillTx/>
                    <a:latin typeface="Arial"/>
                    <a:ea typeface="+mn-ea"/>
                    <a:cs typeface="+mn-cs"/>
                  </a:rPr>
                  <a:t>MMC </a:t>
                </a:r>
                <a:r>
                  <a:rPr kumimoji="0" lang="de-DE" sz="1800" b="0" i="0" u="none" strike="noStrike" kern="1200" cap="none" spc="0" normalizeH="0" baseline="0" noProof="0" dirty="0" err="1">
                    <a:ln>
                      <a:noFill/>
                    </a:ln>
                    <a:solidFill>
                      <a:srgbClr val="000000"/>
                    </a:solidFill>
                    <a:effectLst>
                      <a:glow rad="266700">
                        <a:srgbClr val="FFFFFF"/>
                      </a:glow>
                    </a:effectLst>
                    <a:uLnTx/>
                    <a:uFillTx/>
                    <a:latin typeface="Arial"/>
                    <a:ea typeface="+mn-ea"/>
                    <a:cs typeface="+mn-cs"/>
                  </a:rPr>
                  <a:t>resin</a:t>
                </a:r>
                <a:endParaRPr kumimoji="0" lang="en-US" sz="1800" b="0" i="0" u="none" strike="noStrike" kern="1200" cap="none" spc="0" normalizeH="0" baseline="0" noProof="0" dirty="0">
                  <a:ln>
                    <a:noFill/>
                  </a:ln>
                  <a:solidFill>
                    <a:srgbClr val="000000"/>
                  </a:solidFill>
                  <a:effectLst>
                    <a:glow rad="266700">
                      <a:srgbClr val="FFFFFF"/>
                    </a:glow>
                  </a:effectLst>
                  <a:uLnTx/>
                  <a:uFillTx/>
                  <a:latin typeface="Arial"/>
                  <a:ea typeface="+mn-ea"/>
                  <a:cs typeface="+mn-cs"/>
                </a:endParaRPr>
              </a:p>
            </p:txBody>
          </p:sp>
        </p:grpSp>
      </p:grpSp>
      <p:sp>
        <p:nvSpPr>
          <p:cNvPr id="21" name="TextBox 20"/>
          <p:cNvSpPr txBox="1"/>
          <p:nvPr/>
        </p:nvSpPr>
        <p:spPr>
          <a:xfrm>
            <a:off x="647890" y="2085143"/>
            <a:ext cx="2731834" cy="1199895"/>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Cation-exchange Chromatography</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(CEX)</a:t>
            </a:r>
          </a:p>
        </p:txBody>
      </p:sp>
      <p:sp>
        <p:nvSpPr>
          <p:cNvPr id="23" name="TextBox 22"/>
          <p:cNvSpPr txBox="1"/>
          <p:nvPr/>
        </p:nvSpPr>
        <p:spPr>
          <a:xfrm>
            <a:off x="4792585" y="2085142"/>
            <a:ext cx="2445645" cy="830697"/>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a:ea typeface="+mn-ea"/>
                <a:cs typeface="+mn-cs"/>
              </a:rPr>
              <a:t>1 µm </a:t>
            </a:r>
            <a:r>
              <a:rPr kumimoji="0" lang="de-DE" sz="2400" b="0" i="0" u="none" strike="noStrike" kern="1200" cap="none" spc="0" normalizeH="0" baseline="0" noProof="0" dirty="0" err="1">
                <a:ln>
                  <a:noFill/>
                </a:ln>
                <a:solidFill>
                  <a:srgbClr val="000000"/>
                </a:solidFill>
                <a:effectLst/>
                <a:uLnTx/>
                <a:uFillTx/>
                <a:latin typeface="Arial"/>
                <a:ea typeface="+mn-ea"/>
                <a:cs typeface="+mn-cs"/>
              </a:rPr>
              <a:t>filtration</a:t>
            </a:r>
            <a:endParaRPr kumimoji="0" lang="de-DE"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a:ea typeface="+mn-ea"/>
                <a:cs typeface="+mn-cs"/>
              </a:rPr>
              <a:t>20 nm </a:t>
            </a:r>
            <a:r>
              <a:rPr kumimoji="0" lang="de-DE" sz="2400" b="0" i="0" u="none" strike="noStrike" kern="1200" cap="none" spc="0" normalizeH="0" baseline="0" noProof="0" dirty="0" err="1">
                <a:ln>
                  <a:noFill/>
                </a:ln>
                <a:solidFill>
                  <a:srgbClr val="000000"/>
                </a:solidFill>
                <a:effectLst/>
                <a:uLnTx/>
                <a:uFillTx/>
                <a:latin typeface="Arial"/>
                <a:ea typeface="+mn-ea"/>
                <a:cs typeface="+mn-cs"/>
              </a:rPr>
              <a:t>filtration</a:t>
            </a:r>
            <a:r>
              <a:rPr kumimoji="0" lang="de-DE" sz="2400" b="0" i="0" u="none" strike="noStrike" kern="1200" cap="none" spc="0" normalizeH="0" baseline="0" noProof="0" dirty="0">
                <a:ln>
                  <a:noFill/>
                </a:ln>
                <a:solidFill>
                  <a:srgbClr val="000000"/>
                </a:solidFill>
                <a:effectLst/>
                <a:uLnTx/>
                <a:uFillTx/>
                <a:latin typeface="Arial"/>
                <a:ea typeface="+mn-ea"/>
                <a:cs typeface="+mn-cs"/>
              </a:rPr>
              <a:t> </a:t>
            </a: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24" name="TextBox 23"/>
          <p:cNvSpPr txBox="1"/>
          <p:nvPr/>
        </p:nvSpPr>
        <p:spPr>
          <a:xfrm>
            <a:off x="8618087" y="2085143"/>
            <a:ext cx="2927711" cy="830997"/>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Mixed-mode Chromatography</a:t>
            </a:r>
          </a:p>
        </p:txBody>
      </p:sp>
      <p:sp>
        <p:nvSpPr>
          <p:cNvPr id="27" name="Titel 1"/>
          <p:cNvSpPr>
            <a:spLocks noGrp="1"/>
          </p:cNvSpPr>
          <p:nvPr>
            <p:ph type="title"/>
          </p:nvPr>
        </p:nvSpPr>
        <p:spPr/>
        <p:txBody>
          <a:bodyPr/>
          <a:lstStyle/>
          <a:p>
            <a:r>
              <a:rPr lang="en-US" sz="2999" dirty="0"/>
              <a:t>Multi-modal EV isolation protocol </a:t>
            </a:r>
          </a:p>
        </p:txBody>
      </p:sp>
      <p:sp>
        <p:nvSpPr>
          <p:cNvPr id="30" name="Rounded Rectangle 29"/>
          <p:cNvSpPr/>
          <p:nvPr/>
        </p:nvSpPr>
        <p:spPr bwMode="auto">
          <a:xfrm>
            <a:off x="1273621" y="1385782"/>
            <a:ext cx="1578776" cy="674119"/>
          </a:xfrm>
          <a:prstGeom prst="roundRect">
            <a:avLst/>
          </a:prstGeom>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TextBox 11"/>
          <p:cNvSpPr txBox="1"/>
          <p:nvPr/>
        </p:nvSpPr>
        <p:spPr>
          <a:xfrm>
            <a:off x="1299294" y="1404147"/>
            <a:ext cx="1527429" cy="584564"/>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3199" b="0" i="0" u="none" strike="noStrike" kern="1200" cap="none" spc="0" normalizeH="0" baseline="0" noProof="0" dirty="0">
                <a:ln>
                  <a:noFill/>
                </a:ln>
                <a:solidFill>
                  <a:srgbClr val="000000"/>
                </a:solidFill>
                <a:effectLst/>
                <a:uLnTx/>
                <a:uFillTx/>
                <a:latin typeface="Arial"/>
                <a:ea typeface="+mn-ea"/>
                <a:cs typeface="+mn-cs"/>
              </a:rPr>
              <a:t>Charge</a:t>
            </a:r>
            <a:endParaRPr kumimoji="0" lang="en-US" sz="3599" b="0" i="0" u="none" strike="noStrike" kern="1200" cap="none" spc="0" normalizeH="0" baseline="0" noProof="0" dirty="0">
              <a:ln>
                <a:noFill/>
              </a:ln>
              <a:solidFill>
                <a:srgbClr val="000000"/>
              </a:solidFill>
              <a:effectLst/>
              <a:uLnTx/>
              <a:uFillTx/>
              <a:latin typeface="Arial"/>
              <a:ea typeface="+mn-ea"/>
              <a:cs typeface="+mn-cs"/>
            </a:endParaRPr>
          </a:p>
        </p:txBody>
      </p:sp>
      <p:sp>
        <p:nvSpPr>
          <p:cNvPr id="32" name="Rounded Rectangle 29"/>
          <p:cNvSpPr/>
          <p:nvPr/>
        </p:nvSpPr>
        <p:spPr bwMode="auto">
          <a:xfrm>
            <a:off x="5226020" y="1385782"/>
            <a:ext cx="1578776" cy="674119"/>
          </a:xfrm>
          <a:prstGeom prst="roundRect">
            <a:avLst/>
          </a:prstGeom>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TextBox 11"/>
          <p:cNvSpPr txBox="1"/>
          <p:nvPr/>
        </p:nvSpPr>
        <p:spPr>
          <a:xfrm>
            <a:off x="5524103" y="1404147"/>
            <a:ext cx="982607" cy="584564"/>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3199" b="0" i="0" u="none" strike="noStrike" kern="1200" cap="none" spc="0" normalizeH="0" baseline="0" noProof="0" dirty="0">
                <a:ln>
                  <a:noFill/>
                </a:ln>
                <a:solidFill>
                  <a:srgbClr val="000000"/>
                </a:solidFill>
                <a:effectLst/>
                <a:uLnTx/>
                <a:uFillTx/>
                <a:latin typeface="Arial"/>
                <a:ea typeface="+mn-ea"/>
                <a:cs typeface="+mn-cs"/>
              </a:rPr>
              <a:t>Size</a:t>
            </a:r>
            <a:endParaRPr kumimoji="0" lang="en-US" sz="3599" b="0" i="0" u="none" strike="noStrike" kern="1200" cap="none" spc="0" normalizeH="0" baseline="0" noProof="0" dirty="0">
              <a:ln>
                <a:noFill/>
              </a:ln>
              <a:solidFill>
                <a:srgbClr val="000000"/>
              </a:solidFill>
              <a:effectLst/>
              <a:uLnTx/>
              <a:uFillTx/>
              <a:latin typeface="Arial"/>
              <a:ea typeface="+mn-ea"/>
              <a:cs typeface="+mn-cs"/>
            </a:endParaRPr>
          </a:p>
        </p:txBody>
      </p:sp>
      <p:sp>
        <p:nvSpPr>
          <p:cNvPr id="34" name="Rounded Rectangle 29"/>
          <p:cNvSpPr/>
          <p:nvPr/>
        </p:nvSpPr>
        <p:spPr bwMode="auto">
          <a:xfrm>
            <a:off x="9263207" y="1385782"/>
            <a:ext cx="1578776" cy="674119"/>
          </a:xfrm>
          <a:prstGeom prst="roundRect">
            <a:avLst/>
          </a:prstGeom>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TextBox 11"/>
          <p:cNvSpPr txBox="1"/>
          <p:nvPr/>
        </p:nvSpPr>
        <p:spPr>
          <a:xfrm>
            <a:off x="9554881" y="1404147"/>
            <a:ext cx="995426" cy="584564"/>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de-DE" sz="3199" b="0" i="0" u="none" strike="noStrike" kern="1200" cap="none" spc="0" normalizeH="0" baseline="0" noProof="0" dirty="0">
                <a:ln>
                  <a:noFill/>
                </a:ln>
                <a:solidFill>
                  <a:srgbClr val="000000"/>
                </a:solidFill>
                <a:effectLst/>
                <a:uLnTx/>
                <a:uFillTx/>
                <a:latin typeface="Arial"/>
                <a:ea typeface="+mn-ea"/>
                <a:cs typeface="+mn-cs"/>
              </a:rPr>
              <a:t>C+S</a:t>
            </a:r>
            <a:endParaRPr kumimoji="0" lang="en-US" sz="3599" b="0" i="0" u="none" strike="noStrike" kern="1200" cap="none" spc="0" normalizeH="0" baseline="0" noProof="0" dirty="0">
              <a:ln>
                <a:noFill/>
              </a:ln>
              <a:solidFill>
                <a:srgbClr val="000000"/>
              </a:solidFill>
              <a:effectLst/>
              <a:uLnTx/>
              <a:uFillTx/>
              <a:latin typeface="Arial"/>
              <a:ea typeface="+mn-ea"/>
              <a:cs typeface="+mn-cs"/>
            </a:endParaRPr>
          </a:p>
        </p:txBody>
      </p:sp>
      <p:sp>
        <p:nvSpPr>
          <p:cNvPr id="38" name="Rechteck 37"/>
          <p:cNvSpPr/>
          <p:nvPr/>
        </p:nvSpPr>
        <p:spPr>
          <a:xfrm>
            <a:off x="552400" y="5501252"/>
            <a:ext cx="3311171" cy="1015663"/>
          </a:xfrm>
          <a:prstGeom prst="rect">
            <a:avLst/>
          </a:prstGeom>
        </p:spPr>
        <p:txBody>
          <a:bodyPr wrap="square">
            <a:spAutoFit/>
          </a:bodyPr>
          <a:lstStyle/>
          <a:p>
            <a:pPr marL="539730" marR="0" lvl="1" indent="-359820" algn="l" defTabSz="1136054" rtl="0" eaLnBrk="1" fontAlgn="auto" latinLnBrk="0" hangingPunct="1">
              <a:lnSpc>
                <a:spcPct val="100000"/>
              </a:lnSpc>
              <a:spcBef>
                <a:spcPts val="0"/>
              </a:spcBef>
              <a:spcAft>
                <a:spcPts val="0"/>
              </a:spcAft>
              <a:buClrTx/>
              <a:buSzPct val="120000"/>
              <a:buFont typeface="Wingdings" pitchFamily="2" charset="2"/>
              <a:buChar char="§"/>
              <a:tabLst>
                <a:tab pos="228479" algn="l"/>
              </a:tabLst>
              <a:defRPr/>
            </a:pPr>
            <a:r>
              <a:rPr kumimoji="0" lang="en-US" sz="2000" b="0" i="0" u="none" strike="noStrike" kern="0" cap="none" spc="0" normalizeH="0" baseline="0" noProof="0" dirty="0">
                <a:ln>
                  <a:noFill/>
                </a:ln>
                <a:solidFill>
                  <a:srgbClr val="9F2914"/>
                </a:solidFill>
                <a:effectLst/>
                <a:uLnTx/>
                <a:uFillTx/>
                <a:latin typeface="Arial"/>
                <a:ea typeface="+mn-ea"/>
                <a:cs typeface="+mn-cs"/>
              </a:rPr>
              <a:t>Removal of (+) charged particles</a:t>
            </a:r>
          </a:p>
          <a:p>
            <a:pPr marL="539730" marR="0" lvl="1" indent="-359820" algn="l" defTabSz="1136054" rtl="0" eaLnBrk="1" fontAlgn="auto" latinLnBrk="0" hangingPunct="1">
              <a:lnSpc>
                <a:spcPct val="100000"/>
              </a:lnSpc>
              <a:spcBef>
                <a:spcPts val="0"/>
              </a:spcBef>
              <a:spcAft>
                <a:spcPts val="0"/>
              </a:spcAft>
              <a:buClrTx/>
              <a:buSzPct val="120000"/>
              <a:buFont typeface="Wingdings" pitchFamily="2" charset="2"/>
              <a:buChar char="§"/>
              <a:tabLst>
                <a:tab pos="228479" algn="l"/>
              </a:tabLst>
              <a:defRPr/>
            </a:pPr>
            <a:r>
              <a:rPr kumimoji="0" lang="en-US" sz="2000" b="0" i="0" u="none" strike="noStrike" kern="0" cap="none" spc="0" normalizeH="0" baseline="0" noProof="0" dirty="0">
                <a:ln>
                  <a:noFill/>
                </a:ln>
                <a:solidFill>
                  <a:srgbClr val="9F2914"/>
                </a:solidFill>
                <a:effectLst/>
                <a:uLnTx/>
                <a:uFillTx/>
                <a:latin typeface="Arial"/>
                <a:ea typeface="+mn-ea"/>
                <a:cs typeface="+mn-cs"/>
              </a:rPr>
              <a:t>Enhances filtration</a:t>
            </a:r>
          </a:p>
        </p:txBody>
      </p:sp>
      <p:sp>
        <p:nvSpPr>
          <p:cNvPr id="39" name="Rechteck 38"/>
          <p:cNvSpPr/>
          <p:nvPr/>
        </p:nvSpPr>
        <p:spPr>
          <a:xfrm>
            <a:off x="4464195" y="5501252"/>
            <a:ext cx="3311171" cy="1015663"/>
          </a:xfrm>
          <a:prstGeom prst="rect">
            <a:avLst/>
          </a:prstGeom>
        </p:spPr>
        <p:txBody>
          <a:bodyPr wrap="square">
            <a:spAutoFit/>
          </a:bodyPr>
          <a:lstStyle/>
          <a:p>
            <a:pPr marL="539730" marR="0" lvl="1" indent="-359820" algn="l" defTabSz="1136054" rtl="0" eaLnBrk="1" fontAlgn="auto" latinLnBrk="0" hangingPunct="1">
              <a:lnSpc>
                <a:spcPct val="100000"/>
              </a:lnSpc>
              <a:spcBef>
                <a:spcPts val="0"/>
              </a:spcBef>
              <a:spcAft>
                <a:spcPts val="0"/>
              </a:spcAft>
              <a:buClrTx/>
              <a:buSzPct val="120000"/>
              <a:buFont typeface="Wingdings" pitchFamily="2" charset="2"/>
              <a:buChar char="§"/>
              <a:tabLst>
                <a:tab pos="228479" algn="l"/>
              </a:tabLst>
              <a:defRPr/>
            </a:pPr>
            <a:r>
              <a:rPr kumimoji="0" lang="en-US" sz="2000" b="0" i="0" u="none" strike="noStrike" kern="0" cap="none" spc="0" normalizeH="0" baseline="0" noProof="0" dirty="0">
                <a:ln>
                  <a:noFill/>
                </a:ln>
                <a:solidFill>
                  <a:srgbClr val="9F2914"/>
                </a:solidFill>
                <a:effectLst/>
                <a:uLnTx/>
                <a:uFillTx/>
                <a:latin typeface="Arial"/>
                <a:ea typeface="+mn-ea"/>
                <a:cs typeface="+mn-cs"/>
              </a:rPr>
              <a:t>Removal of particles &gt;1 µm, &lt;20 nm</a:t>
            </a:r>
          </a:p>
          <a:p>
            <a:pPr marL="539730" marR="0" lvl="1" indent="-359820" algn="l" defTabSz="1136054" rtl="0" eaLnBrk="1" fontAlgn="auto" latinLnBrk="0" hangingPunct="1">
              <a:lnSpc>
                <a:spcPct val="100000"/>
              </a:lnSpc>
              <a:spcBef>
                <a:spcPts val="0"/>
              </a:spcBef>
              <a:spcAft>
                <a:spcPts val="0"/>
              </a:spcAft>
              <a:buClrTx/>
              <a:buSzPct val="120000"/>
              <a:buFont typeface="Wingdings" pitchFamily="2" charset="2"/>
              <a:buChar char="§"/>
              <a:tabLst>
                <a:tab pos="228479" algn="l"/>
              </a:tabLst>
              <a:defRPr/>
            </a:pPr>
            <a:r>
              <a:rPr kumimoji="0" lang="en-US" sz="2000" b="0" i="0" u="none" strike="noStrike" kern="0" cap="none" spc="0" normalizeH="0" baseline="0" noProof="0" dirty="0">
                <a:ln>
                  <a:noFill/>
                </a:ln>
                <a:solidFill>
                  <a:srgbClr val="9F2914"/>
                </a:solidFill>
                <a:effectLst/>
                <a:uLnTx/>
                <a:uFillTx/>
                <a:latin typeface="Arial"/>
                <a:ea typeface="+mn-ea"/>
                <a:cs typeface="+mn-cs"/>
              </a:rPr>
              <a:t>EV concentration</a:t>
            </a:r>
          </a:p>
        </p:txBody>
      </p:sp>
      <p:sp>
        <p:nvSpPr>
          <p:cNvPr id="40" name="Rechteck 39"/>
          <p:cNvSpPr/>
          <p:nvPr/>
        </p:nvSpPr>
        <p:spPr>
          <a:xfrm>
            <a:off x="8426358" y="5501250"/>
            <a:ext cx="3311171" cy="707630"/>
          </a:xfrm>
          <a:prstGeom prst="rect">
            <a:avLst/>
          </a:prstGeom>
        </p:spPr>
        <p:txBody>
          <a:bodyPr wrap="square">
            <a:spAutoFit/>
          </a:bodyPr>
          <a:lstStyle/>
          <a:p>
            <a:pPr marL="539730" marR="0" lvl="1" indent="-359820" algn="l" defTabSz="1136054" rtl="0" eaLnBrk="1" fontAlgn="auto" latinLnBrk="0" hangingPunct="1">
              <a:lnSpc>
                <a:spcPct val="100000"/>
              </a:lnSpc>
              <a:spcBef>
                <a:spcPts val="800"/>
              </a:spcBef>
              <a:spcAft>
                <a:spcPts val="0"/>
              </a:spcAft>
              <a:buClrTx/>
              <a:buSzPct val="120000"/>
              <a:buFont typeface="Wingdings" pitchFamily="2" charset="2"/>
              <a:buChar char="§"/>
              <a:tabLst>
                <a:tab pos="228479" algn="l"/>
              </a:tabLst>
              <a:defRPr/>
            </a:pPr>
            <a:r>
              <a:rPr kumimoji="0" lang="en-US" sz="2000" b="0" i="0" u="none" strike="noStrike" kern="0" cap="none" spc="0" normalizeH="0" baseline="0" noProof="0" dirty="0">
                <a:ln>
                  <a:noFill/>
                </a:ln>
                <a:solidFill>
                  <a:srgbClr val="9F2914"/>
                </a:solidFill>
                <a:effectLst/>
                <a:uLnTx/>
                <a:uFillTx/>
                <a:latin typeface="Arial"/>
                <a:ea typeface="+mn-ea"/>
                <a:cs typeface="+mn-cs"/>
              </a:rPr>
              <a:t>Removal of remaining small particles</a:t>
            </a:r>
          </a:p>
        </p:txBody>
      </p:sp>
      <p:sp>
        <p:nvSpPr>
          <p:cNvPr id="41" name="Pfeil nach rechts 40"/>
          <p:cNvSpPr/>
          <p:nvPr/>
        </p:nvSpPr>
        <p:spPr bwMode="auto">
          <a:xfrm>
            <a:off x="3718593" y="1485490"/>
            <a:ext cx="793805" cy="733397"/>
          </a:xfrm>
          <a:prstGeom prst="rightArrow">
            <a:avLst/>
          </a:prstGeom>
          <a:noFill/>
          <a:ln w="12700" cap="flat" cmpd="sng" algn="ctr">
            <a:solidFill>
              <a:schemeClr val="tx1"/>
            </a:solid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Pfeil nach rechts 41"/>
          <p:cNvSpPr/>
          <p:nvPr/>
        </p:nvSpPr>
        <p:spPr bwMode="auto">
          <a:xfrm>
            <a:off x="7686272" y="1485490"/>
            <a:ext cx="793805" cy="733397"/>
          </a:xfrm>
          <a:prstGeom prst="rightArrow">
            <a:avLst/>
          </a:prstGeom>
          <a:noFill/>
          <a:ln w="12700" cap="flat" cmpd="sng" algn="ctr">
            <a:solidFill>
              <a:schemeClr val="tx1"/>
            </a:solid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1" name="Gruppieren 10"/>
          <p:cNvGrpSpPr/>
          <p:nvPr/>
        </p:nvGrpSpPr>
        <p:grpSpPr>
          <a:xfrm>
            <a:off x="586762" y="3446946"/>
            <a:ext cx="3339212" cy="1869920"/>
            <a:chOff x="586841" y="3434491"/>
            <a:chExt cx="3340420" cy="1870597"/>
          </a:xfrm>
        </p:grpSpPr>
        <p:grpSp>
          <p:nvGrpSpPr>
            <p:cNvPr id="54" name="Gruppieren 53"/>
            <p:cNvGrpSpPr/>
            <p:nvPr/>
          </p:nvGrpSpPr>
          <p:grpSpPr>
            <a:xfrm>
              <a:off x="2055461" y="3603286"/>
              <a:ext cx="572394" cy="370854"/>
              <a:chOff x="3247995" y="5266221"/>
              <a:chExt cx="572394" cy="370854"/>
            </a:xfrm>
          </p:grpSpPr>
          <p:sp>
            <p:nvSpPr>
              <p:cNvPr id="50" name="Oval 9"/>
              <p:cNvSpPr/>
              <p:nvPr/>
            </p:nvSpPr>
            <p:spPr bwMode="auto">
              <a:xfrm>
                <a:off x="3350653" y="5266221"/>
                <a:ext cx="367079" cy="367079"/>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1" name="Textfeld 50"/>
              <p:cNvSpPr txBox="1"/>
              <p:nvPr/>
            </p:nvSpPr>
            <p:spPr>
              <a:xfrm>
                <a:off x="3247995" y="5267743"/>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62" name="Gruppieren 61"/>
            <p:cNvGrpSpPr/>
            <p:nvPr/>
          </p:nvGrpSpPr>
          <p:grpSpPr>
            <a:xfrm>
              <a:off x="1319970" y="3434491"/>
              <a:ext cx="1067062" cy="902643"/>
              <a:chOff x="1249103" y="5373216"/>
              <a:chExt cx="1067062" cy="902643"/>
            </a:xfrm>
          </p:grpSpPr>
          <p:sp>
            <p:nvSpPr>
              <p:cNvPr id="52" name="Oval 49"/>
              <p:cNvSpPr>
                <a:spLocks noChangeAspect="1"/>
              </p:cNvSpPr>
              <p:nvPr/>
            </p:nvSpPr>
            <p:spPr bwMode="auto">
              <a:xfrm>
                <a:off x="1426672" y="5486729"/>
                <a:ext cx="720080" cy="720080"/>
              </a:xfrm>
              <a:prstGeom prst="ellipse">
                <a:avLst/>
              </a:prstGeom>
              <a:gradFill flip="none" rotWithShape="1">
                <a:gsLst>
                  <a:gs pos="1000">
                    <a:schemeClr val="accent5">
                      <a:lumMod val="0"/>
                      <a:lumOff val="100000"/>
                    </a:schemeClr>
                  </a:gs>
                  <a:gs pos="100000">
                    <a:srgbClr val="0000FF"/>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3" name="Textfeld 52"/>
              <p:cNvSpPr txBox="1"/>
              <p:nvPr/>
            </p:nvSpPr>
            <p:spPr>
              <a:xfrm>
                <a:off x="1496242" y="5373216"/>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Textfeld 54"/>
              <p:cNvSpPr txBox="1"/>
              <p:nvPr/>
            </p:nvSpPr>
            <p:spPr>
              <a:xfrm>
                <a:off x="1496242" y="5906527"/>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6" name="Textfeld 55"/>
              <p:cNvSpPr txBox="1"/>
              <p:nvPr/>
            </p:nvSpPr>
            <p:spPr>
              <a:xfrm>
                <a:off x="1657339" y="5832104"/>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7" name="Textfeld 56"/>
              <p:cNvSpPr txBox="1"/>
              <p:nvPr/>
            </p:nvSpPr>
            <p:spPr>
              <a:xfrm>
                <a:off x="1657339" y="5457399"/>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8" name="Textfeld 57"/>
              <p:cNvSpPr txBox="1"/>
              <p:nvPr/>
            </p:nvSpPr>
            <p:spPr>
              <a:xfrm>
                <a:off x="1743771" y="5621378"/>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9" name="Textfeld 58"/>
              <p:cNvSpPr txBox="1"/>
              <p:nvPr/>
            </p:nvSpPr>
            <p:spPr>
              <a:xfrm>
                <a:off x="1249103" y="5621378"/>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0" name="Textfeld 59"/>
              <p:cNvSpPr txBox="1"/>
              <p:nvPr/>
            </p:nvSpPr>
            <p:spPr>
              <a:xfrm>
                <a:off x="1313872" y="5468145"/>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1" name="Textfeld 60"/>
              <p:cNvSpPr txBox="1"/>
              <p:nvPr/>
            </p:nvSpPr>
            <p:spPr>
              <a:xfrm>
                <a:off x="1313872" y="5795298"/>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63" name="Gruppieren 62"/>
            <p:cNvGrpSpPr/>
            <p:nvPr/>
          </p:nvGrpSpPr>
          <p:grpSpPr>
            <a:xfrm>
              <a:off x="1956304" y="4215947"/>
              <a:ext cx="1067062" cy="902643"/>
              <a:chOff x="1249103" y="5373216"/>
              <a:chExt cx="1067062" cy="902643"/>
            </a:xfrm>
          </p:grpSpPr>
          <p:sp>
            <p:nvSpPr>
              <p:cNvPr id="64" name="Oval 49"/>
              <p:cNvSpPr>
                <a:spLocks noChangeAspect="1"/>
              </p:cNvSpPr>
              <p:nvPr/>
            </p:nvSpPr>
            <p:spPr bwMode="auto">
              <a:xfrm>
                <a:off x="1426672" y="5486729"/>
                <a:ext cx="720080" cy="720080"/>
              </a:xfrm>
              <a:prstGeom prst="ellipse">
                <a:avLst/>
              </a:prstGeom>
              <a:gradFill flip="none" rotWithShape="1">
                <a:gsLst>
                  <a:gs pos="1000">
                    <a:schemeClr val="accent5">
                      <a:lumMod val="0"/>
                      <a:lumOff val="100000"/>
                    </a:schemeClr>
                  </a:gs>
                  <a:gs pos="100000">
                    <a:srgbClr val="0000FF"/>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65" name="Textfeld 64"/>
              <p:cNvSpPr txBox="1"/>
              <p:nvPr/>
            </p:nvSpPr>
            <p:spPr>
              <a:xfrm>
                <a:off x="1496242" y="5373216"/>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6" name="Textfeld 65"/>
              <p:cNvSpPr txBox="1"/>
              <p:nvPr/>
            </p:nvSpPr>
            <p:spPr>
              <a:xfrm>
                <a:off x="1496242" y="5906527"/>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7" name="Textfeld 66"/>
              <p:cNvSpPr txBox="1"/>
              <p:nvPr/>
            </p:nvSpPr>
            <p:spPr>
              <a:xfrm>
                <a:off x="1657339" y="5832104"/>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8" name="Textfeld 67"/>
              <p:cNvSpPr txBox="1"/>
              <p:nvPr/>
            </p:nvSpPr>
            <p:spPr>
              <a:xfrm>
                <a:off x="1657339" y="5457399"/>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9" name="Textfeld 68"/>
              <p:cNvSpPr txBox="1"/>
              <p:nvPr/>
            </p:nvSpPr>
            <p:spPr>
              <a:xfrm>
                <a:off x="1743771" y="5621378"/>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0" name="Textfeld 69"/>
              <p:cNvSpPr txBox="1"/>
              <p:nvPr/>
            </p:nvSpPr>
            <p:spPr>
              <a:xfrm>
                <a:off x="1249103" y="5621378"/>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1" name="Textfeld 70"/>
              <p:cNvSpPr txBox="1"/>
              <p:nvPr/>
            </p:nvSpPr>
            <p:spPr>
              <a:xfrm>
                <a:off x="1313872" y="5468145"/>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2" name="Textfeld 71"/>
              <p:cNvSpPr txBox="1"/>
              <p:nvPr/>
            </p:nvSpPr>
            <p:spPr>
              <a:xfrm>
                <a:off x="1313872" y="5795298"/>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Arial"/>
                    <a:ea typeface="+mn-ea"/>
                    <a:cs typeface="+mn-cs"/>
                  </a:rPr>
                  <a:t>-</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76" name="Gruppieren 75"/>
            <p:cNvGrpSpPr/>
            <p:nvPr/>
          </p:nvGrpSpPr>
          <p:grpSpPr>
            <a:xfrm>
              <a:off x="1692759" y="4610574"/>
              <a:ext cx="572394" cy="370854"/>
              <a:chOff x="3247995" y="5266221"/>
              <a:chExt cx="572394" cy="370854"/>
            </a:xfrm>
          </p:grpSpPr>
          <p:sp>
            <p:nvSpPr>
              <p:cNvPr id="77" name="Oval 9"/>
              <p:cNvSpPr/>
              <p:nvPr/>
            </p:nvSpPr>
            <p:spPr bwMode="auto">
              <a:xfrm>
                <a:off x="3350653" y="5266221"/>
                <a:ext cx="367079" cy="367079"/>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8" name="Textfeld 77"/>
              <p:cNvSpPr txBox="1"/>
              <p:nvPr/>
            </p:nvSpPr>
            <p:spPr>
              <a:xfrm>
                <a:off x="3247995" y="5267743"/>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79" name="Textfeld 78"/>
            <p:cNvSpPr txBox="1"/>
            <p:nvPr/>
          </p:nvSpPr>
          <p:spPr>
            <a:xfrm>
              <a:off x="3354867" y="3674530"/>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EV</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0" name="Picture 4"/>
            <p:cNvPicPr>
              <a:picLocks noChangeAspect="1"/>
            </p:cNvPicPr>
            <p:nvPr/>
          </p:nvPicPr>
          <p:blipFill rotWithShape="1">
            <a:blip r:embed="rId4"/>
            <a:srcRect l="40428" t="27045" r="38032" b="56115"/>
            <a:stretch/>
          </p:blipFill>
          <p:spPr>
            <a:xfrm>
              <a:off x="2932322" y="3625652"/>
              <a:ext cx="501636" cy="508039"/>
            </a:xfrm>
            <a:prstGeom prst="ellipse">
              <a:avLst/>
            </a:prstGeom>
          </p:spPr>
        </p:pic>
        <p:sp>
          <p:nvSpPr>
            <p:cNvPr id="82" name="Textfeld 81"/>
            <p:cNvSpPr txBox="1"/>
            <p:nvPr/>
          </p:nvSpPr>
          <p:spPr>
            <a:xfrm>
              <a:off x="2896900" y="3585017"/>
              <a:ext cx="572394" cy="523220"/>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2799" b="0" i="0" u="none" strike="noStrike" kern="1200" cap="none" spc="0" normalizeH="0" baseline="0" noProof="0" dirty="0">
                  <a:ln>
                    <a:noFill/>
                  </a:ln>
                  <a:solidFill>
                    <a:srgbClr val="000000"/>
                  </a:solidFill>
                  <a:effectLst/>
                  <a:uLnTx/>
                  <a:uFillTx/>
                  <a:latin typeface="Arial"/>
                  <a:ea typeface="+mn-ea"/>
                  <a:cs typeface="+mn-cs"/>
                </a:rPr>
                <a:t>-</a:t>
              </a:r>
              <a:endParaRPr kumimoji="0" lang="en-US" sz="2799" b="0" i="0" u="none" strike="noStrike" kern="1200" cap="none" spc="0" normalizeH="0" baseline="0" noProof="0" dirty="0">
                <a:ln>
                  <a:noFill/>
                </a:ln>
                <a:solidFill>
                  <a:srgbClr val="000000"/>
                </a:solidFill>
                <a:effectLst/>
                <a:uLnTx/>
                <a:uFillTx/>
                <a:latin typeface="Arial"/>
                <a:ea typeface="+mn-ea"/>
                <a:cs typeface="+mn-cs"/>
              </a:endParaRPr>
            </a:p>
          </p:txBody>
        </p:sp>
        <p:grpSp>
          <p:nvGrpSpPr>
            <p:cNvPr id="97" name="Gruppieren 96"/>
            <p:cNvGrpSpPr/>
            <p:nvPr/>
          </p:nvGrpSpPr>
          <p:grpSpPr>
            <a:xfrm>
              <a:off x="2669260" y="4634738"/>
              <a:ext cx="520358" cy="369332"/>
              <a:chOff x="2221019" y="5990577"/>
              <a:chExt cx="520358" cy="369332"/>
            </a:xfrm>
          </p:grpSpPr>
          <p:sp>
            <p:nvSpPr>
              <p:cNvPr id="95" name="Oval 51"/>
              <p:cNvSpPr>
                <a:spLocks noChangeAspect="1"/>
              </p:cNvSpPr>
              <p:nvPr/>
            </p:nvSpPr>
            <p:spPr bwMode="auto">
              <a:xfrm>
                <a:off x="2355025" y="6035533"/>
                <a:ext cx="256068" cy="256068"/>
              </a:xfrm>
              <a:prstGeom prst="ellipse">
                <a:avLst/>
              </a:prstGeom>
              <a:gradFill flip="none" rotWithShape="1">
                <a:gsLst>
                  <a:gs pos="13000">
                    <a:schemeClr val="accent5">
                      <a:lumMod val="0"/>
                      <a:lumOff val="100000"/>
                    </a:schemeClr>
                  </a:gs>
                  <a:gs pos="100000">
                    <a:srgbClr val="0070C0"/>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6" name="Textfeld 95"/>
              <p:cNvSpPr txBox="1"/>
              <p:nvPr/>
            </p:nvSpPr>
            <p:spPr>
              <a:xfrm>
                <a:off x="2221019" y="5990577"/>
                <a:ext cx="520358"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98" name="Gruppieren 97"/>
            <p:cNvGrpSpPr/>
            <p:nvPr/>
          </p:nvGrpSpPr>
          <p:grpSpPr>
            <a:xfrm>
              <a:off x="2261883" y="4935756"/>
              <a:ext cx="520358" cy="369332"/>
              <a:chOff x="765491" y="4817147"/>
              <a:chExt cx="520358" cy="369332"/>
            </a:xfrm>
          </p:grpSpPr>
          <p:sp>
            <p:nvSpPr>
              <p:cNvPr id="99" name="Oval 51"/>
              <p:cNvSpPr>
                <a:spLocks noChangeAspect="1"/>
              </p:cNvSpPr>
              <p:nvPr/>
            </p:nvSpPr>
            <p:spPr bwMode="auto">
              <a:xfrm>
                <a:off x="892212" y="4876325"/>
                <a:ext cx="256068" cy="256068"/>
              </a:xfrm>
              <a:prstGeom prst="ellipse">
                <a:avLst/>
              </a:prstGeom>
              <a:gradFill flip="none" rotWithShape="1">
                <a:gsLst>
                  <a:gs pos="13000">
                    <a:schemeClr val="accent5">
                      <a:lumMod val="0"/>
                      <a:lumOff val="100000"/>
                    </a:schemeClr>
                  </a:gs>
                  <a:gs pos="100000">
                    <a:srgbClr val="0070C0"/>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0" name="Textfeld 99"/>
              <p:cNvSpPr txBox="1"/>
              <p:nvPr/>
            </p:nvSpPr>
            <p:spPr>
              <a:xfrm>
                <a:off x="765491" y="4817147"/>
                <a:ext cx="520358"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01" name="Textfeld 100"/>
            <p:cNvSpPr txBox="1"/>
            <p:nvPr/>
          </p:nvSpPr>
          <p:spPr>
            <a:xfrm>
              <a:off x="2918226" y="4606106"/>
              <a:ext cx="714777"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LDL</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2" name="Textfeld 101"/>
            <p:cNvSpPr txBox="1"/>
            <p:nvPr/>
          </p:nvSpPr>
          <p:spPr>
            <a:xfrm>
              <a:off x="586841" y="4071162"/>
              <a:ext cx="845907"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VLDL</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nvGrpSpPr>
            <p:cNvPr id="73" name="Gruppieren 72"/>
            <p:cNvGrpSpPr/>
            <p:nvPr/>
          </p:nvGrpSpPr>
          <p:grpSpPr>
            <a:xfrm>
              <a:off x="1210061" y="4059397"/>
              <a:ext cx="572394" cy="370854"/>
              <a:chOff x="3247995" y="5266221"/>
              <a:chExt cx="572394" cy="370854"/>
            </a:xfrm>
          </p:grpSpPr>
          <p:sp>
            <p:nvSpPr>
              <p:cNvPr id="74" name="Oval 9"/>
              <p:cNvSpPr/>
              <p:nvPr/>
            </p:nvSpPr>
            <p:spPr bwMode="auto">
              <a:xfrm>
                <a:off x="3350653" y="5266221"/>
                <a:ext cx="367079" cy="367079"/>
              </a:xfrm>
              <a:prstGeom prst="ellipse">
                <a:avLst/>
              </a:prstGeom>
              <a:gradFill flip="none" rotWithShape="1">
                <a:gsLst>
                  <a:gs pos="13000">
                    <a:schemeClr val="accent5">
                      <a:lumMod val="0"/>
                      <a:lumOff val="100000"/>
                    </a:schemeClr>
                  </a:gs>
                  <a:gs pos="100000">
                    <a:schemeClr val="accent1"/>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75" name="Textfeld 74"/>
              <p:cNvSpPr txBox="1"/>
              <p:nvPr/>
            </p:nvSpPr>
            <p:spPr>
              <a:xfrm>
                <a:off x="3247995" y="5267743"/>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pSp>
      <p:grpSp>
        <p:nvGrpSpPr>
          <p:cNvPr id="20" name="Gruppieren 19"/>
          <p:cNvGrpSpPr/>
          <p:nvPr/>
        </p:nvGrpSpPr>
        <p:grpSpPr>
          <a:xfrm>
            <a:off x="4256200" y="3228084"/>
            <a:ext cx="3892213" cy="1534869"/>
            <a:chOff x="4255536" y="3228014"/>
            <a:chExt cx="3893623" cy="1535426"/>
          </a:xfrm>
        </p:grpSpPr>
        <p:sp>
          <p:nvSpPr>
            <p:cNvPr id="104" name="Textfeld 103"/>
            <p:cNvSpPr txBox="1"/>
            <p:nvPr/>
          </p:nvSpPr>
          <p:spPr>
            <a:xfrm>
              <a:off x="5554394" y="3674530"/>
              <a:ext cx="572394"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EV</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nvGrpSpPr>
            <p:cNvPr id="19" name="Gruppieren 18"/>
            <p:cNvGrpSpPr/>
            <p:nvPr/>
          </p:nvGrpSpPr>
          <p:grpSpPr>
            <a:xfrm>
              <a:off x="4255536" y="3228014"/>
              <a:ext cx="3893623" cy="1535426"/>
              <a:chOff x="4255536" y="3228014"/>
              <a:chExt cx="3893623" cy="1535426"/>
            </a:xfrm>
          </p:grpSpPr>
          <p:grpSp>
            <p:nvGrpSpPr>
              <p:cNvPr id="6" name="Gruppieren 5"/>
              <p:cNvGrpSpPr/>
              <p:nvPr/>
            </p:nvGrpSpPr>
            <p:grpSpPr>
              <a:xfrm>
                <a:off x="4734374" y="3503440"/>
                <a:ext cx="2482968" cy="1260000"/>
                <a:chOff x="4734374" y="3326322"/>
                <a:chExt cx="2482968" cy="1260000"/>
              </a:xfrm>
            </p:grpSpPr>
            <p:cxnSp>
              <p:nvCxnSpPr>
                <p:cNvPr id="4" name="Gerader Verbinder 3"/>
                <p:cNvCxnSpPr/>
                <p:nvPr/>
              </p:nvCxnSpPr>
              <p:spPr bwMode="auto">
                <a:xfrm>
                  <a:off x="5375920" y="3326322"/>
                  <a:ext cx="0" cy="1260000"/>
                </a:xfrm>
                <a:prstGeom prst="line">
                  <a:avLst/>
                </a:prstGeom>
                <a:solidFill>
                  <a:schemeClr val="accent1"/>
                </a:solidFill>
                <a:ln w="3810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Gerader Verbinder 80"/>
                <p:cNvCxnSpPr/>
                <p:nvPr/>
              </p:nvCxnSpPr>
              <p:spPr bwMode="auto">
                <a:xfrm>
                  <a:off x="6672064" y="3326322"/>
                  <a:ext cx="0" cy="1260000"/>
                </a:xfrm>
                <a:prstGeom prst="line">
                  <a:avLst/>
                </a:prstGeom>
                <a:solidFill>
                  <a:schemeClr val="accent1"/>
                </a:solidFill>
                <a:ln w="38100" cap="flat" cmpd="sng" algn="ctr">
                  <a:solidFill>
                    <a:schemeClr val="tx1"/>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3" name="Picture 4"/>
                <p:cNvPicPr>
                  <a:picLocks noChangeAspect="1"/>
                </p:cNvPicPr>
                <p:nvPr/>
              </p:nvPicPr>
              <p:blipFill rotWithShape="1">
                <a:blip r:embed="rId4"/>
                <a:srcRect l="40428" t="27045" r="38032" b="56115"/>
                <a:stretch/>
              </p:blipFill>
              <p:spPr>
                <a:xfrm>
                  <a:off x="6038292" y="3456975"/>
                  <a:ext cx="370471" cy="375200"/>
                </a:xfrm>
                <a:prstGeom prst="ellipse">
                  <a:avLst/>
                </a:prstGeom>
              </p:spPr>
            </p:pic>
            <p:pic>
              <p:nvPicPr>
                <p:cNvPr id="84" name="Picture 4"/>
                <p:cNvPicPr>
                  <a:picLocks noChangeAspect="1"/>
                </p:cNvPicPr>
                <p:nvPr/>
              </p:nvPicPr>
              <p:blipFill rotWithShape="1">
                <a:blip r:embed="rId4"/>
                <a:srcRect l="40428" t="27045" r="38032" b="56115"/>
                <a:stretch/>
              </p:blipFill>
              <p:spPr>
                <a:xfrm>
                  <a:off x="5645499" y="3829661"/>
                  <a:ext cx="284238" cy="287866"/>
                </a:xfrm>
                <a:prstGeom prst="ellipse">
                  <a:avLst/>
                </a:prstGeom>
              </p:spPr>
            </p:pic>
            <p:pic>
              <p:nvPicPr>
                <p:cNvPr id="85" name="Picture 12"/>
                <p:cNvPicPr>
                  <a:picLocks noChangeAspect="1"/>
                </p:cNvPicPr>
                <p:nvPr/>
              </p:nvPicPr>
              <p:blipFill rotWithShape="1">
                <a:blip r:embed="rId5">
                  <a:clrChange>
                    <a:clrFrom>
                      <a:srgbClr val="FCFCF3"/>
                    </a:clrFrom>
                    <a:clrTo>
                      <a:srgbClr val="FCFCF3">
                        <a:alpha val="0"/>
                      </a:srgbClr>
                    </a:clrTo>
                  </a:clrChange>
                </a:blip>
                <a:srcRect l="17918" t="47468" r="45300" b="31737"/>
                <a:stretch/>
              </p:blipFill>
              <p:spPr>
                <a:xfrm>
                  <a:off x="4734374" y="3429626"/>
                  <a:ext cx="572279" cy="524589"/>
                </a:xfrm>
                <a:prstGeom prst="rect">
                  <a:avLst/>
                </a:prstGeom>
              </p:spPr>
            </p:pic>
            <p:pic>
              <p:nvPicPr>
                <p:cNvPr id="86" name="Picture 4"/>
                <p:cNvPicPr>
                  <a:picLocks noChangeAspect="1"/>
                </p:cNvPicPr>
                <p:nvPr/>
              </p:nvPicPr>
              <p:blipFill rotWithShape="1">
                <a:blip r:embed="rId4"/>
                <a:srcRect l="40428" t="27045" r="38032" b="56115"/>
                <a:stretch/>
              </p:blipFill>
              <p:spPr>
                <a:xfrm>
                  <a:off x="6066629" y="4005600"/>
                  <a:ext cx="370471" cy="375200"/>
                </a:xfrm>
                <a:prstGeom prst="ellipse">
                  <a:avLst/>
                </a:prstGeom>
              </p:spPr>
            </p:pic>
            <p:sp>
              <p:nvSpPr>
                <p:cNvPr id="87" name="Ellipse 86"/>
                <p:cNvSpPr/>
                <p:nvPr/>
              </p:nvSpPr>
              <p:spPr bwMode="auto">
                <a:xfrm>
                  <a:off x="6816080" y="4040251"/>
                  <a:ext cx="72008" cy="72000"/>
                </a:xfrm>
                <a:prstGeom prst="ellipse">
                  <a:avLst/>
                </a:prstGeom>
                <a:solidFill>
                  <a:schemeClr val="accent5">
                    <a:lumMod val="50000"/>
                  </a:schemeClr>
                </a:soli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9" name="Oval 51"/>
                <p:cNvSpPr>
                  <a:spLocks noChangeAspect="1"/>
                </p:cNvSpPr>
                <p:nvPr/>
              </p:nvSpPr>
              <p:spPr bwMode="auto">
                <a:xfrm>
                  <a:off x="7042135" y="3685661"/>
                  <a:ext cx="144019" cy="144019"/>
                </a:xfrm>
                <a:prstGeom prst="ellipse">
                  <a:avLst/>
                </a:prstGeom>
                <a:gradFill flip="none" rotWithShape="1">
                  <a:gsLst>
                    <a:gs pos="13000">
                      <a:schemeClr val="accent5">
                        <a:lumMod val="0"/>
                        <a:lumOff val="100000"/>
                      </a:schemeClr>
                    </a:gs>
                    <a:gs pos="100000">
                      <a:schemeClr val="accent3">
                        <a:lumMod val="50000"/>
                      </a:schemeClr>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0" name="Ellipse 89"/>
                <p:cNvSpPr/>
                <p:nvPr/>
              </p:nvSpPr>
              <p:spPr bwMode="auto">
                <a:xfrm>
                  <a:off x="6888088" y="3789040"/>
                  <a:ext cx="72008" cy="72000"/>
                </a:xfrm>
                <a:prstGeom prst="ellipse">
                  <a:avLst/>
                </a:prstGeom>
                <a:solidFill>
                  <a:schemeClr val="accent5">
                    <a:lumMod val="50000"/>
                  </a:schemeClr>
                </a:soli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1" name="Ellipse 90"/>
                <p:cNvSpPr/>
                <p:nvPr/>
              </p:nvSpPr>
              <p:spPr bwMode="auto">
                <a:xfrm>
                  <a:off x="7104112" y="4149080"/>
                  <a:ext cx="72008" cy="72000"/>
                </a:xfrm>
                <a:prstGeom prst="ellipse">
                  <a:avLst/>
                </a:prstGeom>
                <a:solidFill>
                  <a:schemeClr val="accent5">
                    <a:lumMod val="50000"/>
                  </a:schemeClr>
                </a:soli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3" name="Oval 51"/>
                <p:cNvSpPr>
                  <a:spLocks noChangeAspect="1"/>
                </p:cNvSpPr>
                <p:nvPr/>
              </p:nvSpPr>
              <p:spPr bwMode="auto">
                <a:xfrm>
                  <a:off x="6932983" y="3424597"/>
                  <a:ext cx="144019" cy="144019"/>
                </a:xfrm>
                <a:prstGeom prst="ellipse">
                  <a:avLst/>
                </a:prstGeom>
                <a:gradFill flip="none" rotWithShape="1">
                  <a:gsLst>
                    <a:gs pos="13000">
                      <a:schemeClr val="accent5">
                        <a:lumMod val="0"/>
                        <a:lumOff val="100000"/>
                      </a:schemeClr>
                    </a:gs>
                    <a:gs pos="100000">
                      <a:schemeClr val="accent3">
                        <a:lumMod val="50000"/>
                      </a:schemeClr>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4" name="Oval 51"/>
                <p:cNvSpPr>
                  <a:spLocks noChangeAspect="1"/>
                </p:cNvSpPr>
                <p:nvPr/>
              </p:nvSpPr>
              <p:spPr bwMode="auto">
                <a:xfrm>
                  <a:off x="7073323" y="3525170"/>
                  <a:ext cx="144019" cy="144019"/>
                </a:xfrm>
                <a:prstGeom prst="ellipse">
                  <a:avLst/>
                </a:prstGeom>
                <a:gradFill flip="none" rotWithShape="1">
                  <a:gsLst>
                    <a:gs pos="13000">
                      <a:schemeClr val="accent5">
                        <a:lumMod val="0"/>
                        <a:lumOff val="100000"/>
                      </a:schemeClr>
                    </a:gs>
                    <a:gs pos="100000">
                      <a:schemeClr val="accent3">
                        <a:lumMod val="50000"/>
                      </a:schemeClr>
                    </a:gs>
                  </a:gsLst>
                  <a:path path="circle">
                    <a:fillToRect l="50000" t="50000" r="50000" b="50000"/>
                  </a:path>
                  <a:tileRect/>
                </a:gradFill>
                <a:ln w="12700" cap="flat" cmpd="sng" algn="ctr">
                  <a:noFill/>
                  <a:prstDash val="solid"/>
                  <a:round/>
                  <a:headEnd type="none" w="med" len="med"/>
                  <a:tailEnd type="none" w="med" len="med"/>
                </a:ln>
                <a:effectLst/>
                <a:extLst/>
              </p:spPr>
              <p:txBody>
                <a:bodyPr vert="horz" wrap="square" lIns="91407" tIns="45703" rIns="91407" bIns="45703" numCol="1" rtlCol="0" anchor="t" anchorCtr="0" compatLnSpc="1">
                  <a:prstTxWarp prst="textNoShape">
                    <a:avLst/>
                  </a:prstTxWarp>
                  <a:no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15" name="Picture 12"/>
                <p:cNvPicPr>
                  <a:picLocks noChangeAspect="1"/>
                </p:cNvPicPr>
                <p:nvPr/>
              </p:nvPicPr>
              <p:blipFill rotWithShape="1">
                <a:blip r:embed="rId5">
                  <a:clrChange>
                    <a:clrFrom>
                      <a:srgbClr val="FCFCF3"/>
                    </a:clrFrom>
                    <a:clrTo>
                      <a:srgbClr val="FCFCF3">
                        <a:alpha val="0"/>
                      </a:srgbClr>
                    </a:clrTo>
                  </a:clrChange>
                </a:blip>
                <a:srcRect l="17918" t="47468" r="45300" b="31737"/>
                <a:stretch/>
              </p:blipFill>
              <p:spPr>
                <a:xfrm rot="2872086">
                  <a:off x="4777310" y="4042966"/>
                  <a:ext cx="471831" cy="446302"/>
                </a:xfrm>
                <a:prstGeom prst="rect">
                  <a:avLst/>
                </a:prstGeom>
              </p:spPr>
            </p:pic>
          </p:grpSp>
          <p:sp>
            <p:nvSpPr>
              <p:cNvPr id="92" name="Textfeld 91"/>
              <p:cNvSpPr txBox="1"/>
              <p:nvPr/>
            </p:nvSpPr>
            <p:spPr>
              <a:xfrm>
                <a:off x="7141388" y="3772198"/>
                <a:ext cx="714777"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HDL</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3" name="Textfeld 102"/>
              <p:cNvSpPr txBox="1"/>
              <p:nvPr/>
            </p:nvSpPr>
            <p:spPr>
              <a:xfrm>
                <a:off x="7112777" y="4157249"/>
                <a:ext cx="1036382" cy="369332"/>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Proteins</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14" name="Textfeld 113"/>
              <p:cNvSpPr txBox="1"/>
              <p:nvPr/>
            </p:nvSpPr>
            <p:spPr>
              <a:xfrm>
                <a:off x="4255536" y="3228014"/>
                <a:ext cx="1178971" cy="36946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uLnTx/>
                    <a:uFillTx/>
                    <a:latin typeface="Arial"/>
                    <a:ea typeface="+mn-ea"/>
                    <a:cs typeface="+mn-cs"/>
                  </a:rPr>
                  <a:t>Platelets</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pSp>
      <p:sp>
        <p:nvSpPr>
          <p:cNvPr id="112" name="Textfeld 111"/>
          <p:cNvSpPr txBox="1"/>
          <p:nvPr/>
        </p:nvSpPr>
        <p:spPr>
          <a:xfrm>
            <a:off x="10791093" y="3714384"/>
            <a:ext cx="1036007" cy="369199"/>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rial"/>
                <a:ea typeface="+mn-ea"/>
                <a:cs typeface="+mn-cs"/>
              </a:rPr>
              <a:t>Proteins</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Ellipse 11"/>
          <p:cNvSpPr/>
          <p:nvPr/>
        </p:nvSpPr>
        <p:spPr bwMode="auto">
          <a:xfrm>
            <a:off x="9829680" y="4681195"/>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 name="Ellipse 104"/>
          <p:cNvSpPr/>
          <p:nvPr/>
        </p:nvSpPr>
        <p:spPr bwMode="auto">
          <a:xfrm>
            <a:off x="9696379" y="4338419"/>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6" name="Ellipse 105"/>
          <p:cNvSpPr/>
          <p:nvPr/>
        </p:nvSpPr>
        <p:spPr bwMode="auto">
          <a:xfrm>
            <a:off x="9639249" y="3914709"/>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8" name="Ellipse 107"/>
          <p:cNvSpPr/>
          <p:nvPr/>
        </p:nvSpPr>
        <p:spPr bwMode="auto">
          <a:xfrm>
            <a:off x="10510471" y="4566936"/>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9" name="Ellipse 108"/>
          <p:cNvSpPr/>
          <p:nvPr/>
        </p:nvSpPr>
        <p:spPr bwMode="auto">
          <a:xfrm>
            <a:off x="10448582" y="4214638"/>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0" name="Ellipse 109"/>
          <p:cNvSpPr/>
          <p:nvPr/>
        </p:nvSpPr>
        <p:spPr bwMode="auto">
          <a:xfrm>
            <a:off x="10448582" y="3976599"/>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1" name="Ellipse 110"/>
          <p:cNvSpPr/>
          <p:nvPr/>
        </p:nvSpPr>
        <p:spPr bwMode="auto">
          <a:xfrm>
            <a:off x="10020111" y="3724278"/>
            <a:ext cx="71974" cy="72000"/>
          </a:xfrm>
          <a:prstGeom prst="ellipse">
            <a:avLst/>
          </a:prstGeom>
          <a:solidFill>
            <a:schemeClr val="accent3">
              <a:lumMod val="50000"/>
            </a:schemeClr>
          </a:solidFill>
          <a:ln w="12700" cap="flat" cmpd="sng" algn="ctr">
            <a:noFill/>
            <a:prstDash val="solid"/>
            <a:round/>
            <a:headEnd type="none" w="med" len="med"/>
            <a:tailEnd type="none" w="med" len="med"/>
          </a:ln>
          <a:effectLst/>
        </p:spPr>
        <p:txBody>
          <a:bodyPr vert="horz" wrap="square" lIns="91407" tIns="45703" rIns="91407" bIns="45703" numCol="1" rtlCol="0" anchor="t" anchorCtr="0" compatLnSpc="1">
            <a:prstTxWarp prst="textNoShape">
              <a:avLst/>
            </a:prstTxWarp>
            <a:spAutoFit/>
          </a:bodyPr>
          <a:lstStyle/>
          <a:p>
            <a:pPr marL="0" marR="0" lvl="0" indent="0" algn="ctr" defTabSz="914126"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14" name="Gerade Verbindung mit Pfeil 13"/>
          <p:cNvCxnSpPr/>
          <p:nvPr/>
        </p:nvCxnSpPr>
        <p:spPr bwMode="auto">
          <a:xfrm flipH="1">
            <a:off x="10504884" y="3898984"/>
            <a:ext cx="371342" cy="114259"/>
          </a:xfrm>
          <a:prstGeom prst="straightConnector1">
            <a:avLst/>
          </a:prstGeom>
          <a:solidFill>
            <a:schemeClr val="accent1"/>
          </a:solidFill>
          <a:ln w="190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feld 17"/>
          <p:cNvSpPr txBox="1"/>
          <p:nvPr/>
        </p:nvSpPr>
        <p:spPr>
          <a:xfrm>
            <a:off x="1531591" y="3733024"/>
            <a:ext cx="1517466" cy="3691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glow rad="101600">
                    <a:schemeClr val="bg1">
                      <a:alpha val="60000"/>
                    </a:schemeClr>
                  </a:glow>
                </a:effectLst>
                <a:uLnTx/>
                <a:uFillTx/>
                <a:latin typeface="Arial"/>
                <a:ea typeface="+mn-ea"/>
                <a:cs typeface="+mn-cs"/>
              </a:rPr>
              <a:t>CEX</a:t>
            </a:r>
            <a:endParaRPr kumimoji="0" lang="en-US" sz="1800" b="0" i="0" u="none" strike="noStrike" kern="1200" cap="none" spc="0" normalizeH="0" baseline="0" noProof="0" dirty="0">
              <a:ln>
                <a:noFill/>
              </a:ln>
              <a:solidFill>
                <a:srgbClr val="000000"/>
              </a:solidFill>
              <a:effectLst>
                <a:glow rad="101600">
                  <a:schemeClr val="bg1">
                    <a:alpha val="60000"/>
                  </a:schemeClr>
                </a:glow>
              </a:effectLst>
              <a:uLnTx/>
              <a:uFillTx/>
              <a:latin typeface="Arial"/>
              <a:ea typeface="+mn-ea"/>
              <a:cs typeface="+mn-cs"/>
            </a:endParaRPr>
          </a:p>
        </p:txBody>
      </p:sp>
      <p:sp>
        <p:nvSpPr>
          <p:cNvPr id="10" name="Freihandform 9"/>
          <p:cNvSpPr/>
          <p:nvPr/>
        </p:nvSpPr>
        <p:spPr bwMode="auto">
          <a:xfrm>
            <a:off x="6439793" y="3038015"/>
            <a:ext cx="2581823" cy="516692"/>
          </a:xfrm>
          <a:custGeom>
            <a:avLst/>
            <a:gdLst>
              <a:gd name="connsiteX0" fmla="*/ 0 w 2368296"/>
              <a:gd name="connsiteY0" fmla="*/ 522019 h 522019"/>
              <a:gd name="connsiteX1" fmla="*/ 1673352 w 2368296"/>
              <a:gd name="connsiteY1" fmla="*/ 811 h 522019"/>
              <a:gd name="connsiteX2" fmla="*/ 2368296 w 2368296"/>
              <a:gd name="connsiteY2" fmla="*/ 403147 h 522019"/>
              <a:gd name="connsiteX0" fmla="*/ 0 w 2810423"/>
              <a:gd name="connsiteY0" fmla="*/ 522563 h 522563"/>
              <a:gd name="connsiteX1" fmla="*/ 1673352 w 2810423"/>
              <a:gd name="connsiteY1" fmla="*/ 1355 h 522563"/>
              <a:gd name="connsiteX2" fmla="*/ 2810423 w 2810423"/>
              <a:gd name="connsiteY2" fmla="*/ 373546 h 522563"/>
              <a:gd name="connsiteX0" fmla="*/ 0 w 2810423"/>
              <a:gd name="connsiteY0" fmla="*/ 462563 h 462563"/>
              <a:gd name="connsiteX1" fmla="*/ 1311612 w 2810423"/>
              <a:gd name="connsiteY1" fmla="*/ 1645 h 462563"/>
              <a:gd name="connsiteX2" fmla="*/ 2810423 w 2810423"/>
              <a:gd name="connsiteY2" fmla="*/ 313546 h 462563"/>
              <a:gd name="connsiteX0" fmla="*/ 0 w 2810423"/>
              <a:gd name="connsiteY0" fmla="*/ 462563 h 462563"/>
              <a:gd name="connsiteX1" fmla="*/ 1311612 w 2810423"/>
              <a:gd name="connsiteY1" fmla="*/ 1645 h 462563"/>
              <a:gd name="connsiteX2" fmla="*/ 2810423 w 2810423"/>
              <a:gd name="connsiteY2" fmla="*/ 313546 h 462563"/>
              <a:gd name="connsiteX0" fmla="*/ 0 w 2810423"/>
              <a:gd name="connsiteY0" fmla="*/ 461539 h 461539"/>
              <a:gd name="connsiteX1" fmla="*/ 1311612 w 2810423"/>
              <a:gd name="connsiteY1" fmla="*/ 621 h 461539"/>
              <a:gd name="connsiteX2" fmla="*/ 2810423 w 2810423"/>
              <a:gd name="connsiteY2" fmla="*/ 312522 h 461539"/>
              <a:gd name="connsiteX0" fmla="*/ 0 w 2810423"/>
              <a:gd name="connsiteY0" fmla="*/ 461539 h 461539"/>
              <a:gd name="connsiteX1" fmla="*/ 1311612 w 2810423"/>
              <a:gd name="connsiteY1" fmla="*/ 621 h 461539"/>
              <a:gd name="connsiteX2" fmla="*/ 2810423 w 2810423"/>
              <a:gd name="connsiteY2" fmla="*/ 312522 h 461539"/>
              <a:gd name="connsiteX0" fmla="*/ 0 w 2810423"/>
              <a:gd name="connsiteY0" fmla="*/ 461539 h 461539"/>
              <a:gd name="connsiteX1" fmla="*/ 1311612 w 2810423"/>
              <a:gd name="connsiteY1" fmla="*/ 621 h 461539"/>
              <a:gd name="connsiteX2" fmla="*/ 2810423 w 2810423"/>
              <a:gd name="connsiteY2" fmla="*/ 312522 h 461539"/>
              <a:gd name="connsiteX0" fmla="*/ 0 w 2773847"/>
              <a:gd name="connsiteY0" fmla="*/ 518698 h 518698"/>
              <a:gd name="connsiteX1" fmla="*/ 1275036 w 2773847"/>
              <a:gd name="connsiteY1" fmla="*/ 2916 h 518698"/>
              <a:gd name="connsiteX2" fmla="*/ 2773847 w 2773847"/>
              <a:gd name="connsiteY2" fmla="*/ 314817 h 518698"/>
              <a:gd name="connsiteX0" fmla="*/ 0 w 2773847"/>
              <a:gd name="connsiteY0" fmla="*/ 518698 h 518698"/>
              <a:gd name="connsiteX1" fmla="*/ 1275036 w 2773847"/>
              <a:gd name="connsiteY1" fmla="*/ 2916 h 518698"/>
              <a:gd name="connsiteX2" fmla="*/ 2773847 w 2773847"/>
              <a:gd name="connsiteY2" fmla="*/ 314817 h 518698"/>
              <a:gd name="connsiteX0" fmla="*/ 0 w 2581823"/>
              <a:gd name="connsiteY0" fmla="*/ 518698 h 518698"/>
              <a:gd name="connsiteX1" fmla="*/ 1275036 w 2581823"/>
              <a:gd name="connsiteY1" fmla="*/ 2916 h 518698"/>
              <a:gd name="connsiteX2" fmla="*/ 2581823 w 2581823"/>
              <a:gd name="connsiteY2" fmla="*/ 314817 h 518698"/>
              <a:gd name="connsiteX0" fmla="*/ 0 w 2581823"/>
              <a:gd name="connsiteY0" fmla="*/ 519465 h 519465"/>
              <a:gd name="connsiteX1" fmla="*/ 1275036 w 2581823"/>
              <a:gd name="connsiteY1" fmla="*/ 3683 h 519465"/>
              <a:gd name="connsiteX2" fmla="*/ 2581823 w 2581823"/>
              <a:gd name="connsiteY2" fmla="*/ 315584 h 519465"/>
              <a:gd name="connsiteX0" fmla="*/ 0 w 2581823"/>
              <a:gd name="connsiteY0" fmla="*/ 519465 h 519465"/>
              <a:gd name="connsiteX1" fmla="*/ 1275036 w 2581823"/>
              <a:gd name="connsiteY1" fmla="*/ 3683 h 519465"/>
              <a:gd name="connsiteX2" fmla="*/ 2581823 w 2581823"/>
              <a:gd name="connsiteY2" fmla="*/ 315584 h 519465"/>
              <a:gd name="connsiteX0" fmla="*/ 0 w 2581823"/>
              <a:gd name="connsiteY0" fmla="*/ 519465 h 519465"/>
              <a:gd name="connsiteX1" fmla="*/ 1275036 w 2581823"/>
              <a:gd name="connsiteY1" fmla="*/ 3683 h 519465"/>
              <a:gd name="connsiteX2" fmla="*/ 2581823 w 2581823"/>
              <a:gd name="connsiteY2" fmla="*/ 315584 h 519465"/>
              <a:gd name="connsiteX0" fmla="*/ 0 w 2581823"/>
              <a:gd name="connsiteY0" fmla="*/ 515782 h 515782"/>
              <a:gd name="connsiteX1" fmla="*/ 1275036 w 2581823"/>
              <a:gd name="connsiteY1" fmla="*/ 0 h 515782"/>
              <a:gd name="connsiteX2" fmla="*/ 2581823 w 2581823"/>
              <a:gd name="connsiteY2" fmla="*/ 311901 h 515782"/>
              <a:gd name="connsiteX0" fmla="*/ 0 w 2581823"/>
              <a:gd name="connsiteY0" fmla="*/ 525775 h 525775"/>
              <a:gd name="connsiteX1" fmla="*/ 1275036 w 2581823"/>
              <a:gd name="connsiteY1" fmla="*/ 9993 h 525775"/>
              <a:gd name="connsiteX2" fmla="*/ 2581823 w 2581823"/>
              <a:gd name="connsiteY2" fmla="*/ 321894 h 525775"/>
              <a:gd name="connsiteX0" fmla="*/ 0 w 2581823"/>
              <a:gd name="connsiteY0" fmla="*/ 525775 h 525775"/>
              <a:gd name="connsiteX1" fmla="*/ 1275036 w 2581823"/>
              <a:gd name="connsiteY1" fmla="*/ 9993 h 525775"/>
              <a:gd name="connsiteX2" fmla="*/ 2581823 w 2581823"/>
              <a:gd name="connsiteY2" fmla="*/ 321894 h 525775"/>
              <a:gd name="connsiteX0" fmla="*/ 0 w 2581823"/>
              <a:gd name="connsiteY0" fmla="*/ 515782 h 515782"/>
              <a:gd name="connsiteX1" fmla="*/ 1275036 w 2581823"/>
              <a:gd name="connsiteY1" fmla="*/ 0 h 515782"/>
              <a:gd name="connsiteX2" fmla="*/ 2581823 w 2581823"/>
              <a:gd name="connsiteY2" fmla="*/ 311901 h 515782"/>
              <a:gd name="connsiteX0" fmla="*/ 0 w 2581823"/>
              <a:gd name="connsiteY0" fmla="*/ 515782 h 515782"/>
              <a:gd name="connsiteX1" fmla="*/ 1275036 w 2581823"/>
              <a:gd name="connsiteY1" fmla="*/ 0 h 515782"/>
              <a:gd name="connsiteX2" fmla="*/ 2581823 w 2581823"/>
              <a:gd name="connsiteY2" fmla="*/ 311901 h 515782"/>
              <a:gd name="connsiteX0" fmla="*/ 0 w 2581823"/>
              <a:gd name="connsiteY0" fmla="*/ 516692 h 516692"/>
              <a:gd name="connsiteX1" fmla="*/ 1275036 w 2581823"/>
              <a:gd name="connsiteY1" fmla="*/ 910 h 516692"/>
              <a:gd name="connsiteX2" fmla="*/ 2581823 w 2581823"/>
              <a:gd name="connsiteY2" fmla="*/ 312811 h 516692"/>
            </a:gdLst>
            <a:ahLst/>
            <a:cxnLst>
              <a:cxn ang="0">
                <a:pos x="connsiteX0" y="connsiteY0"/>
              </a:cxn>
              <a:cxn ang="0">
                <a:pos x="connsiteX1" y="connsiteY1"/>
              </a:cxn>
              <a:cxn ang="0">
                <a:pos x="connsiteX2" y="connsiteY2"/>
              </a:cxn>
            </a:cxnLst>
            <a:rect l="l" t="t" r="r" b="b"/>
            <a:pathLst>
              <a:path w="2581823" h="516692">
                <a:moveTo>
                  <a:pt x="0" y="516692"/>
                </a:moveTo>
                <a:cubicBezTo>
                  <a:pt x="334953" y="145414"/>
                  <a:pt x="835588" y="7458"/>
                  <a:pt x="1275036" y="910"/>
                </a:cubicBezTo>
                <a:cubicBezTo>
                  <a:pt x="1696196" y="-14782"/>
                  <a:pt x="2377607" y="175651"/>
                  <a:pt x="2581823" y="312811"/>
                </a:cubicBezTo>
              </a:path>
            </a:pathLst>
          </a:custGeom>
          <a:noFill/>
          <a:ln w="50800" cap="flat" cmpd="sng" algn="ctr">
            <a:solidFill>
              <a:schemeClr val="accent5"/>
            </a:solidFill>
            <a:prstDash val="solid"/>
            <a:round/>
            <a:headEnd type="none" w="med" len="med"/>
            <a:tailEnd type="stealth" w="lg" len="lg"/>
          </a:ln>
          <a:effectLst/>
        </p:spPr>
        <p:txBody>
          <a:bodyPr vert="horz" wrap="square" lIns="91440" tIns="45720" rIns="91440" bIns="4572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smtClean="0">
              <a:ln>
                <a:noFill/>
              </a:ln>
              <a:solidFill>
                <a:srgbClr val="000000"/>
              </a:solidFill>
              <a:effectLst/>
              <a:uLnTx/>
              <a:uFillTx/>
              <a:latin typeface="Arial" charset="0"/>
              <a:ea typeface="+mn-ea"/>
              <a:cs typeface="+mn-cs"/>
            </a:endParaRPr>
          </a:p>
        </p:txBody>
      </p:sp>
      <p:sp>
        <p:nvSpPr>
          <p:cNvPr id="13" name="Freihandform 12"/>
          <p:cNvSpPr/>
          <p:nvPr/>
        </p:nvSpPr>
        <p:spPr bwMode="auto">
          <a:xfrm>
            <a:off x="3432015" y="4073903"/>
            <a:ext cx="2177377" cy="204017"/>
          </a:xfrm>
          <a:custGeom>
            <a:avLst/>
            <a:gdLst>
              <a:gd name="connsiteX0" fmla="*/ 0 w 2552281"/>
              <a:gd name="connsiteY0" fmla="*/ 0 h 930267"/>
              <a:gd name="connsiteX1" fmla="*/ 1527349 w 2552281"/>
              <a:gd name="connsiteY1" fmla="*/ 924449 h 930267"/>
              <a:gd name="connsiteX2" fmla="*/ 2552281 w 2552281"/>
              <a:gd name="connsiteY2" fmla="*/ 391886 h 930267"/>
              <a:gd name="connsiteX0" fmla="*/ 0 w 2533993"/>
              <a:gd name="connsiteY0" fmla="*/ 0 h 1062073"/>
              <a:gd name="connsiteX1" fmla="*/ 1509061 w 2533993"/>
              <a:gd name="connsiteY1" fmla="*/ 1052465 h 1062073"/>
              <a:gd name="connsiteX2" fmla="*/ 2533993 w 2533993"/>
              <a:gd name="connsiteY2" fmla="*/ 519902 h 1062073"/>
              <a:gd name="connsiteX0" fmla="*/ 0 w 2533993"/>
              <a:gd name="connsiteY0" fmla="*/ 0 h 1062073"/>
              <a:gd name="connsiteX1" fmla="*/ 1509061 w 2533993"/>
              <a:gd name="connsiteY1" fmla="*/ 1052465 h 1062073"/>
              <a:gd name="connsiteX2" fmla="*/ 2533993 w 2533993"/>
              <a:gd name="connsiteY2" fmla="*/ 519902 h 1062073"/>
              <a:gd name="connsiteX0" fmla="*/ 0 w 2533993"/>
              <a:gd name="connsiteY0" fmla="*/ 70851 h 600820"/>
              <a:gd name="connsiteX1" fmla="*/ 1481629 w 2533993"/>
              <a:gd name="connsiteY1" fmla="*/ 7748 h 600820"/>
              <a:gd name="connsiteX2" fmla="*/ 2533993 w 2533993"/>
              <a:gd name="connsiteY2" fmla="*/ 590753 h 600820"/>
              <a:gd name="connsiteX0" fmla="*/ 0 w 2140801"/>
              <a:gd name="connsiteY0" fmla="*/ 70851 h 275027"/>
              <a:gd name="connsiteX1" fmla="*/ 1481629 w 2140801"/>
              <a:gd name="connsiteY1" fmla="*/ 7748 h 275027"/>
              <a:gd name="connsiteX2" fmla="*/ 2140801 w 2140801"/>
              <a:gd name="connsiteY2" fmla="*/ 14681 h 275027"/>
              <a:gd name="connsiteX0" fmla="*/ 0 w 2204809"/>
              <a:gd name="connsiteY0" fmla="*/ 70851 h 275027"/>
              <a:gd name="connsiteX1" fmla="*/ 1481629 w 2204809"/>
              <a:gd name="connsiteY1" fmla="*/ 7748 h 275027"/>
              <a:gd name="connsiteX2" fmla="*/ 2204809 w 2204809"/>
              <a:gd name="connsiteY2" fmla="*/ 32969 h 275027"/>
              <a:gd name="connsiteX0" fmla="*/ 0 w 2204809"/>
              <a:gd name="connsiteY0" fmla="*/ 37882 h 249580"/>
              <a:gd name="connsiteX1" fmla="*/ 1518205 w 2204809"/>
              <a:gd name="connsiteY1" fmla="*/ 11355 h 249580"/>
              <a:gd name="connsiteX2" fmla="*/ 2204809 w 2204809"/>
              <a:gd name="connsiteY2" fmla="*/ 0 h 249580"/>
              <a:gd name="connsiteX0" fmla="*/ 0 w 2204809"/>
              <a:gd name="connsiteY0" fmla="*/ 37882 h 258409"/>
              <a:gd name="connsiteX1" fmla="*/ 1518205 w 2204809"/>
              <a:gd name="connsiteY1" fmla="*/ 11355 h 258409"/>
              <a:gd name="connsiteX2" fmla="*/ 2204809 w 2204809"/>
              <a:gd name="connsiteY2" fmla="*/ 0 h 258409"/>
              <a:gd name="connsiteX0" fmla="*/ 0 w 2204809"/>
              <a:gd name="connsiteY0" fmla="*/ 37882 h 263991"/>
              <a:gd name="connsiteX1" fmla="*/ 1518205 w 2204809"/>
              <a:gd name="connsiteY1" fmla="*/ 11355 h 263991"/>
              <a:gd name="connsiteX2" fmla="*/ 2204809 w 2204809"/>
              <a:gd name="connsiteY2" fmla="*/ 0 h 263991"/>
              <a:gd name="connsiteX0" fmla="*/ 0 w 2204809"/>
              <a:gd name="connsiteY0" fmla="*/ 37882 h 166698"/>
              <a:gd name="connsiteX1" fmla="*/ 1518205 w 2204809"/>
              <a:gd name="connsiteY1" fmla="*/ 11355 h 166698"/>
              <a:gd name="connsiteX2" fmla="*/ 2204809 w 2204809"/>
              <a:gd name="connsiteY2" fmla="*/ 0 h 166698"/>
              <a:gd name="connsiteX0" fmla="*/ 0 w 2177377"/>
              <a:gd name="connsiteY0" fmla="*/ 0 h 162862"/>
              <a:gd name="connsiteX1" fmla="*/ 1490773 w 2177377"/>
              <a:gd name="connsiteY1" fmla="*/ 92345 h 162862"/>
              <a:gd name="connsiteX2" fmla="*/ 2177377 w 2177377"/>
              <a:gd name="connsiteY2" fmla="*/ 80990 h 162862"/>
              <a:gd name="connsiteX0" fmla="*/ 0 w 2177377"/>
              <a:gd name="connsiteY0" fmla="*/ 0 h 206499"/>
              <a:gd name="connsiteX1" fmla="*/ 1490773 w 2177377"/>
              <a:gd name="connsiteY1" fmla="*/ 92345 h 206499"/>
              <a:gd name="connsiteX2" fmla="*/ 2177377 w 2177377"/>
              <a:gd name="connsiteY2" fmla="*/ 80990 h 206499"/>
              <a:gd name="connsiteX0" fmla="*/ 0 w 2177377"/>
              <a:gd name="connsiteY0" fmla="*/ 0 h 162862"/>
              <a:gd name="connsiteX1" fmla="*/ 1490773 w 2177377"/>
              <a:gd name="connsiteY1" fmla="*/ 92345 h 162862"/>
              <a:gd name="connsiteX2" fmla="*/ 2177377 w 2177377"/>
              <a:gd name="connsiteY2" fmla="*/ 80990 h 162862"/>
              <a:gd name="connsiteX0" fmla="*/ 0 w 2177377"/>
              <a:gd name="connsiteY0" fmla="*/ 0 h 206499"/>
              <a:gd name="connsiteX1" fmla="*/ 1490773 w 2177377"/>
              <a:gd name="connsiteY1" fmla="*/ 92345 h 206499"/>
              <a:gd name="connsiteX2" fmla="*/ 2177377 w 2177377"/>
              <a:gd name="connsiteY2" fmla="*/ 80990 h 206499"/>
              <a:gd name="connsiteX0" fmla="*/ 0 w 2177377"/>
              <a:gd name="connsiteY0" fmla="*/ 0 h 204017"/>
              <a:gd name="connsiteX1" fmla="*/ 1490773 w 2177377"/>
              <a:gd name="connsiteY1" fmla="*/ 92345 h 204017"/>
              <a:gd name="connsiteX2" fmla="*/ 2177377 w 2177377"/>
              <a:gd name="connsiteY2" fmla="*/ 80990 h 204017"/>
              <a:gd name="connsiteX0" fmla="*/ 0 w 2177377"/>
              <a:gd name="connsiteY0" fmla="*/ 0 h 204017"/>
              <a:gd name="connsiteX1" fmla="*/ 1490773 w 2177377"/>
              <a:gd name="connsiteY1" fmla="*/ 92345 h 204017"/>
              <a:gd name="connsiteX2" fmla="*/ 2177377 w 2177377"/>
              <a:gd name="connsiteY2" fmla="*/ 80990 h 204017"/>
            </a:gdLst>
            <a:ahLst/>
            <a:cxnLst>
              <a:cxn ang="0">
                <a:pos x="connsiteX0" y="connsiteY0"/>
              </a:cxn>
              <a:cxn ang="0">
                <a:pos x="connsiteX1" y="connsiteY1"/>
              </a:cxn>
              <a:cxn ang="0">
                <a:pos x="connsiteX2" y="connsiteY2"/>
              </a:cxn>
            </a:cxnLst>
            <a:rect l="l" t="t" r="r" b="b"/>
            <a:pathLst>
              <a:path w="2177377" h="204017">
                <a:moveTo>
                  <a:pt x="0" y="0"/>
                </a:moveTo>
                <a:cubicBezTo>
                  <a:pt x="770440" y="411279"/>
                  <a:pt x="848985" y="69703"/>
                  <a:pt x="1490773" y="92345"/>
                </a:cubicBezTo>
                <a:cubicBezTo>
                  <a:pt x="1913105" y="178995"/>
                  <a:pt x="2011579" y="174775"/>
                  <a:pt x="2177377" y="80990"/>
                </a:cubicBezTo>
              </a:path>
            </a:pathLst>
          </a:custGeom>
          <a:noFill/>
          <a:ln w="50800" cap="flat" cmpd="sng" algn="ctr">
            <a:solidFill>
              <a:schemeClr val="accent5"/>
            </a:solidFill>
            <a:prstDash val="solid"/>
            <a:round/>
            <a:headEnd type="none" w="med" len="med"/>
            <a:tailEnd type="stealth" w="lg" len="lg"/>
          </a:ln>
          <a:effectLst/>
        </p:spPr>
        <p:txBody>
          <a:bodyPr vert="horz" wrap="square" lIns="91440" tIns="45720" rIns="91440" bIns="4572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800" b="0" i="0" u="none" strike="noStrike" kern="1200" cap="none" spc="0" normalizeH="0" baseline="0" noProof="0" smtClean="0">
              <a:ln>
                <a:noFill/>
              </a:ln>
              <a:solidFill>
                <a:srgbClr val="000000"/>
              </a:solidFill>
              <a:effectLst/>
              <a:uLnTx/>
              <a:uFillTx/>
              <a:latin typeface="Arial" charset="0"/>
              <a:ea typeface="+mn-ea"/>
              <a:cs typeface="+mn-cs"/>
            </a:endParaRPr>
          </a:p>
        </p:txBody>
      </p:sp>
      <p:sp>
        <p:nvSpPr>
          <p:cNvPr id="116" name="Textfeld 115"/>
          <p:cNvSpPr txBox="1"/>
          <p:nvPr/>
        </p:nvSpPr>
        <p:spPr>
          <a:xfrm>
            <a:off x="2171640" y="4519870"/>
            <a:ext cx="1517466" cy="36919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glow rad="101600">
                    <a:schemeClr val="bg1">
                      <a:alpha val="60000"/>
                    </a:schemeClr>
                  </a:glow>
                </a:effectLst>
                <a:uLnTx/>
                <a:uFillTx/>
                <a:latin typeface="Arial"/>
                <a:ea typeface="+mn-ea"/>
                <a:cs typeface="+mn-cs"/>
              </a:rPr>
              <a:t>CEX</a:t>
            </a:r>
            <a:endParaRPr kumimoji="0" lang="en-US" sz="1800" b="0" i="0" u="none" strike="noStrike" kern="1200" cap="none" spc="0" normalizeH="0" baseline="0" noProof="0" dirty="0">
              <a:ln>
                <a:noFill/>
              </a:ln>
              <a:solidFill>
                <a:srgbClr val="000000"/>
              </a:solidFill>
              <a:effectLst>
                <a:glow rad="101600">
                  <a:schemeClr val="bg1">
                    <a:alpha val="60000"/>
                  </a:schemeClr>
                </a:glow>
              </a:effectLst>
              <a:uLnTx/>
              <a:uFillTx/>
              <a:latin typeface="Arial"/>
              <a:ea typeface="+mn-ea"/>
              <a:cs typeface="+mn-cs"/>
            </a:endParaRPr>
          </a:p>
        </p:txBody>
      </p:sp>
      <p:sp>
        <p:nvSpPr>
          <p:cNvPr id="5" name="Foliennummernplatzhalter 4"/>
          <p:cNvSpPr>
            <a:spLocks noGrp="1"/>
          </p:cNvSpPr>
          <p:nvPr>
            <p:ph type="sldNum" sz="quarter" idx="11"/>
          </p:nvPr>
        </p:nvSpPr>
        <p:spPr/>
        <p:txBody>
          <a:bodyPr/>
          <a:lstStyle/>
          <a:p>
            <a:fld id="{0625EBFC-0345-4FA4-A801-51797D94B198}" type="slidenum">
              <a:rPr lang="de-DE" smtClean="0"/>
              <a:pPr/>
              <a:t>6</a:t>
            </a:fld>
            <a:endParaRPr lang="de-DE"/>
          </a:p>
        </p:txBody>
      </p:sp>
    </p:spTree>
    <p:extLst>
      <p:ext uri="{BB962C8B-B14F-4D97-AF65-F5344CB8AC3E}">
        <p14:creationId xmlns:p14="http://schemas.microsoft.com/office/powerpoint/2010/main" val="2917042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0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32" grpId="0" animBg="1"/>
      <p:bldP spid="33" grpId="0"/>
      <p:bldP spid="34" grpId="0" animBg="1"/>
      <p:bldP spid="35" grpId="0"/>
      <p:bldP spid="38" grpId="0"/>
      <p:bldP spid="39" grpId="0"/>
      <p:bldP spid="40" grpId="0"/>
      <p:bldP spid="41" grpId="0" animBg="1"/>
      <p:bldP spid="42" grpId="0" animBg="1"/>
      <p:bldP spid="112" grpId="0"/>
      <p:bldP spid="12" grpId="0" animBg="1"/>
      <p:bldP spid="105" grpId="0" animBg="1"/>
      <p:bldP spid="106" grpId="0" animBg="1"/>
      <p:bldP spid="108" grpId="0" animBg="1"/>
      <p:bldP spid="109" grpId="0" animBg="1"/>
      <p:bldP spid="110" grpId="0" animBg="1"/>
      <p:bldP spid="111" grpId="0" animBg="1"/>
      <p:bldP spid="18" grpId="0"/>
      <p:bldP spid="10" grpId="0" animBg="1"/>
      <p:bldP spid="13" grpId="0" animBg="1"/>
      <p:bldP spid="1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US" dirty="0" smtClean="0"/>
              <a:t>V-Disk + </a:t>
            </a:r>
            <a:r>
              <a:rPr lang="en-US" dirty="0" smtClean="0"/>
              <a:t>Disk-Player</a:t>
            </a:r>
            <a:endParaRPr lang="en-US" dirty="0"/>
          </a:p>
        </p:txBody>
      </p:sp>
      <p:sp>
        <p:nvSpPr>
          <p:cNvPr id="3" name="Fußzeilenplatzhalter 2"/>
          <p:cNvSpPr>
            <a:spLocks noGrp="1"/>
          </p:cNvSpPr>
          <p:nvPr>
            <p:ph type="ftr" sz="quarter" idx="10"/>
          </p:nvPr>
        </p:nvSpPr>
        <p:spPr/>
        <p:txBody>
          <a:bodyPr/>
          <a:lstStyle/>
          <a:p>
            <a:r>
              <a:rPr lang="en-US" smtClean="0"/>
              <a:t>03.11.2025 – ELBS general assembly</a:t>
            </a:r>
            <a:endParaRPr lang="de-DE" dirty="0"/>
          </a:p>
        </p:txBody>
      </p:sp>
      <p:sp>
        <p:nvSpPr>
          <p:cNvPr id="4" name="Foliennummernplatzhalter 3"/>
          <p:cNvSpPr>
            <a:spLocks noGrp="1"/>
          </p:cNvSpPr>
          <p:nvPr>
            <p:ph type="sldNum" sz="quarter" idx="11"/>
          </p:nvPr>
        </p:nvSpPr>
        <p:spPr/>
        <p:txBody>
          <a:bodyPr/>
          <a:lstStyle/>
          <a:p>
            <a:fld id="{0625EBFC-0345-4FA4-A801-51797D94B198}" type="slidenum">
              <a:rPr lang="de-DE" smtClean="0"/>
              <a:pPr/>
              <a:t>7</a:t>
            </a:fld>
            <a:endParaRPr lang="de-DE"/>
          </a:p>
        </p:txBody>
      </p:sp>
      <p:pic>
        <p:nvPicPr>
          <p:cNvPr id="9" name="Grafik 8"/>
          <p:cNvPicPr>
            <a:picLocks noChangeAspect="1"/>
          </p:cNvPicPr>
          <p:nvPr/>
        </p:nvPicPr>
        <p:blipFill>
          <a:blip r:embed="rId2"/>
          <a:stretch>
            <a:fillRect/>
          </a:stretch>
        </p:blipFill>
        <p:spPr>
          <a:xfrm>
            <a:off x="5663952" y="1988840"/>
            <a:ext cx="3199209" cy="4158750"/>
          </a:xfrm>
          <a:prstGeom prst="rect">
            <a:avLst/>
          </a:prstGeom>
        </p:spPr>
      </p:pic>
      <p:sp>
        <p:nvSpPr>
          <p:cNvPr id="12" name="Textfeld 11"/>
          <p:cNvSpPr txBox="1"/>
          <p:nvPr/>
        </p:nvSpPr>
        <p:spPr>
          <a:xfrm>
            <a:off x="4439816" y="3848682"/>
            <a:ext cx="576064" cy="707886"/>
          </a:xfrm>
          <a:prstGeom prst="rect">
            <a:avLst/>
          </a:prstGeom>
          <a:noFill/>
        </p:spPr>
        <p:txBody>
          <a:bodyPr wrap="square" rtlCol="0">
            <a:spAutoFit/>
          </a:bodyPr>
          <a:lstStyle/>
          <a:p>
            <a:r>
              <a:rPr lang="de-DE" sz="4000" dirty="0"/>
              <a:t>+</a:t>
            </a:r>
            <a:endParaRPr lang="en-US" sz="4000" dirty="0"/>
          </a:p>
        </p:txBody>
      </p:sp>
      <p:sp>
        <p:nvSpPr>
          <p:cNvPr id="7" name="Textfeld 6"/>
          <p:cNvSpPr txBox="1"/>
          <p:nvPr/>
        </p:nvSpPr>
        <p:spPr>
          <a:xfrm>
            <a:off x="340858" y="1258626"/>
            <a:ext cx="10867710" cy="461665"/>
          </a:xfrm>
          <a:prstGeom prst="rect">
            <a:avLst/>
          </a:prstGeom>
          <a:noFill/>
        </p:spPr>
        <p:txBody>
          <a:bodyPr wrap="square" rtlCol="0">
            <a:spAutoFit/>
          </a:bodyPr>
          <a:lstStyle/>
          <a:p>
            <a:pPr algn="l"/>
            <a:r>
              <a:rPr lang="en-US" sz="2400" b="1" dirty="0" smtClean="0">
                <a:solidFill>
                  <a:schemeClr val="accent1"/>
                </a:solidFill>
              </a:rPr>
              <a:t>Centrifugal microfluidics </a:t>
            </a:r>
            <a:r>
              <a:rPr lang="en-US" sz="2400" dirty="0" smtClean="0"/>
              <a:t>allows automation of complex biochemical assays</a:t>
            </a:r>
            <a:endParaRPr lang="en-US" sz="2400" dirty="0">
              <a:solidFill>
                <a:schemeClr val="accent1"/>
              </a:solidFill>
            </a:endParaRPr>
          </a:p>
        </p:txBody>
      </p:sp>
      <p:pic>
        <p:nvPicPr>
          <p:cNvPr id="2" name="Grafik 1"/>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7458" b="-7701"/>
          <a:stretch/>
        </p:blipFill>
        <p:spPr>
          <a:xfrm>
            <a:off x="623392" y="2570838"/>
            <a:ext cx="3728931" cy="3737382"/>
          </a:xfrm>
          <a:prstGeom prst="ellipse">
            <a:avLst/>
          </a:prstGeom>
        </p:spPr>
      </p:pic>
      <p:pic>
        <p:nvPicPr>
          <p:cNvPr id="11" name="Picture 15" descr="A black and silver electronic device&#10;&#10;AI-generated content may be incorrect.">
            <a:extLst>
              <a:ext uri="{FF2B5EF4-FFF2-40B4-BE49-F238E27FC236}">
                <a16:creationId xmlns:a16="http://schemas.microsoft.com/office/drawing/2014/main" id="{8AF993C2-42D2-DCD9-88F0-E584F95E6346}"/>
              </a:ext>
            </a:extLst>
          </p:cNvPr>
          <p:cNvPicPr>
            <a:picLocks noChangeAspect="1"/>
          </p:cNvPicPr>
          <p:nvPr/>
        </p:nvPicPr>
        <p:blipFill>
          <a:blip r:embed="rId5"/>
          <a:stretch>
            <a:fillRect/>
          </a:stretch>
        </p:blipFill>
        <p:spPr>
          <a:xfrm flipH="1">
            <a:off x="9192344" y="3559837"/>
            <a:ext cx="2587753" cy="2587753"/>
          </a:xfrm>
          <a:prstGeom prst="rect">
            <a:avLst/>
          </a:prstGeom>
        </p:spPr>
      </p:pic>
    </p:spTree>
    <p:extLst>
      <p:ext uri="{BB962C8B-B14F-4D97-AF65-F5344CB8AC3E}">
        <p14:creationId xmlns:p14="http://schemas.microsoft.com/office/powerpoint/2010/main" val="1224639521"/>
      </p:ext>
    </p:extLst>
  </p:cSld>
  <p:clrMapOvr>
    <a:masterClrMapping/>
  </p:clrMapOvr>
  <p:transition advTm="2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8" descr="C:\Users\dg102\Desktop\Master Thesis\CC column re-suspension 3 und 4 .tif"/>
          <p:cNvPicPr/>
          <p:nvPr/>
        </p:nvPicPr>
        <p:blipFill rotWithShape="1">
          <a:blip r:embed="rId3">
            <a:extLst>
              <a:ext uri="{28A0092B-C50C-407E-A947-70E740481C1C}">
                <a14:useLocalDpi xmlns:a14="http://schemas.microsoft.com/office/drawing/2010/main" val="0"/>
              </a:ext>
            </a:extLst>
          </a:blip>
          <a:srcRect l="32136" t="35621" r="56384" b="31666"/>
          <a:stretch/>
        </p:blipFill>
        <p:spPr bwMode="auto">
          <a:xfrm>
            <a:off x="6492945" y="2328470"/>
            <a:ext cx="1318941" cy="1991985"/>
          </a:xfrm>
          <a:prstGeom prst="rect">
            <a:avLst/>
          </a:prstGeom>
          <a:noFill/>
          <a:ln>
            <a:noFill/>
          </a:ln>
          <a:extLst>
            <a:ext uri="{53640926-AAD7-44D8-BBD7-CCE9431645EC}">
              <a14:shadowObscured xmlns:a14="http://schemas.microsoft.com/office/drawing/2010/main"/>
            </a:ext>
          </a:extLst>
        </p:spPr>
      </p:pic>
      <p:pic>
        <p:nvPicPr>
          <p:cNvPr id="7" name="Grafik 6"/>
          <p:cNvPicPr>
            <a:picLocks noChangeAspect="1"/>
          </p:cNvPicPr>
          <p:nvPr/>
        </p:nvPicPr>
        <p:blipFill rotWithShape="1">
          <a:blip r:embed="rId4">
            <a:extLst>
              <a:ext uri="{28A0092B-C50C-407E-A947-70E740481C1C}">
                <a14:useLocalDpi xmlns:a14="http://schemas.microsoft.com/office/drawing/2010/main" val="0"/>
              </a:ext>
            </a:extLst>
          </a:blip>
          <a:srcRect l="21036" t="23617" r="14319" b="19683"/>
          <a:stretch/>
        </p:blipFill>
        <p:spPr>
          <a:xfrm>
            <a:off x="6468294" y="2306454"/>
            <a:ext cx="1343590" cy="2046668"/>
          </a:xfrm>
          <a:prstGeom prst="rect">
            <a:avLst/>
          </a:prstGeom>
        </p:spPr>
      </p:pic>
      <p:pic>
        <p:nvPicPr>
          <p:cNvPr id="8" name="Grafik 7"/>
          <p:cNvPicPr>
            <a:picLocks noChangeAspect="1"/>
          </p:cNvPicPr>
          <p:nvPr/>
        </p:nvPicPr>
        <p:blipFill rotWithShape="1">
          <a:blip r:embed="rId5">
            <a:extLst>
              <a:ext uri="{28A0092B-C50C-407E-A947-70E740481C1C}">
                <a14:useLocalDpi xmlns:a14="http://schemas.microsoft.com/office/drawing/2010/main" val="0"/>
              </a:ext>
            </a:extLst>
          </a:blip>
          <a:srcRect l="1948" t="20134" r="2933" b="26325"/>
          <a:stretch/>
        </p:blipFill>
        <p:spPr>
          <a:xfrm>
            <a:off x="8057757" y="2106409"/>
            <a:ext cx="3668877" cy="3671409"/>
          </a:xfrm>
          <a:prstGeom prst="ellipse">
            <a:avLst/>
          </a:prstGeom>
        </p:spPr>
      </p:pic>
      <p:sp>
        <p:nvSpPr>
          <p:cNvPr id="2" name="Titel 1"/>
          <p:cNvSpPr>
            <a:spLocks noGrp="1"/>
          </p:cNvSpPr>
          <p:nvPr>
            <p:ph type="title"/>
          </p:nvPr>
        </p:nvSpPr>
        <p:spPr/>
        <p:txBody>
          <a:bodyPr/>
          <a:lstStyle/>
          <a:p>
            <a:r>
              <a:rPr lang="en-US" noProof="0" dirty="0" smtClean="0"/>
              <a:t>V-Disk</a:t>
            </a:r>
            <a:endParaRPr lang="en-US" noProof="0" dirty="0"/>
          </a:p>
        </p:txBody>
      </p:sp>
      <p:sp>
        <p:nvSpPr>
          <p:cNvPr id="10" name="Fußzeilenplatzhalter 9"/>
          <p:cNvSpPr>
            <a:spLocks noGrp="1"/>
          </p:cNvSpPr>
          <p:nvPr>
            <p:ph type="ftr" sz="quarter" idx="10"/>
          </p:nvPr>
        </p:nvSpPr>
        <p:spPr>
          <a:prstGeom prst="rect">
            <a:avLst/>
          </a:prstGeom>
        </p:spPr>
        <p:txBody>
          <a:bodyPr/>
          <a:lstStyle/>
          <a:p>
            <a:r>
              <a:rPr lang="en-US" smtClean="0">
                <a:solidFill>
                  <a:srgbClr val="000000"/>
                </a:solidFill>
              </a:rPr>
              <a:t>03.11.2025 – ELBS general assembly</a:t>
            </a:r>
            <a:endParaRPr lang="de-DE" dirty="0">
              <a:solidFill>
                <a:srgbClr val="000000"/>
              </a:solidFill>
            </a:endParaRPr>
          </a:p>
        </p:txBody>
      </p:sp>
      <p:sp>
        <p:nvSpPr>
          <p:cNvPr id="4" name="Foliennummernplatzhalter 3"/>
          <p:cNvSpPr>
            <a:spLocks noGrp="1"/>
          </p:cNvSpPr>
          <p:nvPr>
            <p:ph type="sldNum" sz="quarter" idx="11"/>
          </p:nvPr>
        </p:nvSpPr>
        <p:spPr/>
        <p:txBody>
          <a:bodyPr/>
          <a:lstStyle/>
          <a:p>
            <a:fld id="{0625EBFC-0345-4FA4-A801-51797D94B198}" type="slidenum">
              <a:rPr lang="de-DE" smtClean="0"/>
              <a:pPr/>
              <a:t>8</a:t>
            </a:fld>
            <a:endParaRPr lang="de-DE" dirty="0"/>
          </a:p>
        </p:txBody>
      </p:sp>
      <p:sp>
        <p:nvSpPr>
          <p:cNvPr id="9" name="Inhaltsplatzhalter 2"/>
          <p:cNvSpPr txBox="1">
            <a:spLocks/>
          </p:cNvSpPr>
          <p:nvPr/>
        </p:nvSpPr>
        <p:spPr>
          <a:xfrm>
            <a:off x="55823" y="1341713"/>
            <a:ext cx="6472171" cy="4550031"/>
          </a:xfrm>
          <a:prstGeom prst="rect">
            <a:avLst/>
          </a:prstGeom>
        </p:spPr>
        <p:txBody>
          <a:bodyPr>
            <a:normAutofit/>
          </a:bodyPr>
          <a:lst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6"/>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6"/>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6"/>
              </a:buBlip>
              <a:tabLst>
                <a:tab pos="228548" algn="l"/>
              </a:tabLst>
              <a:defRPr sz="2300">
                <a:solidFill>
                  <a:schemeClr val="tx1"/>
                </a:solidFill>
                <a:latin typeface="+mn-lt"/>
              </a:defRPr>
            </a:lvl9pPr>
          </a:lstStyle>
          <a:p>
            <a:pPr lvl="1"/>
            <a:r>
              <a:rPr lang="de-DE" sz="2400" kern="0" dirty="0" err="1" smtClean="0">
                <a:solidFill>
                  <a:srgbClr val="000000"/>
                </a:solidFill>
                <a:latin typeface="Arial"/>
              </a:rPr>
              <a:t>Disposable</a:t>
            </a:r>
            <a:r>
              <a:rPr lang="de-DE" sz="2400" kern="0" dirty="0" smtClean="0">
                <a:solidFill>
                  <a:srgbClr val="000000"/>
                </a:solidFill>
                <a:latin typeface="Arial"/>
              </a:rPr>
              <a:t> </a:t>
            </a:r>
            <a:r>
              <a:rPr lang="de-DE" sz="2400" kern="0" dirty="0" err="1" smtClean="0">
                <a:solidFill>
                  <a:srgbClr val="000000"/>
                </a:solidFill>
                <a:latin typeface="Arial"/>
              </a:rPr>
              <a:t>cartridge</a:t>
            </a:r>
            <a:endParaRPr lang="de-DE" sz="2400" kern="0" dirty="0" smtClean="0">
              <a:solidFill>
                <a:srgbClr val="000000"/>
              </a:solidFill>
              <a:latin typeface="Arial"/>
            </a:endParaRPr>
          </a:p>
          <a:p>
            <a:pPr lvl="1"/>
            <a:r>
              <a:rPr lang="de-DE" sz="2400" kern="0" dirty="0" smtClean="0">
                <a:solidFill>
                  <a:srgbClr val="000000"/>
                </a:solidFill>
                <a:latin typeface="Arial"/>
              </a:rPr>
              <a:t>0.1 </a:t>
            </a:r>
            <a:r>
              <a:rPr lang="de-DE" sz="2400" kern="0" dirty="0">
                <a:solidFill>
                  <a:srgbClr val="000000"/>
                </a:solidFill>
                <a:latin typeface="Arial"/>
              </a:rPr>
              <a:t>– 1 ml Plasma </a:t>
            </a:r>
            <a:r>
              <a:rPr lang="de-DE" sz="2400" kern="0" dirty="0">
                <a:solidFill>
                  <a:srgbClr val="000000"/>
                </a:solidFill>
                <a:latin typeface="Arial"/>
                <a:sym typeface="Wingdings" panose="05000000000000000000" pitchFamily="2" charset="2"/>
              </a:rPr>
              <a:t> </a:t>
            </a:r>
            <a:r>
              <a:rPr lang="de-DE" sz="2400" kern="0" dirty="0" smtClean="0">
                <a:solidFill>
                  <a:srgbClr val="000000"/>
                </a:solidFill>
                <a:latin typeface="Arial"/>
                <a:sym typeface="Wingdings" panose="05000000000000000000" pitchFamily="2" charset="2"/>
              </a:rPr>
              <a:t>700 </a:t>
            </a:r>
            <a:r>
              <a:rPr lang="de-DE" sz="2400" kern="0" dirty="0">
                <a:solidFill>
                  <a:srgbClr val="000000"/>
                </a:solidFill>
                <a:latin typeface="Arial"/>
                <a:sym typeface="Wingdings" panose="05000000000000000000" pitchFamily="2" charset="2"/>
              </a:rPr>
              <a:t>µl </a:t>
            </a:r>
            <a:r>
              <a:rPr lang="de-DE" sz="2400" kern="0" dirty="0" err="1">
                <a:solidFill>
                  <a:srgbClr val="000000"/>
                </a:solidFill>
                <a:latin typeface="Arial"/>
                <a:sym typeface="Wingdings" panose="05000000000000000000" pitchFamily="2" charset="2"/>
              </a:rPr>
              <a:t>purified</a:t>
            </a:r>
            <a:r>
              <a:rPr lang="de-DE" sz="2400" kern="0" dirty="0">
                <a:solidFill>
                  <a:srgbClr val="000000"/>
                </a:solidFill>
                <a:latin typeface="Arial"/>
                <a:sym typeface="Wingdings" panose="05000000000000000000" pitchFamily="2" charset="2"/>
              </a:rPr>
              <a:t> EVs</a:t>
            </a:r>
          </a:p>
          <a:p>
            <a:pPr lvl="1"/>
            <a:r>
              <a:rPr lang="en-US" sz="2400" kern="0" dirty="0" smtClean="0">
                <a:solidFill>
                  <a:srgbClr val="000000"/>
                </a:solidFill>
                <a:latin typeface="Arial"/>
              </a:rPr>
              <a:t>Thermal </a:t>
            </a:r>
            <a:r>
              <a:rPr lang="en-US" sz="2400" kern="0" dirty="0">
                <a:solidFill>
                  <a:srgbClr val="000000"/>
                </a:solidFill>
                <a:latin typeface="Arial"/>
              </a:rPr>
              <a:t>integration of filter membranes</a:t>
            </a:r>
          </a:p>
          <a:p>
            <a:pPr lvl="1"/>
            <a:r>
              <a:rPr lang="en-US" sz="2400" kern="0" dirty="0">
                <a:solidFill>
                  <a:srgbClr val="000000"/>
                </a:solidFill>
                <a:latin typeface="Arial"/>
              </a:rPr>
              <a:t>Dried storage chromatography resins</a:t>
            </a:r>
          </a:p>
          <a:p>
            <a:pPr lvl="1"/>
            <a:endParaRPr lang="en-US" sz="2400" kern="0" dirty="0">
              <a:solidFill>
                <a:srgbClr val="000000"/>
              </a:solidFill>
              <a:latin typeface="Arial"/>
            </a:endParaRPr>
          </a:p>
        </p:txBody>
      </p:sp>
      <p:sp>
        <p:nvSpPr>
          <p:cNvPr id="11" name="Textfeld 10"/>
          <p:cNvSpPr txBox="1"/>
          <p:nvPr/>
        </p:nvSpPr>
        <p:spPr>
          <a:xfrm>
            <a:off x="11242698" y="2249926"/>
            <a:ext cx="971659" cy="646247"/>
          </a:xfrm>
          <a:prstGeom prst="rect">
            <a:avLst/>
          </a:prstGeom>
          <a:noFill/>
        </p:spPr>
        <p:txBody>
          <a:bodyPr wrap="square" rtlCol="0">
            <a:spAutoFit/>
          </a:bodyPr>
          <a:lstStyle/>
          <a:p>
            <a:r>
              <a:rPr lang="de-DE" dirty="0">
                <a:solidFill>
                  <a:srgbClr val="000000"/>
                </a:solidFill>
              </a:rPr>
              <a:t>Filter-1 1 µm</a:t>
            </a:r>
            <a:endParaRPr lang="en-US" dirty="0">
              <a:solidFill>
                <a:srgbClr val="000000"/>
              </a:solidFill>
            </a:endParaRPr>
          </a:p>
        </p:txBody>
      </p:sp>
      <p:sp>
        <p:nvSpPr>
          <p:cNvPr id="12" name="Textfeld 11"/>
          <p:cNvSpPr txBox="1"/>
          <p:nvPr/>
        </p:nvSpPr>
        <p:spPr>
          <a:xfrm>
            <a:off x="9730375" y="1272024"/>
            <a:ext cx="971659" cy="646247"/>
          </a:xfrm>
          <a:prstGeom prst="rect">
            <a:avLst/>
          </a:prstGeom>
          <a:noFill/>
        </p:spPr>
        <p:txBody>
          <a:bodyPr wrap="square" rtlCol="0">
            <a:spAutoFit/>
          </a:bodyPr>
          <a:lstStyle/>
          <a:p>
            <a:r>
              <a:rPr lang="de-DE" dirty="0">
                <a:solidFill>
                  <a:srgbClr val="000000"/>
                </a:solidFill>
              </a:rPr>
              <a:t>Filter-2 20 nm</a:t>
            </a:r>
            <a:endParaRPr lang="en-US" dirty="0">
              <a:solidFill>
                <a:srgbClr val="000000"/>
              </a:solidFill>
            </a:endParaRPr>
          </a:p>
        </p:txBody>
      </p:sp>
      <p:cxnSp>
        <p:nvCxnSpPr>
          <p:cNvPr id="13" name="Straight Arrow Connector 27"/>
          <p:cNvCxnSpPr/>
          <p:nvPr/>
        </p:nvCxnSpPr>
        <p:spPr bwMode="auto">
          <a:xfrm flipH="1">
            <a:off x="10549761" y="2609818"/>
            <a:ext cx="849514" cy="1035178"/>
          </a:xfrm>
          <a:prstGeom prst="straightConnector1">
            <a:avLst/>
          </a:prstGeom>
          <a:solidFill>
            <a:schemeClr val="accent1"/>
          </a:solidFill>
          <a:ln w="38100" cap="flat" cmpd="sng" algn="ctr">
            <a:solidFill>
              <a:schemeClr val="accent1"/>
            </a:solid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27"/>
          <p:cNvCxnSpPr/>
          <p:nvPr/>
        </p:nvCxnSpPr>
        <p:spPr bwMode="auto">
          <a:xfrm flipH="1">
            <a:off x="10127924" y="1865125"/>
            <a:ext cx="88281" cy="987887"/>
          </a:xfrm>
          <a:prstGeom prst="straightConnector1">
            <a:avLst/>
          </a:prstGeom>
          <a:solidFill>
            <a:schemeClr val="accent1"/>
          </a:solidFill>
          <a:ln w="38100" cap="flat" cmpd="sng" algn="ctr">
            <a:solidFill>
              <a:schemeClr val="accent1"/>
            </a:solid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Gerader Verbinder 17"/>
          <p:cNvCxnSpPr/>
          <p:nvPr/>
        </p:nvCxnSpPr>
        <p:spPr bwMode="auto">
          <a:xfrm flipH="1" flipV="1">
            <a:off x="7811886" y="2328469"/>
            <a:ext cx="1111219" cy="692756"/>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Gerader Verbinder 19"/>
          <p:cNvCxnSpPr/>
          <p:nvPr/>
        </p:nvCxnSpPr>
        <p:spPr bwMode="auto">
          <a:xfrm flipH="1">
            <a:off x="7811887" y="3942112"/>
            <a:ext cx="1524053" cy="378343"/>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extfeld 2"/>
          <p:cNvSpPr txBox="1"/>
          <p:nvPr/>
        </p:nvSpPr>
        <p:spPr>
          <a:xfrm>
            <a:off x="6571243" y="4334640"/>
            <a:ext cx="1216086" cy="369284"/>
          </a:xfrm>
          <a:prstGeom prst="rect">
            <a:avLst/>
          </a:prstGeom>
          <a:noFill/>
        </p:spPr>
        <p:txBody>
          <a:bodyPr wrap="square" rtlCol="0">
            <a:spAutoFit/>
          </a:bodyPr>
          <a:lstStyle/>
          <a:p>
            <a:r>
              <a:rPr lang="de-DE" dirty="0">
                <a:solidFill>
                  <a:srgbClr val="000000"/>
                </a:solidFill>
              </a:rPr>
              <a:t>Dry </a:t>
            </a:r>
            <a:r>
              <a:rPr lang="de-DE" dirty="0" err="1">
                <a:solidFill>
                  <a:srgbClr val="000000"/>
                </a:solidFill>
              </a:rPr>
              <a:t>resin</a:t>
            </a:r>
            <a:endParaRPr lang="en-US" dirty="0">
              <a:solidFill>
                <a:srgbClr val="000000"/>
              </a:solidFill>
            </a:endParaRPr>
          </a:p>
        </p:txBody>
      </p:sp>
      <p:sp>
        <p:nvSpPr>
          <p:cNvPr id="16" name="Textfeld 15"/>
          <p:cNvSpPr txBox="1"/>
          <p:nvPr/>
        </p:nvSpPr>
        <p:spPr>
          <a:xfrm>
            <a:off x="6358926" y="4334641"/>
            <a:ext cx="1639223" cy="646247"/>
          </a:xfrm>
          <a:prstGeom prst="rect">
            <a:avLst/>
          </a:prstGeom>
          <a:solidFill>
            <a:schemeClr val="bg1"/>
          </a:solidFill>
        </p:spPr>
        <p:txBody>
          <a:bodyPr wrap="square" rtlCol="0">
            <a:spAutoFit/>
          </a:bodyPr>
          <a:lstStyle/>
          <a:p>
            <a:r>
              <a:rPr lang="de-DE" dirty="0" err="1">
                <a:solidFill>
                  <a:srgbClr val="000000"/>
                </a:solidFill>
              </a:rPr>
              <a:t>Reconstituted</a:t>
            </a:r>
            <a:r>
              <a:rPr lang="de-DE" dirty="0">
                <a:solidFill>
                  <a:srgbClr val="000000"/>
                </a:solidFill>
              </a:rPr>
              <a:t> </a:t>
            </a:r>
            <a:r>
              <a:rPr lang="de-DE" dirty="0" err="1">
                <a:solidFill>
                  <a:srgbClr val="000000"/>
                </a:solidFill>
              </a:rPr>
              <a:t>column</a:t>
            </a:r>
            <a:r>
              <a:rPr lang="de-DE" dirty="0">
                <a:solidFill>
                  <a:srgbClr val="000000"/>
                </a:solidFill>
              </a:rPr>
              <a:t> </a:t>
            </a:r>
            <a:endParaRPr lang="en-US" dirty="0">
              <a:solidFill>
                <a:srgbClr val="000000"/>
              </a:solidFill>
            </a:endParaRPr>
          </a:p>
        </p:txBody>
      </p:sp>
      <p:pic>
        <p:nvPicPr>
          <p:cNvPr id="6" name="Grafik 5"/>
          <p:cNvPicPr>
            <a:picLocks noChangeAspect="1"/>
          </p:cNvPicPr>
          <p:nvPr/>
        </p:nvPicPr>
        <p:blipFill rotWithShape="1">
          <a:blip r:embed="rId7">
            <a:extLst>
              <a:ext uri="{28A0092B-C50C-407E-A947-70E740481C1C}">
                <a14:useLocalDpi xmlns:a14="http://schemas.microsoft.com/office/drawing/2010/main" val="0"/>
              </a:ext>
            </a:extLst>
          </a:blip>
          <a:srcRect l="3334" t="33200" b="23751"/>
          <a:stretch/>
        </p:blipFill>
        <p:spPr>
          <a:xfrm>
            <a:off x="6455746" y="1341714"/>
            <a:ext cx="5659007" cy="4480341"/>
          </a:xfrm>
          <a:prstGeom prst="rect">
            <a:avLst/>
          </a:prstGeom>
        </p:spPr>
      </p:pic>
      <p:pic>
        <p:nvPicPr>
          <p:cNvPr id="14" name="Grafik 13"/>
          <p:cNvPicPr>
            <a:picLocks noChangeAspect="1"/>
          </p:cNvPicPr>
          <p:nvPr/>
        </p:nvPicPr>
        <p:blipFill rotWithShape="1">
          <a:blip r:embed="rId8">
            <a:extLst>
              <a:ext uri="{28A0092B-C50C-407E-A947-70E740481C1C}">
                <a14:useLocalDpi xmlns:a14="http://schemas.microsoft.com/office/drawing/2010/main" val="0"/>
              </a:ext>
            </a:extLst>
          </a:blip>
          <a:srcRect t="1989" r="3566" b="3512"/>
          <a:stretch/>
        </p:blipFill>
        <p:spPr>
          <a:xfrm>
            <a:off x="6373542" y="1272024"/>
            <a:ext cx="5741211" cy="4768863"/>
          </a:xfrm>
          <a:prstGeom prst="rect">
            <a:avLst/>
          </a:prstGeom>
        </p:spPr>
      </p:pic>
    </p:spTree>
    <p:extLst>
      <p:ext uri="{BB962C8B-B14F-4D97-AF65-F5344CB8AC3E}">
        <p14:creationId xmlns:p14="http://schemas.microsoft.com/office/powerpoint/2010/main" val="3327049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V-Disk – EV Morphology</a:t>
            </a:r>
            <a:endParaRPr lang="en-US" dirty="0"/>
          </a:p>
        </p:txBody>
      </p:sp>
      <p:sp>
        <p:nvSpPr>
          <p:cNvPr id="3" name="Fußzeilenplatzhalter 2"/>
          <p:cNvSpPr>
            <a:spLocks noGrp="1"/>
          </p:cNvSpPr>
          <p:nvPr>
            <p:ph type="ftr" sz="quarter" idx="10"/>
          </p:nvPr>
        </p:nvSpPr>
        <p:spPr/>
        <p:txBody>
          <a:bodyPr/>
          <a:lstStyle/>
          <a:p>
            <a:r>
              <a:rPr lang="en-US" smtClean="0">
                <a:solidFill>
                  <a:srgbClr val="000000"/>
                </a:solidFill>
              </a:rPr>
              <a:t>03.11.2025 – ELBS general assembly</a:t>
            </a:r>
            <a:endParaRPr lang="de-DE" dirty="0">
              <a:solidFill>
                <a:srgbClr val="000000"/>
              </a:solidFill>
            </a:endParaRPr>
          </a:p>
        </p:txBody>
      </p:sp>
      <p:sp>
        <p:nvSpPr>
          <p:cNvPr id="16" name="Foliennummernplatzhalter 15"/>
          <p:cNvSpPr>
            <a:spLocks noGrp="1"/>
          </p:cNvSpPr>
          <p:nvPr>
            <p:ph type="sldNum" sz="quarter" idx="11"/>
          </p:nvPr>
        </p:nvSpPr>
        <p:spPr/>
        <p:txBody>
          <a:bodyPr/>
          <a:lstStyle/>
          <a:p>
            <a:fld id="{0625EBFC-0345-4FA4-A801-51797D94B198}" type="slidenum">
              <a:rPr lang="de-DE" smtClean="0"/>
              <a:t>9</a:t>
            </a:fld>
            <a:endParaRPr lang="de-DE"/>
          </a:p>
        </p:txBody>
      </p:sp>
      <p:sp>
        <p:nvSpPr>
          <p:cNvPr id="5" name="Inhaltsplatzhalter 2"/>
          <p:cNvSpPr txBox="1">
            <a:spLocks/>
          </p:cNvSpPr>
          <p:nvPr/>
        </p:nvSpPr>
        <p:spPr>
          <a:xfrm>
            <a:off x="55823" y="1341713"/>
            <a:ext cx="4644563" cy="4550031"/>
          </a:xfrm>
          <a:prstGeom prst="rect">
            <a:avLst/>
          </a:prstGeom>
        </p:spPr>
        <p:txBody>
          <a:bodyPr>
            <a:normAutofit/>
          </a:bodyPr>
          <a:lstStyle>
            <a:lvl1pPr marL="179964" indent="-179964" algn="l" defTabSz="1136395" rtl="0" eaLnBrk="1" fontAlgn="base" hangingPunct="1">
              <a:spcBef>
                <a:spcPts val="3199"/>
              </a:spcBef>
              <a:spcAft>
                <a:spcPts val="200"/>
              </a:spcAft>
              <a:buClr>
                <a:srgbClr val="0000CC"/>
              </a:buClr>
              <a:buSzPct val="85000"/>
              <a:buFont typeface="Wingdings" pitchFamily="2" charset="2"/>
              <a:buBlip>
                <a:blip r:embed="rId2"/>
              </a:buBlip>
              <a:tabLst>
                <a:tab pos="180939" algn="l"/>
              </a:tabLst>
              <a:defRPr sz="2200" b="1" baseline="0">
                <a:solidFill>
                  <a:schemeClr val="tx1"/>
                </a:solidFill>
                <a:latin typeface="+mn-lt"/>
                <a:ea typeface="+mn-ea"/>
                <a:cs typeface="+mn-cs"/>
              </a:defRPr>
            </a:lvl1pPr>
            <a:lvl2pPr marL="539892" indent="-359928" algn="l" defTabSz="1136395" rtl="0" eaLnBrk="1" fontAlgn="base" hangingPunct="1">
              <a:spcBef>
                <a:spcPts val="800"/>
              </a:spcBef>
              <a:spcAft>
                <a:spcPct val="0"/>
              </a:spcAft>
              <a:buClrTx/>
              <a:buSzPct val="120000"/>
              <a:buFont typeface="Wingdings" pitchFamily="2" charset="2"/>
              <a:buChar char="§"/>
              <a:tabLst>
                <a:tab pos="228548" algn="l"/>
              </a:tabLst>
              <a:defRPr lang="en-US" sz="2000" baseline="0" noProof="0" dirty="0" smtClean="0">
                <a:solidFill>
                  <a:schemeClr val="tx1"/>
                </a:solidFill>
                <a:latin typeface="+mn-lt"/>
              </a:defRPr>
            </a:lvl2pPr>
            <a:lvl3pPr marL="791842" indent="-251950" algn="l" defTabSz="1136395" rtl="0" eaLnBrk="1" fontAlgn="base" hangingPunct="1">
              <a:spcBef>
                <a:spcPts val="400"/>
              </a:spcBef>
              <a:spcAft>
                <a:spcPct val="0"/>
              </a:spcAft>
              <a:buClrTx/>
              <a:buSzPct val="90000"/>
              <a:buFont typeface="Wingdings" pitchFamily="2" charset="2"/>
              <a:buChar char="Ø"/>
              <a:tabLst>
                <a:tab pos="228548" algn="l"/>
              </a:tabLst>
              <a:defRPr lang="en-US" sz="1800" noProof="0" dirty="0" smtClean="0">
                <a:solidFill>
                  <a:schemeClr val="tx1"/>
                </a:solidFill>
                <a:latin typeface="+mn-lt"/>
              </a:defRPr>
            </a:lvl3pPr>
            <a:lvl4pPr marL="1246437" indent="581953" algn="l" defTabSz="1136395" rtl="0" eaLnBrk="1" fontAlgn="base" hangingPunct="1">
              <a:spcBef>
                <a:spcPct val="20000"/>
              </a:spcBef>
              <a:spcAft>
                <a:spcPct val="0"/>
              </a:spcAft>
              <a:buClr>
                <a:srgbClr val="000066"/>
              </a:buClr>
              <a:buSzPct val="25000"/>
              <a:buBlip>
                <a:blip r:embed="rId2"/>
              </a:buBlip>
              <a:tabLst>
                <a:tab pos="228548" algn="l"/>
              </a:tabLst>
              <a:defRPr sz="1800">
                <a:solidFill>
                  <a:schemeClr val="tx1"/>
                </a:solidFill>
                <a:latin typeface="+mn-lt"/>
              </a:defRPr>
            </a:lvl4pPr>
            <a:lvl5pPr marL="1472868" indent="964983"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5pPr>
            <a:lvl6pPr marL="2082331"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6pPr>
            <a:lvl7pPr marL="2691795"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7pPr>
            <a:lvl8pPr marL="3301257"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8pPr>
            <a:lvl9pPr marL="3910720" algn="l" defTabSz="1136395" rtl="0" eaLnBrk="1" fontAlgn="base" hangingPunct="1">
              <a:spcBef>
                <a:spcPct val="20000"/>
              </a:spcBef>
              <a:spcAft>
                <a:spcPct val="0"/>
              </a:spcAft>
              <a:buSzPct val="25000"/>
              <a:buBlip>
                <a:blip r:embed="rId2"/>
              </a:buBlip>
              <a:tabLst>
                <a:tab pos="228548" algn="l"/>
              </a:tabLst>
              <a:defRPr sz="2300">
                <a:solidFill>
                  <a:schemeClr val="tx1"/>
                </a:solidFill>
                <a:latin typeface="+mn-lt"/>
              </a:defRPr>
            </a:lvl9pPr>
          </a:lstStyle>
          <a:p>
            <a:pPr lvl="1"/>
            <a:r>
              <a:rPr lang="en-US" sz="2400" kern="0" dirty="0" err="1">
                <a:solidFill>
                  <a:srgbClr val="000000"/>
                </a:solidFill>
                <a:latin typeface="Arial"/>
              </a:rPr>
              <a:t>Cryo</a:t>
            </a:r>
            <a:r>
              <a:rPr lang="en-US" sz="2400" kern="0" dirty="0">
                <a:solidFill>
                  <a:srgbClr val="000000"/>
                </a:solidFill>
                <a:latin typeface="Arial"/>
              </a:rPr>
              <a:t>-EM analysis</a:t>
            </a:r>
          </a:p>
          <a:p>
            <a:pPr lvl="1"/>
            <a:r>
              <a:rPr lang="en-US" sz="2400" kern="0" dirty="0">
                <a:solidFill>
                  <a:srgbClr val="000000"/>
                </a:solidFill>
                <a:latin typeface="Arial"/>
              </a:rPr>
              <a:t>EVs are </a:t>
            </a:r>
            <a:r>
              <a:rPr lang="en-US" sz="2400" kern="0" dirty="0" smtClean="0">
                <a:solidFill>
                  <a:srgbClr val="000000"/>
                </a:solidFill>
                <a:latin typeface="Arial"/>
              </a:rPr>
              <a:t>intact</a:t>
            </a:r>
            <a:endParaRPr lang="en-US" sz="2200" kern="0" dirty="0">
              <a:solidFill>
                <a:srgbClr val="000000"/>
              </a:solidFill>
              <a:latin typeface="Arial"/>
            </a:endParaRPr>
          </a:p>
        </p:txBody>
      </p:sp>
      <p:grpSp>
        <p:nvGrpSpPr>
          <p:cNvPr id="8" name="Gruppieren 7"/>
          <p:cNvGrpSpPr/>
          <p:nvPr/>
        </p:nvGrpSpPr>
        <p:grpSpPr>
          <a:xfrm>
            <a:off x="3431704" y="1916832"/>
            <a:ext cx="4080217" cy="3974911"/>
            <a:chOff x="1583074" y="2381086"/>
            <a:chExt cx="3328437" cy="3242534"/>
          </a:xfrm>
        </p:grpSpPr>
        <p:pic>
          <p:nvPicPr>
            <p:cNvPr id="9" name="Picture 7" descr="A screenshot of a cell phone&#10;&#10;AI-generated content may be incorrect.">
              <a:extLst>
                <a:ext uri="{FF2B5EF4-FFF2-40B4-BE49-F238E27FC236}">
                  <a16:creationId xmlns:a16="http://schemas.microsoft.com/office/drawing/2014/main" id="{4EFA57E4-3C5E-C2D9-764A-663FF1270C83}"/>
                </a:ext>
              </a:extLst>
            </p:cNvPr>
            <p:cNvPicPr>
              <a:picLocks noChangeAspect="1"/>
            </p:cNvPicPr>
            <p:nvPr/>
          </p:nvPicPr>
          <p:blipFill rotWithShape="1">
            <a:blip r:embed="rId3"/>
            <a:srcRect l="594" t="11917" r="66630" b="30618"/>
            <a:stretch/>
          </p:blipFill>
          <p:spPr>
            <a:xfrm>
              <a:off x="1622721" y="2381086"/>
              <a:ext cx="3288790" cy="3242534"/>
            </a:xfrm>
            <a:prstGeom prst="rect">
              <a:avLst/>
            </a:prstGeom>
          </p:spPr>
        </p:pic>
        <p:pic>
          <p:nvPicPr>
            <p:cNvPr id="10" name="Picture 8" descr="A screenshot of a cell phone&#10;&#10;AI-generated content may be incorrect.">
              <a:extLst>
                <a:ext uri="{FF2B5EF4-FFF2-40B4-BE49-F238E27FC236}">
                  <a16:creationId xmlns:a16="http://schemas.microsoft.com/office/drawing/2014/main" id="{D2084461-34A0-1028-184E-7E7C2C8FA73A}"/>
                </a:ext>
              </a:extLst>
            </p:cNvPr>
            <p:cNvPicPr>
              <a:picLocks noChangeAspect="1"/>
            </p:cNvPicPr>
            <p:nvPr/>
          </p:nvPicPr>
          <p:blipFill>
            <a:blip r:embed="rId3"/>
            <a:srcRect l="-4" t="70419" r="90910" b="20038"/>
            <a:stretch/>
          </p:blipFill>
          <p:spPr>
            <a:xfrm>
              <a:off x="1583074" y="5085184"/>
              <a:ext cx="912526" cy="538436"/>
            </a:xfrm>
            <a:prstGeom prst="rect">
              <a:avLst/>
            </a:prstGeom>
          </p:spPr>
        </p:pic>
      </p:grpSp>
      <p:grpSp>
        <p:nvGrpSpPr>
          <p:cNvPr id="11" name="Gruppieren 10"/>
          <p:cNvGrpSpPr/>
          <p:nvPr/>
        </p:nvGrpSpPr>
        <p:grpSpPr>
          <a:xfrm>
            <a:off x="7539584" y="1916831"/>
            <a:ext cx="4101032" cy="4020774"/>
            <a:chOff x="7201881" y="2359574"/>
            <a:chExt cx="3367400" cy="3301500"/>
          </a:xfrm>
        </p:grpSpPr>
        <p:pic>
          <p:nvPicPr>
            <p:cNvPr id="12" name="Picture 2" descr="A screenshot of a cell phone&#10;&#10;AI-generated content may be incorrect.">
              <a:extLst>
                <a:ext uri="{FF2B5EF4-FFF2-40B4-BE49-F238E27FC236}">
                  <a16:creationId xmlns:a16="http://schemas.microsoft.com/office/drawing/2014/main" id="{D9C4A7A3-8340-4614-37C9-CE56E421A014}"/>
                </a:ext>
              </a:extLst>
            </p:cNvPr>
            <p:cNvPicPr>
              <a:picLocks noChangeAspect="1"/>
            </p:cNvPicPr>
            <p:nvPr/>
          </p:nvPicPr>
          <p:blipFill rotWithShape="1">
            <a:blip r:embed="rId3"/>
            <a:srcRect l="67223" t="11677" r="1" b="29812"/>
            <a:stretch/>
          </p:blipFill>
          <p:spPr>
            <a:xfrm>
              <a:off x="7280491" y="2359574"/>
              <a:ext cx="3288790" cy="3301500"/>
            </a:xfrm>
            <a:prstGeom prst="rect">
              <a:avLst/>
            </a:prstGeom>
          </p:spPr>
        </p:pic>
        <p:pic>
          <p:nvPicPr>
            <p:cNvPr id="13" name="Picture 9" descr="A screenshot of a cell phone&#10;&#10;AI-generated content may be incorrect.">
              <a:extLst>
                <a:ext uri="{FF2B5EF4-FFF2-40B4-BE49-F238E27FC236}">
                  <a16:creationId xmlns:a16="http://schemas.microsoft.com/office/drawing/2014/main" id="{6EE5409A-3057-34A0-3E9A-A6CC1876B3E0}"/>
                </a:ext>
              </a:extLst>
            </p:cNvPr>
            <p:cNvPicPr>
              <a:picLocks noChangeAspect="1"/>
            </p:cNvPicPr>
            <p:nvPr/>
          </p:nvPicPr>
          <p:blipFill>
            <a:blip r:embed="rId3"/>
            <a:srcRect l="-4" t="70419" r="90910" b="20038"/>
            <a:stretch/>
          </p:blipFill>
          <p:spPr>
            <a:xfrm>
              <a:off x="7201881" y="5085184"/>
              <a:ext cx="912526" cy="538436"/>
            </a:xfrm>
            <a:prstGeom prst="rect">
              <a:avLst/>
            </a:prstGeom>
          </p:spPr>
        </p:pic>
      </p:grpSp>
      <p:sp>
        <p:nvSpPr>
          <p:cNvPr id="14" name="Textfeld 13">
            <a:extLst>
              <a:ext uri="{FF2B5EF4-FFF2-40B4-BE49-F238E27FC236}">
                <a16:creationId xmlns:a16="http://schemas.microsoft.com/office/drawing/2014/main" id="{2F338BA2-C5F5-8F3D-E054-AD698C4B7614}"/>
              </a:ext>
            </a:extLst>
          </p:cNvPr>
          <p:cNvSpPr txBox="1"/>
          <p:nvPr/>
        </p:nvSpPr>
        <p:spPr>
          <a:xfrm>
            <a:off x="4901072" y="1497252"/>
            <a:ext cx="1074974" cy="461665"/>
          </a:xfrm>
          <a:prstGeom prst="rect">
            <a:avLst/>
          </a:prstGeom>
          <a:noFill/>
        </p:spPr>
        <p:txBody>
          <a:bodyPr wrap="none" rtlCol="0">
            <a:spAutoFit/>
          </a:bodyPr>
          <a:lstStyle/>
          <a:p>
            <a:r>
              <a:rPr lang="en-US" sz="2400" dirty="0" smtClean="0"/>
              <a:t>V-Disk</a:t>
            </a:r>
            <a:endParaRPr lang="en-US" sz="2400" dirty="0"/>
          </a:p>
        </p:txBody>
      </p:sp>
      <p:sp>
        <p:nvSpPr>
          <p:cNvPr id="15" name="Textfeld 14">
            <a:extLst>
              <a:ext uri="{FF2B5EF4-FFF2-40B4-BE49-F238E27FC236}">
                <a16:creationId xmlns:a16="http://schemas.microsoft.com/office/drawing/2014/main" id="{2F338BA2-C5F5-8F3D-E054-AD698C4B7614}"/>
              </a:ext>
            </a:extLst>
          </p:cNvPr>
          <p:cNvSpPr txBox="1"/>
          <p:nvPr/>
        </p:nvSpPr>
        <p:spPr>
          <a:xfrm>
            <a:off x="9301494" y="1497252"/>
            <a:ext cx="817853" cy="461665"/>
          </a:xfrm>
          <a:prstGeom prst="rect">
            <a:avLst/>
          </a:prstGeom>
          <a:noFill/>
        </p:spPr>
        <p:txBody>
          <a:bodyPr wrap="none" rtlCol="0">
            <a:spAutoFit/>
          </a:bodyPr>
          <a:lstStyle/>
          <a:p>
            <a:r>
              <a:rPr lang="en-US" sz="2400" dirty="0" smtClean="0"/>
              <a:t>SEC</a:t>
            </a:r>
            <a:endParaRPr lang="en-US" sz="2400" dirty="0"/>
          </a:p>
        </p:txBody>
      </p:sp>
    </p:spTree>
    <p:extLst>
      <p:ext uri="{BB962C8B-B14F-4D97-AF65-F5344CB8AC3E}">
        <p14:creationId xmlns:p14="http://schemas.microsoft.com/office/powerpoint/2010/main" val="1586925539"/>
      </p:ext>
    </p:extLst>
  </p:cSld>
  <p:clrMapOvr>
    <a:masterClrMapping/>
  </p:clrMapOvr>
  <p:transition advTm="20000"/>
  <p:timing>
    <p:tnLst>
      <p:par>
        <p:cTn id="1" dur="indefinite" restart="never" nodeType="tmRoot"/>
      </p:par>
    </p:tnLst>
  </p:timing>
</p:sld>
</file>

<file path=ppt/theme/theme1.xml><?xml version="1.0" encoding="utf-8"?>
<a:theme xmlns:a="http://schemas.openxmlformats.org/drawingml/2006/main" name="Hahn-Schickard Template - 16to9">
  <a:themeElements>
    <a:clrScheme name="Hahn Schickard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00"/>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extLst/>
      </a:spPr>
      <a:bodyPr vert="horz" wrap="square" lIns="91440" tIns="45720" rIns="91440" bIns="45720" numCol="1" rtlCol="0" anchor="t"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3C3C5EA9-B9C8-4BB1-AFAA-BFCEF1354766}" vid="{AFD10FC3-CE54-4F7D-8D23-34C612407877}"/>
    </a:ext>
  </a:extLst>
</a:theme>
</file>

<file path=ppt/theme/theme10.xml><?xml version="1.0" encoding="utf-8"?>
<a:theme xmlns:a="http://schemas.openxmlformats.org/drawingml/2006/main" name="Hahn-Schickard PowerPoint Template 16to9">
  <a:themeElements>
    <a:clrScheme name="Hahn Schickard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00"/>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extLst/>
      </a:spPr>
      <a:bodyPr vert="horz" wrap="square" lIns="91440" tIns="45720" rIns="91440" bIns="45720" numCol="1" rtlCol="0" anchor="t"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3_HS- Template 2015 - 16to9">
  <a:themeElements>
    <a:clrScheme name="neue HSG-Farben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E5"/>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eutral Template - 16to9">
  <a:themeElements>
    <a:clrScheme name="Hahn Schickard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00"/>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extLst/>
      </a:spPr>
      <a:bodyPr vert="horz" wrap="square" lIns="91440" tIns="45720" rIns="91440" bIns="45720" numCol="1" rtlCol="0" anchor="t"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3C3C5EA9-B9C8-4BB1-AFAA-BFCEF1354766}" vid="{318E0A3D-D9EB-440E-92D8-722D08C4C218}"/>
    </a:ext>
  </a:extLst>
</a:theme>
</file>

<file path=ppt/theme/theme4.xml><?xml version="1.0" encoding="utf-8"?>
<a:theme xmlns:a="http://schemas.openxmlformats.org/drawingml/2006/main" name="1_Hahn-Schickard Template - 16to9">
  <a:themeElements>
    <a:clrScheme name="Hahn Schickard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00"/>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extLst/>
      </a:spPr>
      <a:bodyPr vert="horz" wrap="square" lIns="91440" tIns="45720" rIns="91440" bIns="45720" numCol="1" rtlCol="0" anchor="t"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S- Template 2015 - 16to9">
  <a:themeElements>
    <a:clrScheme name="neue HSG-Farben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E5"/>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HS- Template 2015 - 16to9">
  <a:themeElements>
    <a:clrScheme name="neue HSG-Farben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E5"/>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plate [Date_Project_first-name_surname-of-PM]">
  <a:themeElements>
    <a:clrScheme name="Hahn Schickard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00"/>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extLst/>
      </a:spPr>
      <a:bodyPr vert="horz" wrap="square" lIns="91440" tIns="45720" rIns="91440" bIns="45720" numCol="1" rtlCol="0"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31879FD3-8519-481A-803A-4BF846411691}" vid="{3EF00C10-47DD-4D42-976C-DEF7A164CB9F}"/>
    </a:ext>
  </a:extLst>
</a:theme>
</file>

<file path=ppt/theme/theme9.xml><?xml version="1.0" encoding="utf-8"?>
<a:theme xmlns:a="http://schemas.openxmlformats.org/drawingml/2006/main" name="2_HS- Template 2015 - 16to9">
  <a:themeElements>
    <a:clrScheme name="neue HSG-Farben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E5"/>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Hahn-Schickard PowerPoint Template 16to9 - without AiF</Template>
  <TotalTime>0</TotalTime>
  <Words>1134</Words>
  <Application>Microsoft Office PowerPoint</Application>
  <PresentationFormat>Breitbild</PresentationFormat>
  <Paragraphs>299</Paragraphs>
  <Slides>20</Slides>
  <Notes>13</Notes>
  <HiddenSlides>0</HiddenSlides>
  <MMClips>1</MMClips>
  <ScaleCrop>false</ScaleCrop>
  <HeadingPairs>
    <vt:vector size="6" baseType="variant">
      <vt:variant>
        <vt:lpstr>Verwendete Schriftarten</vt:lpstr>
      </vt:variant>
      <vt:variant>
        <vt:i4>6</vt:i4>
      </vt:variant>
      <vt:variant>
        <vt:lpstr>Design</vt:lpstr>
      </vt:variant>
      <vt:variant>
        <vt:i4>11</vt:i4>
      </vt:variant>
      <vt:variant>
        <vt:lpstr>Folientitel</vt:lpstr>
      </vt:variant>
      <vt:variant>
        <vt:i4>20</vt:i4>
      </vt:variant>
    </vt:vector>
  </HeadingPairs>
  <TitlesOfParts>
    <vt:vector size="37" baseType="lpstr">
      <vt:lpstr>Adobe Ming Std L</vt:lpstr>
      <vt:lpstr>Arial</vt:lpstr>
      <vt:lpstr>Calibri</vt:lpstr>
      <vt:lpstr>Calibri Light</vt:lpstr>
      <vt:lpstr>CommonBullets</vt:lpstr>
      <vt:lpstr>Wingdings</vt:lpstr>
      <vt:lpstr>Hahn-Schickard Template - 16to9</vt:lpstr>
      <vt:lpstr>Custom Design</vt:lpstr>
      <vt:lpstr>Neutral Template - 16to9</vt:lpstr>
      <vt:lpstr>1_Hahn-Schickard Template - 16to9</vt:lpstr>
      <vt:lpstr>1_Custom Design</vt:lpstr>
      <vt:lpstr>HS- Template 2015 - 16to9</vt:lpstr>
      <vt:lpstr>1_HS- Template 2015 - 16to9</vt:lpstr>
      <vt:lpstr>Template [Date_Project_first-name_surname-of-PM]</vt:lpstr>
      <vt:lpstr>2_HS- Template 2015 - 16to9</vt:lpstr>
      <vt:lpstr>Hahn-Schickard PowerPoint Template 16to9</vt:lpstr>
      <vt:lpstr>3_HS- Template 2015 - 16to9</vt:lpstr>
      <vt:lpstr>V-Disk Automated Extracellular Vesicle Isolation</vt:lpstr>
      <vt:lpstr>Hahn-Schickard – R&amp;D in microsystems engineering</vt:lpstr>
      <vt:lpstr>State of the art EV purification</vt:lpstr>
      <vt:lpstr>EVs – Needle in a haystack</vt:lpstr>
      <vt:lpstr>Label free EV purification</vt:lpstr>
      <vt:lpstr>Multi-modal EV isolation protocol </vt:lpstr>
      <vt:lpstr>V-Disk + Disk-Player</vt:lpstr>
      <vt:lpstr>V-Disk</vt:lpstr>
      <vt:lpstr>V-Disk – EV Morphology</vt:lpstr>
      <vt:lpstr>V-Disk vs SEC - Recovery</vt:lpstr>
      <vt:lpstr>Reproducibility and Robustness</vt:lpstr>
      <vt:lpstr>EV size distribution – NTA </vt:lpstr>
      <vt:lpstr>Contaminant removal</vt:lpstr>
      <vt:lpstr>Reproducibility and Robustness</vt:lpstr>
      <vt:lpstr>Impact of sample volume on V-Disk efficiency</vt:lpstr>
      <vt:lpstr>Impact of sample volume on V-Disk efficiency</vt:lpstr>
      <vt:lpstr>Impact of sample volume on V-Disk Efficiency</vt:lpstr>
      <vt:lpstr>Outlook: V-Disk v3</vt:lpstr>
      <vt:lpstr>Summary</vt:lpstr>
      <vt:lpstr>PowerPoint-Präsentation</vt:lpstr>
    </vt:vector>
  </TitlesOfParts>
  <Company>Hahn-Schickard-Gesellschaft für angewandte Forschung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2021 16:9</dc:title>
  <dc:creator>Jan Lueddecke</dc:creator>
  <cp:lastModifiedBy>Jan Lueddecke</cp:lastModifiedBy>
  <cp:revision>401</cp:revision>
  <cp:lastPrinted>2012-09-11T10:03:28Z</cp:lastPrinted>
  <dcterms:created xsi:type="dcterms:W3CDTF">2024-09-04T13:50:42Z</dcterms:created>
  <dcterms:modified xsi:type="dcterms:W3CDTF">2025-10-30T21:46:58Z</dcterms:modified>
</cp:coreProperties>
</file>