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comments/modernComment_11D_6E162112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0"/>
  </p:notesMasterIdLst>
  <p:sldIdLst>
    <p:sldId id="259" r:id="rId5"/>
    <p:sldId id="2147483637" r:id="rId6"/>
    <p:sldId id="305" r:id="rId7"/>
    <p:sldId id="274" r:id="rId8"/>
    <p:sldId id="275" r:id="rId9"/>
    <p:sldId id="2147483640" r:id="rId10"/>
    <p:sldId id="2147483642" r:id="rId11"/>
    <p:sldId id="257" r:id="rId12"/>
    <p:sldId id="306" r:id="rId13"/>
    <p:sldId id="258" r:id="rId14"/>
    <p:sldId id="260" r:id="rId15"/>
    <p:sldId id="261" r:id="rId16"/>
    <p:sldId id="2147483643" r:id="rId17"/>
    <p:sldId id="284" r:id="rId18"/>
    <p:sldId id="285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939132-BA57-F055-6C63-40FD6A8EEFAF}" name="Krystyna Nahlik" initials="KN" userId="S::Krystyna.Nahlik@LGCGroup.com::cc9ac494-f757-49d4-84b9-f9477a71aae0" providerId="AD"/>
  <p188:author id="{D328529E-5D27-5599-8F8C-E2F1A532CEB5}" name="Andrew Anfora" initials="AA" userId="S::Andrew.Anfora@lgcgroup.com::95bd7a4a-7711-4e15-aa08-d3acdb182476" providerId="AD"/>
  <p188:author id="{CF9A27E8-67CB-DCF5-5869-1FC9EF5D44A3}" name="Andrew Anfora" initials="AA" userId="S::andrew.anfora@lgcgroup.com::95bd7a4a-7711-4e15-aa08-d3acdb1824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82AB"/>
    <a:srgbClr val="274965"/>
    <a:srgbClr val="FFFFFF"/>
    <a:srgbClr val="75B2C2"/>
    <a:srgbClr val="B27F88"/>
    <a:srgbClr val="EEB500"/>
    <a:srgbClr val="BA2D45"/>
    <a:srgbClr val="D85C71"/>
    <a:srgbClr val="005A68"/>
    <a:srgbClr val="007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CC4720-C963-4517-A97F-D7473061AA25}" v="311" dt="2025-10-27T22:17:44.2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109" y="58"/>
      </p:cViewPr>
      <p:guideLst>
        <p:guide orient="horz" pos="255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ystyna Nahlik" userId="cc9ac494-f757-49d4-84b9-f9477a71aae0" providerId="ADAL" clId="{E4C6C46D-CFAE-4A7C-A2BD-29F524FFBE2B}"/>
    <pc:docChg chg="undo custSel addSld delSld modSld sldOrd">
      <pc:chgData name="Krystyna Nahlik" userId="cc9ac494-f757-49d4-84b9-f9477a71aae0" providerId="ADAL" clId="{E4C6C46D-CFAE-4A7C-A2BD-29F524FFBE2B}" dt="2025-10-27T22:23:52.052" v="6487" actId="47"/>
      <pc:docMkLst>
        <pc:docMk/>
      </pc:docMkLst>
      <pc:sldChg chg="modSp del mod">
        <pc:chgData name="Krystyna Nahlik" userId="cc9ac494-f757-49d4-84b9-f9477a71aae0" providerId="ADAL" clId="{E4C6C46D-CFAE-4A7C-A2BD-29F524FFBE2B}" dt="2025-10-24T19:04:12.456" v="1184" actId="47"/>
        <pc:sldMkLst>
          <pc:docMk/>
          <pc:sldMk cId="458544490" sldId="256"/>
        </pc:sldMkLst>
      </pc:sldChg>
      <pc:sldChg chg="new del">
        <pc:chgData name="Krystyna Nahlik" userId="cc9ac494-f757-49d4-84b9-f9477a71aae0" providerId="ADAL" clId="{E4C6C46D-CFAE-4A7C-A2BD-29F524FFBE2B}" dt="2025-10-26T09:48:35.645" v="1236" actId="47"/>
        <pc:sldMkLst>
          <pc:docMk/>
          <pc:sldMk cId="2078162841" sldId="256"/>
        </pc:sldMkLst>
      </pc:sldChg>
      <pc:sldChg chg="new del">
        <pc:chgData name="Krystyna Nahlik" userId="cc9ac494-f757-49d4-84b9-f9477a71aae0" providerId="ADAL" clId="{E4C6C46D-CFAE-4A7C-A2BD-29F524FFBE2B}" dt="2025-10-27T07:32:55.404" v="2288" actId="47"/>
        <pc:sldMkLst>
          <pc:docMk/>
          <pc:sldMk cId="3107325904" sldId="256"/>
        </pc:sldMkLst>
      </pc:sldChg>
      <pc:sldChg chg="addSp delSp modSp new mod modClrScheme chgLayout">
        <pc:chgData name="Krystyna Nahlik" userId="cc9ac494-f757-49d4-84b9-f9477a71aae0" providerId="ADAL" clId="{E4C6C46D-CFAE-4A7C-A2BD-29F524FFBE2B}" dt="2025-10-27T22:18:55.219" v="6445" actId="6549"/>
        <pc:sldMkLst>
          <pc:docMk/>
          <pc:sldMk cId="3556749925" sldId="256"/>
        </pc:sldMkLst>
        <pc:spChg chg="add mod">
          <ac:chgData name="Krystyna Nahlik" userId="cc9ac494-f757-49d4-84b9-f9477a71aae0" providerId="ADAL" clId="{E4C6C46D-CFAE-4A7C-A2BD-29F524FFBE2B}" dt="2025-10-27T22:18:55.219" v="6445" actId="6549"/>
          <ac:spMkLst>
            <pc:docMk/>
            <pc:sldMk cId="3556749925" sldId="256"/>
            <ac:spMk id="2" creationId="{B19BBE17-DC10-7222-2271-0108EDF4C00E}"/>
          </ac:spMkLst>
        </pc:spChg>
        <pc:spChg chg="add mod">
          <ac:chgData name="Krystyna Nahlik" userId="cc9ac494-f757-49d4-84b9-f9477a71aae0" providerId="ADAL" clId="{E4C6C46D-CFAE-4A7C-A2BD-29F524FFBE2B}" dt="2025-10-27T08:04:35.267" v="3770" actId="700"/>
          <ac:spMkLst>
            <pc:docMk/>
            <pc:sldMk cId="3556749925" sldId="256"/>
            <ac:spMk id="3" creationId="{38791E5D-32B1-1ABB-BE14-10EE1F8E40A0}"/>
          </ac:spMkLst>
        </pc:spChg>
        <pc:spChg chg="add del mod">
          <ac:chgData name="Krystyna Nahlik" userId="cc9ac494-f757-49d4-84b9-f9477a71aae0" providerId="ADAL" clId="{E4C6C46D-CFAE-4A7C-A2BD-29F524FFBE2B}" dt="2025-10-27T08:04:46.542" v="3792"/>
          <ac:spMkLst>
            <pc:docMk/>
            <pc:sldMk cId="3556749925" sldId="256"/>
            <ac:spMk id="4" creationId="{BA940BDB-37E4-91BF-4B8F-4858353C9E2C}"/>
          </ac:spMkLst>
        </pc:spChg>
      </pc:sldChg>
      <pc:sldChg chg="addSp delSp modSp new del">
        <pc:chgData name="Krystyna Nahlik" userId="cc9ac494-f757-49d4-84b9-f9477a71aae0" providerId="ADAL" clId="{E4C6C46D-CFAE-4A7C-A2BD-29F524FFBE2B}" dt="2025-10-24T15:32:32.152" v="526" actId="47"/>
        <pc:sldMkLst>
          <pc:docMk/>
          <pc:sldMk cId="160416163" sldId="257"/>
        </pc:sldMkLst>
      </pc:sldChg>
      <pc:sldChg chg="del">
        <pc:chgData name="Krystyna Nahlik" userId="cc9ac494-f757-49d4-84b9-f9477a71aae0" providerId="ADAL" clId="{E4C6C46D-CFAE-4A7C-A2BD-29F524FFBE2B}" dt="2025-10-24T15:10:26.779" v="35" actId="47"/>
        <pc:sldMkLst>
          <pc:docMk/>
          <pc:sldMk cId="952303058" sldId="257"/>
        </pc:sldMkLst>
      </pc:sldChg>
      <pc:sldChg chg="addSp delSp modSp add mod ord modClrScheme delAnim modAnim chgLayout">
        <pc:chgData name="Krystyna Nahlik" userId="cc9ac494-f757-49d4-84b9-f9477a71aae0" providerId="ADAL" clId="{E4C6C46D-CFAE-4A7C-A2BD-29F524FFBE2B}" dt="2025-10-27T17:53:58.606" v="4725" actId="6549"/>
        <pc:sldMkLst>
          <pc:docMk/>
          <pc:sldMk cId="2832507243" sldId="257"/>
        </pc:sldMkLst>
        <pc:spChg chg="mod ord">
          <ac:chgData name="Krystyna Nahlik" userId="cc9ac494-f757-49d4-84b9-f9477a71aae0" providerId="ADAL" clId="{E4C6C46D-CFAE-4A7C-A2BD-29F524FFBE2B}" dt="2025-10-27T08:01:51.349" v="3682" actId="1035"/>
          <ac:spMkLst>
            <pc:docMk/>
            <pc:sldMk cId="2832507243" sldId="257"/>
            <ac:spMk id="3" creationId="{00000000-0000-0000-0000-000000000000}"/>
          </ac:spMkLst>
        </pc:spChg>
        <pc:spChg chg="mod">
          <ac:chgData name="Krystyna Nahlik" userId="cc9ac494-f757-49d4-84b9-f9477a71aae0" providerId="ADAL" clId="{E4C6C46D-CFAE-4A7C-A2BD-29F524FFBE2B}" dt="2025-10-24T15:41:49.909" v="736" actId="2711"/>
          <ac:spMkLst>
            <pc:docMk/>
            <pc:sldMk cId="2832507243" sldId="257"/>
            <ac:spMk id="5" creationId="{58358159-54F6-6348-30FC-918FCEDDBA63}"/>
          </ac:spMkLst>
        </pc:spChg>
        <pc:spChg chg="add del mod">
          <ac:chgData name="Krystyna Nahlik" userId="cc9ac494-f757-49d4-84b9-f9477a71aae0" providerId="ADAL" clId="{E4C6C46D-CFAE-4A7C-A2BD-29F524FFBE2B}" dt="2025-10-27T17:53:58.606" v="4725" actId="6549"/>
          <ac:spMkLst>
            <pc:docMk/>
            <pc:sldMk cId="2832507243" sldId="257"/>
            <ac:spMk id="7" creationId="{8746F784-3268-06AA-41C0-0B70E5486FE2}"/>
          </ac:spMkLst>
        </pc:spChg>
        <pc:spChg chg="del mod">
          <ac:chgData name="Krystyna Nahlik" userId="cc9ac494-f757-49d4-84b9-f9477a71aae0" providerId="ADAL" clId="{E4C6C46D-CFAE-4A7C-A2BD-29F524FFBE2B}" dt="2025-10-27T07:56:40.023" v="3410" actId="478"/>
          <ac:spMkLst>
            <pc:docMk/>
            <pc:sldMk cId="2832507243" sldId="257"/>
            <ac:spMk id="9" creationId="{F6D492AC-180D-4270-8A04-0D060879C709}"/>
          </ac:spMkLst>
        </pc:spChg>
        <pc:spChg chg="add del mod">
          <ac:chgData name="Krystyna Nahlik" userId="cc9ac494-f757-49d4-84b9-f9477a71aae0" providerId="ADAL" clId="{E4C6C46D-CFAE-4A7C-A2BD-29F524FFBE2B}" dt="2025-10-27T08:02:26.353" v="3709" actId="14100"/>
          <ac:spMkLst>
            <pc:docMk/>
            <pc:sldMk cId="2832507243" sldId="257"/>
            <ac:spMk id="13" creationId="{383A5CA6-8BAC-2926-AA27-A69E7D76EFAB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19" creationId="{619E13F3-164A-46F7-C6D0-162D41A6D624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0" creationId="{E3EF838E-BA51-A95D-8635-58F5395DC33B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1" creationId="{9793CF07-F8F0-A6A8-CC32-8C38F694A063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3" creationId="{EC204F90-B162-BBBE-6F07-C442084EB914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5" creationId="{C8115935-BB3F-E75D-9AD4-C4DE1B9FD3B8}"/>
          </ac:spMkLst>
        </pc:spChg>
        <pc:spChg chg="del mod ord">
          <ac:chgData name="Krystyna Nahlik" userId="cc9ac494-f757-49d4-84b9-f9477a71aae0" providerId="ADAL" clId="{E4C6C46D-CFAE-4A7C-A2BD-29F524FFBE2B}" dt="2025-10-27T07:59:56.463" v="3552" actId="478"/>
          <ac:spMkLst>
            <pc:docMk/>
            <pc:sldMk cId="2832507243" sldId="257"/>
            <ac:spMk id="26" creationId="{F33BD005-DD21-7F4A-B64A-327EE37864C2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7" creationId="{7D995888-11F8-EC0C-A450-360376EA8AE1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28" creationId="{78BC952D-9BFC-28B3-29BE-FD137254051C}"/>
          </ac:spMkLst>
        </pc:spChg>
        <pc:spChg chg="mod">
          <ac:chgData name="Krystyna Nahlik" userId="cc9ac494-f757-49d4-84b9-f9477a71aae0" providerId="ADAL" clId="{E4C6C46D-CFAE-4A7C-A2BD-29F524FFBE2B}" dt="2025-10-27T07:59:04.920" v="3473"/>
          <ac:spMkLst>
            <pc:docMk/>
            <pc:sldMk cId="2832507243" sldId="257"/>
            <ac:spMk id="30" creationId="{8595AB9E-6E00-7876-3C65-D2DE8CD00CD1}"/>
          </ac:spMkLst>
        </pc:spChg>
        <pc:grpChg chg="mod">
          <ac:chgData name="Krystyna Nahlik" userId="cc9ac494-f757-49d4-84b9-f9477a71aae0" providerId="ADAL" clId="{E4C6C46D-CFAE-4A7C-A2BD-29F524FFBE2B}" dt="2025-10-27T08:01:57.257" v="3684" actId="1076"/>
          <ac:grpSpMkLst>
            <pc:docMk/>
            <pc:sldMk cId="2832507243" sldId="257"/>
            <ac:grpSpMk id="12" creationId="{5A497B7A-3980-70F5-9547-E1F16057809F}"/>
          </ac:grpSpMkLst>
        </pc:grpChg>
        <pc:grpChg chg="add del mod">
          <ac:chgData name="Krystyna Nahlik" userId="cc9ac494-f757-49d4-84b9-f9477a71aae0" providerId="ADAL" clId="{E4C6C46D-CFAE-4A7C-A2BD-29F524FFBE2B}" dt="2025-10-27T08:00:14.116" v="3559" actId="478"/>
          <ac:grpSpMkLst>
            <pc:docMk/>
            <pc:sldMk cId="2832507243" sldId="257"/>
            <ac:grpSpMk id="14" creationId="{5110E844-942C-967E-ED17-0AAC5376622F}"/>
          </ac:grpSpMkLst>
        </pc:grpChg>
        <pc:graphicFrameChg chg="mod">
          <ac:chgData name="Krystyna Nahlik" userId="cc9ac494-f757-49d4-84b9-f9477a71aae0" providerId="ADAL" clId="{E4C6C46D-CFAE-4A7C-A2BD-29F524FFBE2B}" dt="2025-10-24T15:41:43.895" v="735" actId="2711"/>
          <ac:graphicFrameMkLst>
            <pc:docMk/>
            <pc:sldMk cId="2832507243" sldId="257"/>
            <ac:graphicFrameMk id="15" creationId="{61F35D2B-3FE7-7A00-72D6-948B13EF6768}"/>
          </ac:graphicFrameMkLst>
        </pc:graphicFrameChg>
        <pc:picChg chg="mod">
          <ac:chgData name="Krystyna Nahlik" userId="cc9ac494-f757-49d4-84b9-f9477a71aae0" providerId="ADAL" clId="{E4C6C46D-CFAE-4A7C-A2BD-29F524FFBE2B}" dt="2025-10-27T08:01:45.198" v="3672" actId="1035"/>
          <ac:picMkLst>
            <pc:docMk/>
            <pc:sldMk cId="2832507243" sldId="257"/>
            <ac:picMk id="4" creationId="{E3990698-19E4-E222-27CF-4B631326DCFD}"/>
          </ac:picMkLst>
        </pc:picChg>
      </pc:sldChg>
      <pc:sldChg chg="addSp delSp modSp new mod ord">
        <pc:chgData name="Krystyna Nahlik" userId="cc9ac494-f757-49d4-84b9-f9477a71aae0" providerId="ADAL" clId="{E4C6C46D-CFAE-4A7C-A2BD-29F524FFBE2B}" dt="2025-10-27T17:57:34.106" v="4748" actId="478"/>
        <pc:sldMkLst>
          <pc:docMk/>
          <pc:sldMk cId="622235374" sldId="258"/>
        </pc:sldMkLst>
        <pc:spChg chg="mod">
          <ac:chgData name="Krystyna Nahlik" userId="cc9ac494-f757-49d4-84b9-f9477a71aae0" providerId="ADAL" clId="{E4C6C46D-CFAE-4A7C-A2BD-29F524FFBE2B}" dt="2025-10-24T15:22:32.427" v="126" actId="1076"/>
          <ac:spMkLst>
            <pc:docMk/>
            <pc:sldMk cId="622235374" sldId="258"/>
            <ac:spMk id="2" creationId="{273CC024-E927-C848-8743-22351AD578FE}"/>
          </ac:spMkLst>
        </pc:spChg>
        <pc:spChg chg="add mod">
          <ac:chgData name="Krystyna Nahlik" userId="cc9ac494-f757-49d4-84b9-f9477a71aae0" providerId="ADAL" clId="{E4C6C46D-CFAE-4A7C-A2BD-29F524FFBE2B}" dt="2025-10-27T09:31:13.388" v="3940" actId="1035"/>
          <ac:spMkLst>
            <pc:docMk/>
            <pc:sldMk cId="622235374" sldId="258"/>
            <ac:spMk id="8" creationId="{5AEAE6FD-D25D-8DBC-2C4B-9EA86C83E6D2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13" creationId="{4C4581B5-3087-B6FD-26CB-7F6BF9B7C379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19" creationId="{B8D674F7-504A-A375-F05C-05ADA398AE59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20" creationId="{AB7B44D6-264F-89C6-F80E-A88AFAFF5B76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24" creationId="{B7DB83E4-635C-685D-09C9-A04AB5A17EB0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25" creationId="{D46577F2-A9F0-7B44-8AD3-C317942653AB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26" creationId="{F61A08CC-B257-F0F1-DEA5-09B86918B8D4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36" creationId="{2C313EB1-401A-0C43-0C6C-29FB0038DD70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37" creationId="{944A3739-7C5B-1C08-6425-4F7E0A589C22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39" creationId="{ADB73B43-673C-E9F7-E2B0-A15B45AD6B57}"/>
          </ac:spMkLst>
        </pc:spChg>
        <pc:spChg chg="add mod">
          <ac:chgData name="Krystyna Nahlik" userId="cc9ac494-f757-49d4-84b9-f9477a71aae0" providerId="ADAL" clId="{E4C6C46D-CFAE-4A7C-A2BD-29F524FFBE2B}" dt="2025-10-27T17:56:06.751" v="4747"/>
          <ac:spMkLst>
            <pc:docMk/>
            <pc:sldMk cId="622235374" sldId="258"/>
            <ac:spMk id="41" creationId="{629F6E1F-F3EF-B818-3542-CB357171DE60}"/>
          </ac:spMkLst>
        </pc:spChg>
        <pc:grpChg chg="add del mod">
          <ac:chgData name="Krystyna Nahlik" userId="cc9ac494-f757-49d4-84b9-f9477a71aae0" providerId="ADAL" clId="{E4C6C46D-CFAE-4A7C-A2BD-29F524FFBE2B}" dt="2025-10-27T17:57:34.106" v="4748" actId="478"/>
          <ac:grpSpMkLst>
            <pc:docMk/>
            <pc:sldMk cId="622235374" sldId="258"/>
            <ac:grpSpMk id="7" creationId="{F17FB194-12F5-9525-25F0-2491281F6D0C}"/>
          </ac:grpSpMkLst>
        </pc:grpChg>
        <pc:grpChg chg="mod">
          <ac:chgData name="Krystyna Nahlik" userId="cc9ac494-f757-49d4-84b9-f9477a71aae0" providerId="ADAL" clId="{E4C6C46D-CFAE-4A7C-A2BD-29F524FFBE2B}" dt="2025-10-27T17:56:05.050" v="4746" actId="14100"/>
          <ac:grpSpMkLst>
            <pc:docMk/>
            <pc:sldMk cId="622235374" sldId="258"/>
            <ac:grpSpMk id="11" creationId="{34D3FE10-AE92-A8F1-2D9C-A16FCB61FB6E}"/>
          </ac:grpSpMkLst>
        </pc:grpChg>
        <pc:picChg chg="add mod">
          <ac:chgData name="Krystyna Nahlik" userId="cc9ac494-f757-49d4-84b9-f9477a71aae0" providerId="ADAL" clId="{E4C6C46D-CFAE-4A7C-A2BD-29F524FFBE2B}" dt="2025-10-27T09:27:37.017" v="3821" actId="164"/>
          <ac:picMkLst>
            <pc:docMk/>
            <pc:sldMk cId="622235374" sldId="258"/>
            <ac:picMk id="3" creationId="{AD3EA4B5-CB1C-4046-C284-DCD19019EB7A}"/>
          </ac:picMkLst>
        </pc:picChg>
        <pc:picChg chg="add mod modCrop">
          <ac:chgData name="Krystyna Nahlik" userId="cc9ac494-f757-49d4-84b9-f9477a71aae0" providerId="ADAL" clId="{E4C6C46D-CFAE-4A7C-A2BD-29F524FFBE2B}" dt="2025-10-27T09:27:37.017" v="3821" actId="164"/>
          <ac:picMkLst>
            <pc:docMk/>
            <pc:sldMk cId="622235374" sldId="258"/>
            <ac:picMk id="4" creationId="{68A3A933-3F79-115C-E329-72DE6C250C9C}"/>
          </ac:picMkLst>
        </pc:picChg>
        <pc:picChg chg="add mod modCrop">
          <ac:chgData name="Krystyna Nahlik" userId="cc9ac494-f757-49d4-84b9-f9477a71aae0" providerId="ADAL" clId="{E4C6C46D-CFAE-4A7C-A2BD-29F524FFBE2B}" dt="2025-10-27T09:27:37.017" v="3821" actId="164"/>
          <ac:picMkLst>
            <pc:docMk/>
            <pc:sldMk cId="622235374" sldId="258"/>
            <ac:picMk id="5" creationId="{E25ADEDC-E7A4-2F16-504B-37FBB53030A0}"/>
          </ac:picMkLst>
        </pc:picChg>
        <pc:picChg chg="add mod">
          <ac:chgData name="Krystyna Nahlik" userId="cc9ac494-f757-49d4-84b9-f9477a71aae0" providerId="ADAL" clId="{E4C6C46D-CFAE-4A7C-A2BD-29F524FFBE2B}" dt="2025-10-27T09:31:21.283" v="3941" actId="1076"/>
          <ac:picMkLst>
            <pc:docMk/>
            <pc:sldMk cId="622235374" sldId="258"/>
            <ac:picMk id="6" creationId="{9EDD8610-0768-CF63-A714-21A341CA06BF}"/>
          </ac:picMkLst>
        </pc:picChg>
        <pc:picChg chg="add mod">
          <ac:chgData name="Krystyna Nahlik" userId="cc9ac494-f757-49d4-84b9-f9477a71aae0" providerId="ADAL" clId="{E4C6C46D-CFAE-4A7C-A2BD-29F524FFBE2B}" dt="2025-10-27T09:29:24.499" v="3865" actId="1036"/>
          <ac:picMkLst>
            <pc:docMk/>
            <pc:sldMk cId="622235374" sldId="258"/>
            <ac:picMk id="9" creationId="{4CA5C606-594D-941A-E0E6-D0FEFF069FF1}"/>
          </ac:picMkLst>
        </pc:picChg>
        <pc:picChg chg="add mod">
          <ac:chgData name="Krystyna Nahlik" userId="cc9ac494-f757-49d4-84b9-f9477a71aae0" providerId="ADAL" clId="{E4C6C46D-CFAE-4A7C-A2BD-29F524FFBE2B}" dt="2025-10-27T09:32:41.903" v="3947" actId="1076"/>
          <ac:picMkLst>
            <pc:docMk/>
            <pc:sldMk cId="622235374" sldId="258"/>
            <ac:picMk id="10" creationId="{3CBE5AD8-86C3-7713-5038-85018FDDB6E0}"/>
          </ac:picMkLst>
        </pc:picChg>
      </pc:sldChg>
      <pc:sldChg chg="del">
        <pc:chgData name="Krystyna Nahlik" userId="cc9ac494-f757-49d4-84b9-f9477a71aae0" providerId="ADAL" clId="{E4C6C46D-CFAE-4A7C-A2BD-29F524FFBE2B}" dt="2025-10-24T15:09:29.033" v="13" actId="47"/>
        <pc:sldMkLst>
          <pc:docMk/>
          <pc:sldMk cId="689414443" sldId="258"/>
        </pc:sldMkLst>
      </pc:sldChg>
      <pc:sldChg chg="addSp modSp new mod">
        <pc:chgData name="Krystyna Nahlik" userId="cc9ac494-f757-49d4-84b9-f9477a71aae0" providerId="ADAL" clId="{E4C6C46D-CFAE-4A7C-A2BD-29F524FFBE2B}" dt="2025-10-27T22:21:06.169" v="6484" actId="1035"/>
        <pc:sldMkLst>
          <pc:docMk/>
          <pc:sldMk cId="183184790" sldId="259"/>
        </pc:sldMkLst>
        <pc:spChg chg="add mod">
          <ac:chgData name="Krystyna Nahlik" userId="cc9ac494-f757-49d4-84b9-f9477a71aae0" providerId="ADAL" clId="{E4C6C46D-CFAE-4A7C-A2BD-29F524FFBE2B}" dt="2025-10-27T22:21:06.169" v="6484" actId="1035"/>
          <ac:spMkLst>
            <pc:docMk/>
            <pc:sldMk cId="183184790" sldId="259"/>
            <ac:spMk id="2" creationId="{9692CC23-E2A9-C322-1999-E7E9142B6A49}"/>
          </ac:spMkLst>
        </pc:spChg>
      </pc:sldChg>
      <pc:sldChg chg="add del">
        <pc:chgData name="Krystyna Nahlik" userId="cc9ac494-f757-49d4-84b9-f9477a71aae0" providerId="ADAL" clId="{E4C6C46D-CFAE-4A7C-A2BD-29F524FFBE2B}" dt="2025-10-24T19:00:10.024" v="971" actId="47"/>
        <pc:sldMkLst>
          <pc:docMk/>
          <pc:sldMk cId="1529185949" sldId="259"/>
        </pc:sldMkLst>
      </pc:sldChg>
      <pc:sldChg chg="del">
        <pc:chgData name="Krystyna Nahlik" userId="cc9ac494-f757-49d4-84b9-f9477a71aae0" providerId="ADAL" clId="{E4C6C46D-CFAE-4A7C-A2BD-29F524FFBE2B}" dt="2025-10-24T15:09:23.844" v="10" actId="47"/>
        <pc:sldMkLst>
          <pc:docMk/>
          <pc:sldMk cId="498606432" sldId="260"/>
        </pc:sldMkLst>
      </pc:sldChg>
      <pc:sldChg chg="addSp delSp modSp add mod ord modClrScheme chgLayout">
        <pc:chgData name="Krystyna Nahlik" userId="cc9ac494-f757-49d4-84b9-f9477a71aae0" providerId="ADAL" clId="{E4C6C46D-CFAE-4A7C-A2BD-29F524FFBE2B}" dt="2025-10-27T19:49:32.830" v="4753" actId="6549"/>
        <pc:sldMkLst>
          <pc:docMk/>
          <pc:sldMk cId="1582321796" sldId="260"/>
        </pc:sldMkLst>
        <pc:spChg chg="mod ord">
          <ac:chgData name="Krystyna Nahlik" userId="cc9ac494-f757-49d4-84b9-f9477a71aae0" providerId="ADAL" clId="{E4C6C46D-CFAE-4A7C-A2BD-29F524FFBE2B}" dt="2025-10-27T09:29:57.784" v="3886" actId="700"/>
          <ac:spMkLst>
            <pc:docMk/>
            <pc:sldMk cId="1582321796" sldId="260"/>
            <ac:spMk id="2" creationId="{92A67F69-D06D-C619-F26F-A4586B020FD6}"/>
          </ac:spMkLst>
        </pc:spChg>
        <pc:spChg chg="del mod">
          <ac:chgData name="Krystyna Nahlik" userId="cc9ac494-f757-49d4-84b9-f9477a71aae0" providerId="ADAL" clId="{E4C6C46D-CFAE-4A7C-A2BD-29F524FFBE2B}" dt="2025-10-27T09:29:53.368" v="3885" actId="478"/>
          <ac:spMkLst>
            <pc:docMk/>
            <pc:sldMk cId="1582321796" sldId="260"/>
            <ac:spMk id="4" creationId="{891F80A9-A553-637A-7A6A-EF2262B0F908}"/>
          </ac:spMkLst>
        </pc:spChg>
        <pc:spChg chg="add mod ord">
          <ac:chgData name="Krystyna Nahlik" userId="cc9ac494-f757-49d4-84b9-f9477a71aae0" providerId="ADAL" clId="{E4C6C46D-CFAE-4A7C-A2BD-29F524FFBE2B}" dt="2025-10-27T09:30:24.609" v="3933" actId="20577"/>
          <ac:spMkLst>
            <pc:docMk/>
            <pc:sldMk cId="1582321796" sldId="260"/>
            <ac:spMk id="5" creationId="{7C1BC808-C272-0636-A4B7-4225BB2149FA}"/>
          </ac:spMkLst>
        </pc:spChg>
        <pc:spChg chg="mod">
          <ac:chgData name="Krystyna Nahlik" userId="cc9ac494-f757-49d4-84b9-f9477a71aae0" providerId="ADAL" clId="{E4C6C46D-CFAE-4A7C-A2BD-29F524FFBE2B}" dt="2025-10-27T19:49:32.830" v="4753" actId="6549"/>
          <ac:spMkLst>
            <pc:docMk/>
            <pc:sldMk cId="1582321796" sldId="260"/>
            <ac:spMk id="11" creationId="{93D4836E-5FB4-F60E-D115-8ED4EC5161F2}"/>
          </ac:spMkLst>
        </pc:spChg>
        <pc:picChg chg="mod">
          <ac:chgData name="Krystyna Nahlik" userId="cc9ac494-f757-49d4-84b9-f9477a71aae0" providerId="ADAL" clId="{E4C6C46D-CFAE-4A7C-A2BD-29F524FFBE2B}" dt="2025-10-27T09:29:31.308" v="3883" actId="1035"/>
          <ac:picMkLst>
            <pc:docMk/>
            <pc:sldMk cId="1582321796" sldId="260"/>
            <ac:picMk id="3" creationId="{F4076916-F289-7F62-7273-625649E681FE}"/>
          </ac:picMkLst>
        </pc:picChg>
        <pc:picChg chg="add mod">
          <ac:chgData name="Krystyna Nahlik" userId="cc9ac494-f757-49d4-84b9-f9477a71aae0" providerId="ADAL" clId="{E4C6C46D-CFAE-4A7C-A2BD-29F524FFBE2B}" dt="2025-10-27T09:32:46.382" v="3948"/>
          <ac:picMkLst>
            <pc:docMk/>
            <pc:sldMk cId="1582321796" sldId="260"/>
            <ac:picMk id="6" creationId="{3735270D-4752-CEC9-2041-C13DAE51DD5B}"/>
          </ac:picMkLst>
        </pc:picChg>
        <pc:picChg chg="add mod">
          <ac:chgData name="Krystyna Nahlik" userId="cc9ac494-f757-49d4-84b9-f9477a71aae0" providerId="ADAL" clId="{E4C6C46D-CFAE-4A7C-A2BD-29F524FFBE2B}" dt="2025-10-27T09:32:46.382" v="3948"/>
          <ac:picMkLst>
            <pc:docMk/>
            <pc:sldMk cId="1582321796" sldId="260"/>
            <ac:picMk id="9" creationId="{18522A9A-80BE-1894-1BC2-1B7A784D3EC3}"/>
          </ac:picMkLst>
        </pc:picChg>
        <pc:picChg chg="mod">
          <ac:chgData name="Krystyna Nahlik" userId="cc9ac494-f757-49d4-84b9-f9477a71aae0" providerId="ADAL" clId="{E4C6C46D-CFAE-4A7C-A2BD-29F524FFBE2B}" dt="2025-10-27T09:33:49.095" v="3964" actId="1076"/>
          <ac:picMkLst>
            <pc:docMk/>
            <pc:sldMk cId="1582321796" sldId="260"/>
            <ac:picMk id="10" creationId="{53EE8672-2E47-4D24-7F41-472CDC3B9169}"/>
          </ac:picMkLst>
        </pc:picChg>
        <pc:picChg chg="del">
          <ac:chgData name="Krystyna Nahlik" userId="cc9ac494-f757-49d4-84b9-f9477a71aae0" providerId="ADAL" clId="{E4C6C46D-CFAE-4A7C-A2BD-29F524FFBE2B}" dt="2025-10-27T09:30:01.581" v="3887" actId="478"/>
          <ac:picMkLst>
            <pc:docMk/>
            <pc:sldMk cId="1582321796" sldId="260"/>
            <ac:picMk id="12" creationId="{3CBE5AD8-86C3-7713-5038-85018FDDB6E0}"/>
          </ac:picMkLst>
        </pc:picChg>
        <pc:cxnChg chg="del">
          <ac:chgData name="Krystyna Nahlik" userId="cc9ac494-f757-49d4-84b9-f9477a71aae0" providerId="ADAL" clId="{E4C6C46D-CFAE-4A7C-A2BD-29F524FFBE2B}" dt="2025-10-27T09:30:04.383" v="3888" actId="478"/>
          <ac:cxnSpMkLst>
            <pc:docMk/>
            <pc:sldMk cId="1582321796" sldId="260"/>
            <ac:cxnSpMk id="7" creationId="{C4C63F36-7604-D7D1-BA34-9AFC74898411}"/>
          </ac:cxnSpMkLst>
        </pc:cxnChg>
        <pc:cxnChg chg="del">
          <ac:chgData name="Krystyna Nahlik" userId="cc9ac494-f757-49d4-84b9-f9477a71aae0" providerId="ADAL" clId="{E4C6C46D-CFAE-4A7C-A2BD-29F524FFBE2B}" dt="2025-10-27T09:30:08.694" v="3889" actId="478"/>
          <ac:cxnSpMkLst>
            <pc:docMk/>
            <pc:sldMk cId="1582321796" sldId="260"/>
            <ac:cxnSpMk id="8" creationId="{DEDA9F21-DE9C-056E-1DD6-2FEBB604C177}"/>
          </ac:cxnSpMkLst>
        </pc:cxnChg>
      </pc:sldChg>
      <pc:sldChg chg="addSp delSp modSp new mod modAnim">
        <pc:chgData name="Krystyna Nahlik" userId="cc9ac494-f757-49d4-84b9-f9477a71aae0" providerId="ADAL" clId="{E4C6C46D-CFAE-4A7C-A2BD-29F524FFBE2B}" dt="2025-10-27T21:18:50.466" v="4924" actId="1076"/>
        <pc:sldMkLst>
          <pc:docMk/>
          <pc:sldMk cId="256061269" sldId="261"/>
        </pc:sldMkLst>
        <pc:spChg chg="mod">
          <ac:chgData name="Krystyna Nahlik" userId="cc9ac494-f757-49d4-84b9-f9477a71aae0" providerId="ADAL" clId="{E4C6C46D-CFAE-4A7C-A2BD-29F524FFBE2B}" dt="2025-10-27T09:56:21.126" v="4412" actId="1038"/>
          <ac:spMkLst>
            <pc:docMk/>
            <pc:sldMk cId="256061269" sldId="261"/>
            <ac:spMk id="2" creationId="{2272E02A-2152-AC00-5DBA-F9170444B895}"/>
          </ac:spMkLst>
        </pc:spChg>
        <pc:spChg chg="add mod">
          <ac:chgData name="Krystyna Nahlik" userId="cc9ac494-f757-49d4-84b9-f9477a71aae0" providerId="ADAL" clId="{E4C6C46D-CFAE-4A7C-A2BD-29F524FFBE2B}" dt="2025-10-27T21:18:42.989" v="4923" actId="6549"/>
          <ac:spMkLst>
            <pc:docMk/>
            <pc:sldMk cId="256061269" sldId="261"/>
            <ac:spMk id="3" creationId="{980CE25B-DA29-BA00-2BC6-2E72614007C5}"/>
          </ac:spMkLst>
        </pc:spChg>
        <pc:spChg chg="add mod">
          <ac:chgData name="Krystyna Nahlik" userId="cc9ac494-f757-49d4-84b9-f9477a71aae0" providerId="ADAL" clId="{E4C6C46D-CFAE-4A7C-A2BD-29F524FFBE2B}" dt="2025-10-27T19:51:00.280" v="4767" actId="1076"/>
          <ac:spMkLst>
            <pc:docMk/>
            <pc:sldMk cId="256061269" sldId="261"/>
            <ac:spMk id="7" creationId="{ACC4E99F-7251-8100-FBD1-2087468696BE}"/>
          </ac:spMkLst>
        </pc:spChg>
        <pc:spChg chg="add del mod">
          <ac:chgData name="Krystyna Nahlik" userId="cc9ac494-f757-49d4-84b9-f9477a71aae0" providerId="ADAL" clId="{E4C6C46D-CFAE-4A7C-A2BD-29F524FFBE2B}" dt="2025-10-27T17:55:33.396" v="4740" actId="478"/>
          <ac:spMkLst>
            <pc:docMk/>
            <pc:sldMk cId="256061269" sldId="261"/>
            <ac:spMk id="10" creationId="{2E30F5AC-D80D-B4AE-AF50-654EEB49601F}"/>
          </ac:spMkLst>
        </pc:spChg>
        <pc:grpChg chg="add mod">
          <ac:chgData name="Krystyna Nahlik" userId="cc9ac494-f757-49d4-84b9-f9477a71aae0" providerId="ADAL" clId="{E4C6C46D-CFAE-4A7C-A2BD-29F524FFBE2B}" dt="2025-10-27T10:03:11.761" v="4622" actId="164"/>
          <ac:grpSpMkLst>
            <pc:docMk/>
            <pc:sldMk cId="256061269" sldId="261"/>
            <ac:grpSpMk id="8" creationId="{BE59BAF5-EA77-58B1-89B7-94DF04A066B3}"/>
          </ac:grpSpMkLst>
        </pc:grpChg>
        <pc:grpChg chg="add mod">
          <ac:chgData name="Krystyna Nahlik" userId="cc9ac494-f757-49d4-84b9-f9477a71aae0" providerId="ADAL" clId="{E4C6C46D-CFAE-4A7C-A2BD-29F524FFBE2B}" dt="2025-10-27T21:18:50.466" v="4924" actId="1076"/>
          <ac:grpSpMkLst>
            <pc:docMk/>
            <pc:sldMk cId="256061269" sldId="261"/>
            <ac:grpSpMk id="9" creationId="{F8807FC2-CB90-9BC4-A77D-F9305D07ED52}"/>
          </ac:grpSpMkLst>
        </pc:grpChg>
        <pc:picChg chg="add mod">
          <ac:chgData name="Krystyna Nahlik" userId="cc9ac494-f757-49d4-84b9-f9477a71aae0" providerId="ADAL" clId="{E4C6C46D-CFAE-4A7C-A2BD-29F524FFBE2B}" dt="2025-10-27T19:51:18.896" v="4785" actId="1036"/>
          <ac:picMkLst>
            <pc:docMk/>
            <pc:sldMk cId="256061269" sldId="261"/>
            <ac:picMk id="4" creationId="{32123A6C-0062-2235-4761-7F183D9EAC28}"/>
          </ac:picMkLst>
        </pc:picChg>
        <pc:picChg chg="add mod">
          <ac:chgData name="Krystyna Nahlik" userId="cc9ac494-f757-49d4-84b9-f9477a71aae0" providerId="ADAL" clId="{E4C6C46D-CFAE-4A7C-A2BD-29F524FFBE2B}" dt="2025-10-27T19:51:00.280" v="4767" actId="1076"/>
          <ac:picMkLst>
            <pc:docMk/>
            <pc:sldMk cId="256061269" sldId="261"/>
            <ac:picMk id="6" creationId="{5A429D97-1708-41FE-42D8-CAAE51DEEE46}"/>
          </ac:picMkLst>
        </pc:picChg>
      </pc:sldChg>
      <pc:sldChg chg="del">
        <pc:chgData name="Krystyna Nahlik" userId="cc9ac494-f757-49d4-84b9-f9477a71aae0" providerId="ADAL" clId="{E4C6C46D-CFAE-4A7C-A2BD-29F524FFBE2B}" dt="2025-10-24T19:00:10.826" v="972" actId="47"/>
        <pc:sldMkLst>
          <pc:docMk/>
          <pc:sldMk cId="920387208" sldId="261"/>
        </pc:sldMkLst>
      </pc:sldChg>
      <pc:sldChg chg="add del">
        <pc:chgData name="Krystyna Nahlik" userId="cc9ac494-f757-49d4-84b9-f9477a71aae0" providerId="ADAL" clId="{E4C6C46D-CFAE-4A7C-A2BD-29F524FFBE2B}" dt="2025-10-27T10:03:28.672" v="4624" actId="47"/>
        <pc:sldMkLst>
          <pc:docMk/>
          <pc:sldMk cId="1863960673" sldId="262"/>
        </pc:sldMkLst>
      </pc:sldChg>
      <pc:sldChg chg="del">
        <pc:chgData name="Krystyna Nahlik" userId="cc9ac494-f757-49d4-84b9-f9477a71aae0" providerId="ADAL" clId="{E4C6C46D-CFAE-4A7C-A2BD-29F524FFBE2B}" dt="2025-10-26T12:00:42.666" v="2181" actId="47"/>
        <pc:sldMkLst>
          <pc:docMk/>
          <pc:sldMk cId="1180275230" sldId="263"/>
        </pc:sldMkLst>
      </pc:sldChg>
      <pc:sldChg chg="modSp add del mod">
        <pc:chgData name="Krystyna Nahlik" userId="cc9ac494-f757-49d4-84b9-f9477a71aae0" providerId="ADAL" clId="{E4C6C46D-CFAE-4A7C-A2BD-29F524FFBE2B}" dt="2025-10-27T10:42:16.176" v="4630" actId="47"/>
        <pc:sldMkLst>
          <pc:docMk/>
          <pc:sldMk cId="2412528937" sldId="263"/>
        </pc:sldMkLst>
        <pc:spChg chg="mod">
          <ac:chgData name="Krystyna Nahlik" userId="cc9ac494-f757-49d4-84b9-f9477a71aae0" providerId="ADAL" clId="{E4C6C46D-CFAE-4A7C-A2BD-29F524FFBE2B}" dt="2025-10-27T10:00:18.371" v="4532" actId="20577"/>
          <ac:spMkLst>
            <pc:docMk/>
            <pc:sldMk cId="2412528937" sldId="263"/>
            <ac:spMk id="10" creationId="{9FAEEC57-6AB8-2D80-49C4-06A2C0D361EF}"/>
          </ac:spMkLst>
        </pc:spChg>
        <pc:spChg chg="mod">
          <ac:chgData name="Krystyna Nahlik" userId="cc9ac494-f757-49d4-84b9-f9477a71aae0" providerId="ADAL" clId="{E4C6C46D-CFAE-4A7C-A2BD-29F524FFBE2B}" dt="2025-10-27T10:00:25.411" v="4544" actId="6549"/>
          <ac:spMkLst>
            <pc:docMk/>
            <pc:sldMk cId="2412528937" sldId="263"/>
            <ac:spMk id="11" creationId="{88B7785F-7822-845B-F1B2-8DC9A5BA8ABF}"/>
          </ac:spMkLst>
        </pc:spChg>
        <pc:spChg chg="mod">
          <ac:chgData name="Krystyna Nahlik" userId="cc9ac494-f757-49d4-84b9-f9477a71aae0" providerId="ADAL" clId="{E4C6C46D-CFAE-4A7C-A2BD-29F524FFBE2B}" dt="2025-10-27T10:01:00.046" v="4547" actId="1035"/>
          <ac:spMkLst>
            <pc:docMk/>
            <pc:sldMk cId="2412528937" sldId="263"/>
            <ac:spMk id="14" creationId="{6DD0A74F-6C87-798A-6FDF-347DC411D7BF}"/>
          </ac:spMkLst>
        </pc:spChg>
      </pc:sldChg>
      <pc:sldChg chg="del">
        <pc:chgData name="Krystyna Nahlik" userId="cc9ac494-f757-49d4-84b9-f9477a71aae0" providerId="ADAL" clId="{E4C6C46D-CFAE-4A7C-A2BD-29F524FFBE2B}" dt="2025-10-27T10:03:42.818" v="4627" actId="47"/>
        <pc:sldMkLst>
          <pc:docMk/>
          <pc:sldMk cId="2734929250" sldId="264"/>
        </pc:sldMkLst>
      </pc:sldChg>
      <pc:sldChg chg="del">
        <pc:chgData name="Krystyna Nahlik" userId="cc9ac494-f757-49d4-84b9-f9477a71aae0" providerId="ADAL" clId="{E4C6C46D-CFAE-4A7C-A2BD-29F524FFBE2B}" dt="2025-10-27T10:03:43.993" v="4628" actId="47"/>
        <pc:sldMkLst>
          <pc:docMk/>
          <pc:sldMk cId="3193625989" sldId="265"/>
        </pc:sldMkLst>
      </pc:sldChg>
      <pc:sldChg chg="del">
        <pc:chgData name="Krystyna Nahlik" userId="cc9ac494-f757-49d4-84b9-f9477a71aae0" providerId="ADAL" clId="{E4C6C46D-CFAE-4A7C-A2BD-29F524FFBE2B}" dt="2025-10-27T10:03:46.311" v="4629" actId="47"/>
        <pc:sldMkLst>
          <pc:docMk/>
          <pc:sldMk cId="3277137116" sldId="266"/>
        </pc:sldMkLst>
      </pc:sldChg>
      <pc:sldChg chg="del">
        <pc:chgData name="Krystyna Nahlik" userId="cc9ac494-f757-49d4-84b9-f9477a71aae0" providerId="ADAL" clId="{E4C6C46D-CFAE-4A7C-A2BD-29F524FFBE2B}" dt="2025-10-27T22:23:47.969" v="6486" actId="47"/>
        <pc:sldMkLst>
          <pc:docMk/>
          <pc:sldMk cId="688065408" sldId="267"/>
        </pc:sldMkLst>
      </pc:sldChg>
      <pc:sldChg chg="del">
        <pc:chgData name="Krystyna Nahlik" userId="cc9ac494-f757-49d4-84b9-f9477a71aae0" providerId="ADAL" clId="{E4C6C46D-CFAE-4A7C-A2BD-29F524FFBE2B}" dt="2025-10-27T22:23:52.052" v="6487" actId="47"/>
        <pc:sldMkLst>
          <pc:docMk/>
          <pc:sldMk cId="972659500" sldId="268"/>
        </pc:sldMkLst>
      </pc:sldChg>
      <pc:sldChg chg="del">
        <pc:chgData name="Krystyna Nahlik" userId="cc9ac494-f757-49d4-84b9-f9477a71aae0" providerId="ADAL" clId="{E4C6C46D-CFAE-4A7C-A2BD-29F524FFBE2B}" dt="2025-10-24T19:00:42.136" v="984" actId="47"/>
        <pc:sldMkLst>
          <pc:docMk/>
          <pc:sldMk cId="2537781422" sldId="269"/>
        </pc:sldMkLst>
      </pc:sldChg>
      <pc:sldChg chg="del">
        <pc:chgData name="Krystyna Nahlik" userId="cc9ac494-f757-49d4-84b9-f9477a71aae0" providerId="ADAL" clId="{E4C6C46D-CFAE-4A7C-A2BD-29F524FFBE2B}" dt="2025-10-24T19:00:42.719" v="985" actId="47"/>
        <pc:sldMkLst>
          <pc:docMk/>
          <pc:sldMk cId="1885760544" sldId="270"/>
        </pc:sldMkLst>
      </pc:sldChg>
      <pc:sldChg chg="del">
        <pc:chgData name="Krystyna Nahlik" userId="cc9ac494-f757-49d4-84b9-f9477a71aae0" providerId="ADAL" clId="{E4C6C46D-CFAE-4A7C-A2BD-29F524FFBE2B}" dt="2025-10-24T19:00:43.264" v="986" actId="47"/>
        <pc:sldMkLst>
          <pc:docMk/>
          <pc:sldMk cId="1034762753" sldId="271"/>
        </pc:sldMkLst>
      </pc:sldChg>
      <pc:sldChg chg="del">
        <pc:chgData name="Krystyna Nahlik" userId="cc9ac494-f757-49d4-84b9-f9477a71aae0" providerId="ADAL" clId="{E4C6C46D-CFAE-4A7C-A2BD-29F524FFBE2B}" dt="2025-10-24T19:00:43.708" v="987" actId="47"/>
        <pc:sldMkLst>
          <pc:docMk/>
          <pc:sldMk cId="546569205" sldId="272"/>
        </pc:sldMkLst>
      </pc:sldChg>
      <pc:sldChg chg="del">
        <pc:chgData name="Krystyna Nahlik" userId="cc9ac494-f757-49d4-84b9-f9477a71aae0" providerId="ADAL" clId="{E4C6C46D-CFAE-4A7C-A2BD-29F524FFBE2B}" dt="2025-10-24T19:00:44.197" v="988" actId="47"/>
        <pc:sldMkLst>
          <pc:docMk/>
          <pc:sldMk cId="1052556333" sldId="273"/>
        </pc:sldMkLst>
      </pc:sldChg>
      <pc:sldChg chg="del">
        <pc:chgData name="Krystyna Nahlik" userId="cc9ac494-f757-49d4-84b9-f9477a71aae0" providerId="ADAL" clId="{E4C6C46D-CFAE-4A7C-A2BD-29F524FFBE2B}" dt="2025-10-24T15:09:20.676" v="8" actId="47"/>
        <pc:sldMkLst>
          <pc:docMk/>
          <pc:sldMk cId="603086713" sldId="274"/>
        </pc:sldMkLst>
      </pc:sldChg>
      <pc:sldChg chg="addSp delSp modSp new mod ord">
        <pc:chgData name="Krystyna Nahlik" userId="cc9ac494-f757-49d4-84b9-f9477a71aae0" providerId="ADAL" clId="{E4C6C46D-CFAE-4A7C-A2BD-29F524FFBE2B}" dt="2025-10-27T21:49:20.360" v="5969" actId="6549"/>
        <pc:sldMkLst>
          <pc:docMk/>
          <pc:sldMk cId="1835068498" sldId="274"/>
        </pc:sldMkLst>
        <pc:spChg chg="mod">
          <ac:chgData name="Krystyna Nahlik" userId="cc9ac494-f757-49d4-84b9-f9477a71aae0" providerId="ADAL" clId="{E4C6C46D-CFAE-4A7C-A2BD-29F524FFBE2B}" dt="2025-10-24T15:32:15.465" v="496" actId="5793"/>
          <ac:spMkLst>
            <pc:docMk/>
            <pc:sldMk cId="1835068498" sldId="274"/>
            <ac:spMk id="2" creationId="{3315EE3E-C20C-45FC-27B6-A7753958B5CA}"/>
          </ac:spMkLst>
        </pc:spChg>
        <pc:spChg chg="add del mod">
          <ac:chgData name="Krystyna Nahlik" userId="cc9ac494-f757-49d4-84b9-f9477a71aae0" providerId="ADAL" clId="{E4C6C46D-CFAE-4A7C-A2BD-29F524FFBE2B}" dt="2025-10-26T09:59:26.604" v="1852" actId="478"/>
          <ac:spMkLst>
            <pc:docMk/>
            <pc:sldMk cId="1835068498" sldId="274"/>
            <ac:spMk id="3" creationId="{012551B1-1A3E-09F6-494C-DC7DC8F136DB}"/>
          </ac:spMkLst>
        </pc:spChg>
        <pc:spChg chg="add del mod">
          <ac:chgData name="Krystyna Nahlik" userId="cc9ac494-f757-49d4-84b9-f9477a71aae0" providerId="ADAL" clId="{E4C6C46D-CFAE-4A7C-A2BD-29F524FFBE2B}" dt="2025-10-26T09:59:29.812" v="1853" actId="478"/>
          <ac:spMkLst>
            <pc:docMk/>
            <pc:sldMk cId="1835068498" sldId="274"/>
            <ac:spMk id="6" creationId="{9BE9D8AB-48F7-16FB-FF4E-28CA8F7977D5}"/>
          </ac:spMkLst>
        </pc:spChg>
        <pc:spChg chg="add del mod">
          <ac:chgData name="Krystyna Nahlik" userId="cc9ac494-f757-49d4-84b9-f9477a71aae0" providerId="ADAL" clId="{E4C6C46D-CFAE-4A7C-A2BD-29F524FFBE2B}" dt="2025-10-27T07:40:18.232" v="2536" actId="478"/>
          <ac:spMkLst>
            <pc:docMk/>
            <pc:sldMk cId="1835068498" sldId="274"/>
            <ac:spMk id="7" creationId="{90C82717-A337-B87A-16BA-E3E689CB4AED}"/>
          </ac:spMkLst>
        </pc:spChg>
        <pc:spChg chg="add mod">
          <ac:chgData name="Krystyna Nahlik" userId="cc9ac494-f757-49d4-84b9-f9477a71aae0" providerId="ADAL" clId="{E4C6C46D-CFAE-4A7C-A2BD-29F524FFBE2B}" dt="2025-10-27T21:49:20.360" v="5969" actId="6549"/>
          <ac:spMkLst>
            <pc:docMk/>
            <pc:sldMk cId="1835068498" sldId="274"/>
            <ac:spMk id="9" creationId="{5F96058F-AE86-8432-25F4-358A8B3D6D79}"/>
          </ac:spMkLst>
        </pc:spChg>
        <pc:spChg chg="add mod">
          <ac:chgData name="Krystyna Nahlik" userId="cc9ac494-f757-49d4-84b9-f9477a71aae0" providerId="ADAL" clId="{E4C6C46D-CFAE-4A7C-A2BD-29F524FFBE2B}" dt="2025-10-27T21:13:52.838" v="4802" actId="1037"/>
          <ac:spMkLst>
            <pc:docMk/>
            <pc:sldMk cId="1835068498" sldId="274"/>
            <ac:spMk id="10" creationId="{F27E86CD-4FAB-FB1A-3F93-FEFFA826C76B}"/>
          </ac:spMkLst>
        </pc:spChg>
        <pc:spChg chg="add del mod">
          <ac:chgData name="Krystyna Nahlik" userId="cc9ac494-f757-49d4-84b9-f9477a71aae0" providerId="ADAL" clId="{E4C6C46D-CFAE-4A7C-A2BD-29F524FFBE2B}" dt="2025-10-27T07:34:20.137" v="2336" actId="478"/>
          <ac:spMkLst>
            <pc:docMk/>
            <pc:sldMk cId="1835068498" sldId="274"/>
            <ac:spMk id="11" creationId="{24EECA46-621C-FBDF-255B-26F0216EFD52}"/>
          </ac:spMkLst>
        </pc:spChg>
        <pc:graphicFrameChg chg="add mod modGraphic">
          <ac:chgData name="Krystyna Nahlik" userId="cc9ac494-f757-49d4-84b9-f9477a71aae0" providerId="ADAL" clId="{E4C6C46D-CFAE-4A7C-A2BD-29F524FFBE2B}" dt="2025-10-27T07:42:51.802" v="2629" actId="2062"/>
          <ac:graphicFrameMkLst>
            <pc:docMk/>
            <pc:sldMk cId="1835068498" sldId="274"/>
            <ac:graphicFrameMk id="8" creationId="{A99F274B-8E40-8111-AB82-1274863F40AF}"/>
          </ac:graphicFrameMkLst>
        </pc:graphicFrameChg>
        <pc:picChg chg="add del mod">
          <ac:chgData name="Krystyna Nahlik" userId="cc9ac494-f757-49d4-84b9-f9477a71aae0" providerId="ADAL" clId="{E4C6C46D-CFAE-4A7C-A2BD-29F524FFBE2B}" dt="2025-10-26T09:59:10.926" v="1816" actId="478"/>
          <ac:picMkLst>
            <pc:docMk/>
            <pc:sldMk cId="1835068498" sldId="274"/>
            <ac:picMk id="4" creationId="{844F9BC3-156D-29F0-5875-4DCB1A66EFEA}"/>
          </ac:picMkLst>
        </pc:picChg>
      </pc:sldChg>
      <pc:sldChg chg="del">
        <pc:chgData name="Krystyna Nahlik" userId="cc9ac494-f757-49d4-84b9-f9477a71aae0" providerId="ADAL" clId="{E4C6C46D-CFAE-4A7C-A2BD-29F524FFBE2B}" dt="2025-10-24T15:09:33.607" v="17" actId="47"/>
        <pc:sldMkLst>
          <pc:docMk/>
          <pc:sldMk cId="901573894" sldId="275"/>
        </pc:sldMkLst>
      </pc:sldChg>
      <pc:sldChg chg="addSp delSp modSp new mod ord delAnim modAnim modNotesTx">
        <pc:chgData name="Krystyna Nahlik" userId="cc9ac494-f757-49d4-84b9-f9477a71aae0" providerId="ADAL" clId="{E4C6C46D-CFAE-4A7C-A2BD-29F524FFBE2B}" dt="2025-10-27T22:13:25.154" v="6318" actId="1076"/>
        <pc:sldMkLst>
          <pc:docMk/>
          <pc:sldMk cId="1655591897" sldId="275"/>
        </pc:sldMkLst>
        <pc:spChg chg="mod">
          <ac:chgData name="Krystyna Nahlik" userId="cc9ac494-f757-49d4-84b9-f9477a71aae0" providerId="ADAL" clId="{E4C6C46D-CFAE-4A7C-A2BD-29F524FFBE2B}" dt="2025-10-27T21:26:29.081" v="5169"/>
          <ac:spMkLst>
            <pc:docMk/>
            <pc:sldMk cId="1655591897" sldId="275"/>
            <ac:spMk id="2" creationId="{7CECE2C2-D7E3-565E-8168-E5C533BF1D3A}"/>
          </ac:spMkLst>
        </pc:spChg>
        <pc:spChg chg="mod">
          <ac:chgData name="Krystyna Nahlik" userId="cc9ac494-f757-49d4-84b9-f9477a71aae0" providerId="ADAL" clId="{E4C6C46D-CFAE-4A7C-A2BD-29F524FFBE2B}" dt="2025-10-27T22:10:05.920" v="6272" actId="14100"/>
          <ac:spMkLst>
            <pc:docMk/>
            <pc:sldMk cId="1655591897" sldId="275"/>
            <ac:spMk id="3" creationId="{5CB1F1A1-FC33-6769-8253-7670FB05F557}"/>
          </ac:spMkLst>
        </pc:spChg>
        <pc:spChg chg="add del mod">
          <ac:chgData name="Krystyna Nahlik" userId="cc9ac494-f757-49d4-84b9-f9477a71aae0" providerId="ADAL" clId="{E4C6C46D-CFAE-4A7C-A2BD-29F524FFBE2B}" dt="2025-10-27T21:49:09.593" v="5967" actId="478"/>
          <ac:spMkLst>
            <pc:docMk/>
            <pc:sldMk cId="1655591897" sldId="275"/>
            <ac:spMk id="4" creationId="{2B296146-CDA6-2384-D269-65308C343325}"/>
          </ac:spMkLst>
        </pc:spChg>
        <pc:spChg chg="add mod">
          <ac:chgData name="Krystyna Nahlik" userId="cc9ac494-f757-49d4-84b9-f9477a71aae0" providerId="ADAL" clId="{E4C6C46D-CFAE-4A7C-A2BD-29F524FFBE2B}" dt="2025-10-27T22:09:33.722" v="6264" actId="164"/>
          <ac:spMkLst>
            <pc:docMk/>
            <pc:sldMk cId="1655591897" sldId="275"/>
            <ac:spMk id="8" creationId="{0234B261-A18B-D7F6-94F2-60FF3B89AA8F}"/>
          </ac:spMkLst>
        </pc:spChg>
        <pc:spChg chg="add mod">
          <ac:chgData name="Krystyna Nahlik" userId="cc9ac494-f757-49d4-84b9-f9477a71aae0" providerId="ADAL" clId="{E4C6C46D-CFAE-4A7C-A2BD-29F524FFBE2B}" dt="2025-10-27T22:09:33.722" v="6264" actId="164"/>
          <ac:spMkLst>
            <pc:docMk/>
            <pc:sldMk cId="1655591897" sldId="275"/>
            <ac:spMk id="11" creationId="{29426527-9B13-390D-8E12-0DA6BBC5B11D}"/>
          </ac:spMkLst>
        </pc:spChg>
        <pc:spChg chg="add del mod">
          <ac:chgData name="Krystyna Nahlik" userId="cc9ac494-f757-49d4-84b9-f9477a71aae0" providerId="ADAL" clId="{E4C6C46D-CFAE-4A7C-A2BD-29F524FFBE2B}" dt="2025-10-27T22:10:57.255" v="6278" actId="478"/>
          <ac:spMkLst>
            <pc:docMk/>
            <pc:sldMk cId="1655591897" sldId="275"/>
            <ac:spMk id="13" creationId="{EB191B1A-BFB7-6840-74A0-D115E7459970}"/>
          </ac:spMkLst>
        </pc:spChg>
        <pc:spChg chg="add del mod">
          <ac:chgData name="Krystyna Nahlik" userId="cc9ac494-f757-49d4-84b9-f9477a71aae0" providerId="ADAL" clId="{E4C6C46D-CFAE-4A7C-A2BD-29F524FFBE2B}" dt="2025-10-27T22:10:53.171" v="6277" actId="478"/>
          <ac:spMkLst>
            <pc:docMk/>
            <pc:sldMk cId="1655591897" sldId="275"/>
            <ac:spMk id="16" creationId="{78CE105C-FF4E-FDB7-52EC-388BBD4BE3BF}"/>
          </ac:spMkLst>
        </pc:spChg>
        <pc:spChg chg="mod">
          <ac:chgData name="Krystyna Nahlik" userId="cc9ac494-f757-49d4-84b9-f9477a71aae0" providerId="ADAL" clId="{E4C6C46D-CFAE-4A7C-A2BD-29F524FFBE2B}" dt="2025-10-27T22:11:28.443" v="6286" actId="14100"/>
          <ac:spMkLst>
            <pc:docMk/>
            <pc:sldMk cId="1655591897" sldId="275"/>
            <ac:spMk id="20" creationId="{1A81FFEA-B501-57C6-A70C-95F58AB30266}"/>
          </ac:spMkLst>
        </pc:spChg>
        <pc:grpChg chg="add del mod">
          <ac:chgData name="Krystyna Nahlik" userId="cc9ac494-f757-49d4-84b9-f9477a71aae0" providerId="ADAL" clId="{E4C6C46D-CFAE-4A7C-A2BD-29F524FFBE2B}" dt="2025-10-27T22:11:01.138" v="6279" actId="478"/>
          <ac:grpSpMkLst>
            <pc:docMk/>
            <pc:sldMk cId="1655591897" sldId="275"/>
            <ac:grpSpMk id="14" creationId="{3DEDFFFC-7575-3DE3-BD0F-B04A896C9B58}"/>
          </ac:grpSpMkLst>
        </pc:grpChg>
        <pc:grpChg chg="add mod">
          <ac:chgData name="Krystyna Nahlik" userId="cc9ac494-f757-49d4-84b9-f9477a71aae0" providerId="ADAL" clId="{E4C6C46D-CFAE-4A7C-A2BD-29F524FFBE2B}" dt="2025-10-27T22:11:34.304" v="6308" actId="1038"/>
          <ac:grpSpMkLst>
            <pc:docMk/>
            <pc:sldMk cId="1655591897" sldId="275"/>
            <ac:grpSpMk id="18" creationId="{7637AC13-8D08-5CCE-9A39-E0DF3429ABB2}"/>
          </ac:grpSpMkLst>
        </pc:grpChg>
        <pc:picChg chg="add del">
          <ac:chgData name="Krystyna Nahlik" userId="cc9ac494-f757-49d4-84b9-f9477a71aae0" providerId="ADAL" clId="{E4C6C46D-CFAE-4A7C-A2BD-29F524FFBE2B}" dt="2025-10-27T21:38:49.784" v="5422" actId="478"/>
          <ac:picMkLst>
            <pc:docMk/>
            <pc:sldMk cId="1655591897" sldId="275"/>
            <ac:picMk id="6" creationId="{BF027D54-8568-E93A-4240-F1083A19695C}"/>
          </ac:picMkLst>
        </pc:picChg>
        <pc:picChg chg="add mod">
          <ac:chgData name="Krystyna Nahlik" userId="cc9ac494-f757-49d4-84b9-f9477a71aae0" providerId="ADAL" clId="{E4C6C46D-CFAE-4A7C-A2BD-29F524FFBE2B}" dt="2025-10-27T22:09:33.722" v="6264" actId="164"/>
          <ac:picMkLst>
            <pc:docMk/>
            <pc:sldMk cId="1655591897" sldId="275"/>
            <ac:picMk id="10" creationId="{3CE9582E-5742-7BB4-B427-19CDDE24A86A}"/>
          </ac:picMkLst>
        </pc:picChg>
        <pc:picChg chg="add mod">
          <ac:chgData name="Krystyna Nahlik" userId="cc9ac494-f757-49d4-84b9-f9477a71aae0" providerId="ADAL" clId="{E4C6C46D-CFAE-4A7C-A2BD-29F524FFBE2B}" dt="2025-10-27T22:13:25.154" v="6318" actId="1076"/>
          <ac:picMkLst>
            <pc:docMk/>
            <pc:sldMk cId="1655591897" sldId="275"/>
            <ac:picMk id="17" creationId="{1CFB3C84-6070-A94F-1274-CD71480FFF40}"/>
          </ac:picMkLst>
        </pc:picChg>
        <pc:picChg chg="mod">
          <ac:chgData name="Krystyna Nahlik" userId="cc9ac494-f757-49d4-84b9-f9477a71aae0" providerId="ADAL" clId="{E4C6C46D-CFAE-4A7C-A2BD-29F524FFBE2B}" dt="2025-10-27T22:11:08.305" v="6280"/>
          <ac:picMkLst>
            <pc:docMk/>
            <pc:sldMk cId="1655591897" sldId="275"/>
            <ac:picMk id="19" creationId="{170D7C24-7455-5AB1-F351-C4B3B045A5D6}"/>
          </ac:picMkLst>
        </pc:picChg>
      </pc:sldChg>
      <pc:sldChg chg="del">
        <pc:chgData name="Krystyna Nahlik" userId="cc9ac494-f757-49d4-84b9-f9477a71aae0" providerId="ADAL" clId="{E4C6C46D-CFAE-4A7C-A2BD-29F524FFBE2B}" dt="2025-10-24T15:09:32.756" v="16" actId="47"/>
        <pc:sldMkLst>
          <pc:docMk/>
          <pc:sldMk cId="2213124092" sldId="276"/>
        </pc:sldMkLst>
      </pc:sldChg>
      <pc:sldChg chg="del">
        <pc:chgData name="Krystyna Nahlik" userId="cc9ac494-f757-49d4-84b9-f9477a71aae0" providerId="ADAL" clId="{E4C6C46D-CFAE-4A7C-A2BD-29F524FFBE2B}" dt="2025-10-24T15:09:36.103" v="19" actId="47"/>
        <pc:sldMkLst>
          <pc:docMk/>
          <pc:sldMk cId="403985675" sldId="277"/>
        </pc:sldMkLst>
      </pc:sldChg>
      <pc:sldChg chg="del">
        <pc:chgData name="Krystyna Nahlik" userId="cc9ac494-f757-49d4-84b9-f9477a71aae0" providerId="ADAL" clId="{E4C6C46D-CFAE-4A7C-A2BD-29F524FFBE2B}" dt="2025-10-24T15:09:37.157" v="20" actId="47"/>
        <pc:sldMkLst>
          <pc:docMk/>
          <pc:sldMk cId="3540107079" sldId="278"/>
        </pc:sldMkLst>
      </pc:sldChg>
      <pc:sldChg chg="del">
        <pc:chgData name="Krystyna Nahlik" userId="cc9ac494-f757-49d4-84b9-f9477a71aae0" providerId="ADAL" clId="{E4C6C46D-CFAE-4A7C-A2BD-29F524FFBE2B}" dt="2025-10-26T12:00:45.156" v="2182" actId="47"/>
        <pc:sldMkLst>
          <pc:docMk/>
          <pc:sldMk cId="2360444816" sldId="279"/>
        </pc:sldMkLst>
      </pc:sldChg>
      <pc:sldChg chg="del">
        <pc:chgData name="Krystyna Nahlik" userId="cc9ac494-f757-49d4-84b9-f9477a71aae0" providerId="ADAL" clId="{E4C6C46D-CFAE-4A7C-A2BD-29F524FFBE2B}" dt="2025-10-27T10:03:30.457" v="4625" actId="47"/>
        <pc:sldMkLst>
          <pc:docMk/>
          <pc:sldMk cId="702092741" sldId="280"/>
        </pc:sldMkLst>
      </pc:sldChg>
      <pc:sldChg chg="del">
        <pc:chgData name="Krystyna Nahlik" userId="cc9ac494-f757-49d4-84b9-f9477a71aae0" providerId="ADAL" clId="{E4C6C46D-CFAE-4A7C-A2BD-29F524FFBE2B}" dt="2025-10-24T19:00:18.785" v="975" actId="47"/>
        <pc:sldMkLst>
          <pc:docMk/>
          <pc:sldMk cId="3554392904" sldId="281"/>
        </pc:sldMkLst>
      </pc:sldChg>
      <pc:sldChg chg="del">
        <pc:chgData name="Krystyna Nahlik" userId="cc9ac494-f757-49d4-84b9-f9477a71aae0" providerId="ADAL" clId="{E4C6C46D-CFAE-4A7C-A2BD-29F524FFBE2B}" dt="2025-10-24T19:00:19.820" v="976" actId="47"/>
        <pc:sldMkLst>
          <pc:docMk/>
          <pc:sldMk cId="3271534052" sldId="282"/>
        </pc:sldMkLst>
      </pc:sldChg>
      <pc:sldChg chg="del">
        <pc:chgData name="Krystyna Nahlik" userId="cc9ac494-f757-49d4-84b9-f9477a71aae0" providerId="ADAL" clId="{E4C6C46D-CFAE-4A7C-A2BD-29F524FFBE2B}" dt="2025-10-24T15:09:34.834" v="18" actId="47"/>
        <pc:sldMkLst>
          <pc:docMk/>
          <pc:sldMk cId="3109698331" sldId="283"/>
        </pc:sldMkLst>
      </pc:sldChg>
      <pc:sldChg chg="add del">
        <pc:chgData name="Krystyna Nahlik" userId="cc9ac494-f757-49d4-84b9-f9477a71aae0" providerId="ADAL" clId="{E4C6C46D-CFAE-4A7C-A2BD-29F524FFBE2B}" dt="2025-10-27T17:58:25.182" v="4749"/>
        <pc:sldMkLst>
          <pc:docMk/>
          <pc:sldMk cId="1846944018" sldId="285"/>
        </pc:sldMkLst>
      </pc:sldChg>
      <pc:sldChg chg="del">
        <pc:chgData name="Krystyna Nahlik" userId="cc9ac494-f757-49d4-84b9-f9477a71aae0" providerId="ADAL" clId="{E4C6C46D-CFAE-4A7C-A2BD-29F524FFBE2B}" dt="2025-10-24T15:08:55.918" v="3" actId="47"/>
        <pc:sldMkLst>
          <pc:docMk/>
          <pc:sldMk cId="2261776602" sldId="286"/>
        </pc:sldMkLst>
      </pc:sldChg>
      <pc:sldChg chg="del">
        <pc:chgData name="Krystyna Nahlik" userId="cc9ac494-f757-49d4-84b9-f9477a71aae0" providerId="ADAL" clId="{E4C6C46D-CFAE-4A7C-A2BD-29F524FFBE2B}" dt="2025-10-24T19:00:24.924" v="977" actId="47"/>
        <pc:sldMkLst>
          <pc:docMk/>
          <pc:sldMk cId="777650243" sldId="287"/>
        </pc:sldMkLst>
      </pc:sldChg>
      <pc:sldChg chg="del">
        <pc:chgData name="Krystyna Nahlik" userId="cc9ac494-f757-49d4-84b9-f9477a71aae0" providerId="ADAL" clId="{E4C6C46D-CFAE-4A7C-A2BD-29F524FFBE2B}" dt="2025-10-24T19:00:25.733" v="978" actId="47"/>
        <pc:sldMkLst>
          <pc:docMk/>
          <pc:sldMk cId="1101100741" sldId="288"/>
        </pc:sldMkLst>
      </pc:sldChg>
      <pc:sldChg chg="del">
        <pc:chgData name="Krystyna Nahlik" userId="cc9ac494-f757-49d4-84b9-f9477a71aae0" providerId="ADAL" clId="{E4C6C46D-CFAE-4A7C-A2BD-29F524FFBE2B}" dt="2025-10-24T19:00:26.864" v="979" actId="47"/>
        <pc:sldMkLst>
          <pc:docMk/>
          <pc:sldMk cId="1273938151" sldId="289"/>
        </pc:sldMkLst>
      </pc:sldChg>
      <pc:sldChg chg="del">
        <pc:chgData name="Krystyna Nahlik" userId="cc9ac494-f757-49d4-84b9-f9477a71aae0" providerId="ADAL" clId="{E4C6C46D-CFAE-4A7C-A2BD-29F524FFBE2B}" dt="2025-10-24T19:00:27.841" v="980" actId="47"/>
        <pc:sldMkLst>
          <pc:docMk/>
          <pc:sldMk cId="2435003416" sldId="290"/>
        </pc:sldMkLst>
      </pc:sldChg>
      <pc:sldChg chg="del">
        <pc:chgData name="Krystyna Nahlik" userId="cc9ac494-f757-49d4-84b9-f9477a71aae0" providerId="ADAL" clId="{E4C6C46D-CFAE-4A7C-A2BD-29F524FFBE2B}" dt="2025-10-24T19:00:28.666" v="981" actId="47"/>
        <pc:sldMkLst>
          <pc:docMk/>
          <pc:sldMk cId="3912877321" sldId="291"/>
        </pc:sldMkLst>
      </pc:sldChg>
      <pc:sldChg chg="del">
        <pc:chgData name="Krystyna Nahlik" userId="cc9ac494-f757-49d4-84b9-f9477a71aae0" providerId="ADAL" clId="{E4C6C46D-CFAE-4A7C-A2BD-29F524FFBE2B}" dt="2025-10-24T19:00:29.595" v="982" actId="47"/>
        <pc:sldMkLst>
          <pc:docMk/>
          <pc:sldMk cId="50633720" sldId="292"/>
        </pc:sldMkLst>
      </pc:sldChg>
      <pc:sldChg chg="del">
        <pc:chgData name="Krystyna Nahlik" userId="cc9ac494-f757-49d4-84b9-f9477a71aae0" providerId="ADAL" clId="{E4C6C46D-CFAE-4A7C-A2BD-29F524FFBE2B}" dt="2025-10-24T15:09:30.182" v="14" actId="47"/>
        <pc:sldMkLst>
          <pc:docMk/>
          <pc:sldMk cId="3220920001" sldId="293"/>
        </pc:sldMkLst>
      </pc:sldChg>
      <pc:sldChg chg="del ord">
        <pc:chgData name="Krystyna Nahlik" userId="cc9ac494-f757-49d4-84b9-f9477a71aae0" providerId="ADAL" clId="{E4C6C46D-CFAE-4A7C-A2BD-29F524FFBE2B}" dt="2025-10-27T22:18:49.870" v="6438" actId="47"/>
        <pc:sldMkLst>
          <pc:docMk/>
          <pc:sldMk cId="599689651" sldId="294"/>
        </pc:sldMkLst>
      </pc:sldChg>
      <pc:sldChg chg="del">
        <pc:chgData name="Krystyna Nahlik" userId="cc9ac494-f757-49d4-84b9-f9477a71aae0" providerId="ADAL" clId="{E4C6C46D-CFAE-4A7C-A2BD-29F524FFBE2B}" dt="2025-10-24T15:09:31.694" v="15" actId="47"/>
        <pc:sldMkLst>
          <pc:docMk/>
          <pc:sldMk cId="1260735617" sldId="295"/>
        </pc:sldMkLst>
      </pc:sldChg>
      <pc:sldChg chg="del">
        <pc:chgData name="Krystyna Nahlik" userId="cc9ac494-f757-49d4-84b9-f9477a71aae0" providerId="ADAL" clId="{E4C6C46D-CFAE-4A7C-A2BD-29F524FFBE2B}" dt="2025-10-24T15:09:40.792" v="23" actId="47"/>
        <pc:sldMkLst>
          <pc:docMk/>
          <pc:sldMk cId="2950004824" sldId="296"/>
        </pc:sldMkLst>
      </pc:sldChg>
      <pc:sldChg chg="del">
        <pc:chgData name="Krystyna Nahlik" userId="cc9ac494-f757-49d4-84b9-f9477a71aae0" providerId="ADAL" clId="{E4C6C46D-CFAE-4A7C-A2BD-29F524FFBE2B}" dt="2025-10-24T15:09:47.248" v="29" actId="47"/>
        <pc:sldMkLst>
          <pc:docMk/>
          <pc:sldMk cId="466181218" sldId="297"/>
        </pc:sldMkLst>
      </pc:sldChg>
      <pc:sldChg chg="del">
        <pc:chgData name="Krystyna Nahlik" userId="cc9ac494-f757-49d4-84b9-f9477a71aae0" providerId="ADAL" clId="{E4C6C46D-CFAE-4A7C-A2BD-29F524FFBE2B}" dt="2025-10-24T15:09:49.875" v="32" actId="47"/>
        <pc:sldMkLst>
          <pc:docMk/>
          <pc:sldMk cId="3665522284" sldId="298"/>
        </pc:sldMkLst>
      </pc:sldChg>
      <pc:sldChg chg="del">
        <pc:chgData name="Krystyna Nahlik" userId="cc9ac494-f757-49d4-84b9-f9477a71aae0" providerId="ADAL" clId="{E4C6C46D-CFAE-4A7C-A2BD-29F524FFBE2B}" dt="2025-10-24T15:09:47.885" v="30" actId="47"/>
        <pc:sldMkLst>
          <pc:docMk/>
          <pc:sldMk cId="280949638" sldId="299"/>
        </pc:sldMkLst>
      </pc:sldChg>
      <pc:sldChg chg="del">
        <pc:chgData name="Krystyna Nahlik" userId="cc9ac494-f757-49d4-84b9-f9477a71aae0" providerId="ADAL" clId="{E4C6C46D-CFAE-4A7C-A2BD-29F524FFBE2B}" dt="2025-10-24T15:09:48.951" v="31" actId="47"/>
        <pc:sldMkLst>
          <pc:docMk/>
          <pc:sldMk cId="2292809461" sldId="300"/>
        </pc:sldMkLst>
      </pc:sldChg>
      <pc:sldChg chg="del">
        <pc:chgData name="Krystyna Nahlik" userId="cc9ac494-f757-49d4-84b9-f9477a71aae0" providerId="ADAL" clId="{E4C6C46D-CFAE-4A7C-A2BD-29F524FFBE2B}" dt="2025-10-24T15:09:38.801" v="21" actId="47"/>
        <pc:sldMkLst>
          <pc:docMk/>
          <pc:sldMk cId="2053029535" sldId="301"/>
        </pc:sldMkLst>
      </pc:sldChg>
      <pc:sldChg chg="del">
        <pc:chgData name="Krystyna Nahlik" userId="cc9ac494-f757-49d4-84b9-f9477a71aae0" providerId="ADAL" clId="{E4C6C46D-CFAE-4A7C-A2BD-29F524FFBE2B}" dt="2025-10-24T15:09:13.600" v="7" actId="47"/>
        <pc:sldMkLst>
          <pc:docMk/>
          <pc:sldMk cId="1842918975" sldId="302"/>
        </pc:sldMkLst>
      </pc:sldChg>
      <pc:sldChg chg="del">
        <pc:chgData name="Krystyna Nahlik" userId="cc9ac494-f757-49d4-84b9-f9477a71aae0" providerId="ADAL" clId="{E4C6C46D-CFAE-4A7C-A2BD-29F524FFBE2B}" dt="2025-10-24T15:09:39.918" v="22" actId="47"/>
        <pc:sldMkLst>
          <pc:docMk/>
          <pc:sldMk cId="883681476" sldId="303"/>
        </pc:sldMkLst>
      </pc:sldChg>
      <pc:sldChg chg="del">
        <pc:chgData name="Krystyna Nahlik" userId="cc9ac494-f757-49d4-84b9-f9477a71aae0" providerId="ADAL" clId="{E4C6C46D-CFAE-4A7C-A2BD-29F524FFBE2B}" dt="2025-10-24T15:09:22.286" v="9" actId="47"/>
        <pc:sldMkLst>
          <pc:docMk/>
          <pc:sldMk cId="1566588630" sldId="304"/>
        </pc:sldMkLst>
      </pc:sldChg>
      <pc:sldChg chg="addSp delSp modSp mod ord">
        <pc:chgData name="Krystyna Nahlik" userId="cc9ac494-f757-49d4-84b9-f9477a71aae0" providerId="ADAL" clId="{E4C6C46D-CFAE-4A7C-A2BD-29F524FFBE2B}" dt="2025-10-27T17:51:43.662" v="4697" actId="14100"/>
        <pc:sldMkLst>
          <pc:docMk/>
          <pc:sldMk cId="2511733906" sldId="305"/>
        </pc:sldMkLst>
        <pc:spChg chg="mod">
          <ac:chgData name="Krystyna Nahlik" userId="cc9ac494-f757-49d4-84b9-f9477a71aae0" providerId="ADAL" clId="{E4C6C46D-CFAE-4A7C-A2BD-29F524FFBE2B}" dt="2025-10-26T09:56:03.905" v="1664" actId="207"/>
          <ac:spMkLst>
            <pc:docMk/>
            <pc:sldMk cId="2511733906" sldId="305"/>
            <ac:spMk id="5" creationId="{898FB43C-BC21-CC37-2D9F-E55481AEDC37}"/>
          </ac:spMkLst>
        </pc:spChg>
        <pc:spChg chg="add mod">
          <ac:chgData name="Krystyna Nahlik" userId="cc9ac494-f757-49d4-84b9-f9477a71aae0" providerId="ADAL" clId="{E4C6C46D-CFAE-4A7C-A2BD-29F524FFBE2B}" dt="2025-10-26T09:47:18.161" v="1227"/>
          <ac:spMkLst>
            <pc:docMk/>
            <pc:sldMk cId="2511733906" sldId="305"/>
            <ac:spMk id="7" creationId="{5840A8BD-625D-8CBD-7BC1-3B4953EBCDD9}"/>
          </ac:spMkLst>
        </pc:spChg>
        <pc:spChg chg="add mod">
          <ac:chgData name="Krystyna Nahlik" userId="cc9ac494-f757-49d4-84b9-f9477a71aae0" providerId="ADAL" clId="{E4C6C46D-CFAE-4A7C-A2BD-29F524FFBE2B}" dt="2025-10-27T17:51:43.662" v="4697" actId="14100"/>
          <ac:spMkLst>
            <pc:docMk/>
            <pc:sldMk cId="2511733906" sldId="305"/>
            <ac:spMk id="8" creationId="{C723F62E-03D7-3904-D620-2F7713873678}"/>
          </ac:spMkLst>
        </pc:spChg>
        <pc:spChg chg="add mod">
          <ac:chgData name="Krystyna Nahlik" userId="cc9ac494-f757-49d4-84b9-f9477a71aae0" providerId="ADAL" clId="{E4C6C46D-CFAE-4A7C-A2BD-29F524FFBE2B}" dt="2025-10-27T07:51:55.812" v="3108" actId="20577"/>
          <ac:spMkLst>
            <pc:docMk/>
            <pc:sldMk cId="2511733906" sldId="305"/>
            <ac:spMk id="10" creationId="{0312B0EE-61DC-B16B-9B3C-96B183C162FD}"/>
          </ac:spMkLst>
        </pc:spChg>
        <pc:spChg chg="add mod">
          <ac:chgData name="Krystyna Nahlik" userId="cc9ac494-f757-49d4-84b9-f9477a71aae0" providerId="ADAL" clId="{E4C6C46D-CFAE-4A7C-A2BD-29F524FFBE2B}" dt="2025-10-24T19:13:07.038" v="1224" actId="1076"/>
          <ac:spMkLst>
            <pc:docMk/>
            <pc:sldMk cId="2511733906" sldId="305"/>
            <ac:spMk id="12" creationId="{5E4A3B86-2E3E-AA89-D184-AD204B02A5F9}"/>
          </ac:spMkLst>
        </pc:spChg>
        <pc:picChg chg="add mod modCrop">
          <ac:chgData name="Krystyna Nahlik" userId="cc9ac494-f757-49d4-84b9-f9477a71aae0" providerId="ADAL" clId="{E4C6C46D-CFAE-4A7C-A2BD-29F524FFBE2B}" dt="2025-10-27T07:52:36.275" v="3114" actId="1035"/>
          <ac:picMkLst>
            <pc:docMk/>
            <pc:sldMk cId="2511733906" sldId="305"/>
            <ac:picMk id="3" creationId="{9C27E0DF-4602-37D7-F0EA-F7CA360AAB28}"/>
          </ac:picMkLst>
        </pc:picChg>
        <pc:picChg chg="add del mod">
          <ac:chgData name="Krystyna Nahlik" userId="cc9ac494-f757-49d4-84b9-f9477a71aae0" providerId="ADAL" clId="{E4C6C46D-CFAE-4A7C-A2BD-29F524FFBE2B}" dt="2025-10-26T09:54:14.963" v="1620" actId="478"/>
          <ac:picMkLst>
            <pc:docMk/>
            <pc:sldMk cId="2511733906" sldId="305"/>
            <ac:picMk id="11" creationId="{3378BB00-4678-5EA8-E83E-A9BB84E23571}"/>
          </ac:picMkLst>
        </pc:picChg>
      </pc:sldChg>
      <pc:sldChg chg="delSp modSp mod ord">
        <pc:chgData name="Krystyna Nahlik" userId="cc9ac494-f757-49d4-84b9-f9477a71aae0" providerId="ADAL" clId="{E4C6C46D-CFAE-4A7C-A2BD-29F524FFBE2B}" dt="2025-10-27T22:23:32.985" v="6485" actId="478"/>
        <pc:sldMkLst>
          <pc:docMk/>
          <pc:sldMk cId="33493829" sldId="306"/>
        </pc:sldMkLst>
        <pc:spChg chg="mod">
          <ac:chgData name="Krystyna Nahlik" userId="cc9ac494-f757-49d4-84b9-f9477a71aae0" providerId="ADAL" clId="{E4C6C46D-CFAE-4A7C-A2BD-29F524FFBE2B}" dt="2025-10-27T07:56:54.368" v="3411" actId="1076"/>
          <ac:spMkLst>
            <pc:docMk/>
            <pc:sldMk cId="33493829" sldId="306"/>
            <ac:spMk id="2" creationId="{F7CB2CB4-FF6C-DF3F-475F-0859349EE36E}"/>
          </ac:spMkLst>
        </pc:spChg>
        <pc:spChg chg="mod">
          <ac:chgData name="Krystyna Nahlik" userId="cc9ac494-f757-49d4-84b9-f9477a71aae0" providerId="ADAL" clId="{E4C6C46D-CFAE-4A7C-A2BD-29F524FFBE2B}" dt="2025-10-24T15:36:09.788" v="545" actId="6549"/>
          <ac:spMkLst>
            <pc:docMk/>
            <pc:sldMk cId="33493829" sldId="306"/>
            <ac:spMk id="5" creationId="{125ECD66-BD75-66B6-2116-5463829FE7F2}"/>
          </ac:spMkLst>
        </pc:spChg>
        <pc:spChg chg="mod">
          <ac:chgData name="Krystyna Nahlik" userId="cc9ac494-f757-49d4-84b9-f9477a71aae0" providerId="ADAL" clId="{E4C6C46D-CFAE-4A7C-A2BD-29F524FFBE2B}" dt="2025-10-27T07:57:45.409" v="3472" actId="1076"/>
          <ac:spMkLst>
            <pc:docMk/>
            <pc:sldMk cId="33493829" sldId="306"/>
            <ac:spMk id="32" creationId="{7666F61F-42D2-4B03-0302-10F546C0FAC8}"/>
          </ac:spMkLst>
        </pc:spChg>
        <pc:spChg chg="mod">
          <ac:chgData name="Krystyna Nahlik" userId="cc9ac494-f757-49d4-84b9-f9477a71aae0" providerId="ADAL" clId="{E4C6C46D-CFAE-4A7C-A2BD-29F524FFBE2B}" dt="2025-10-27T07:56:09.708" v="3399" actId="1036"/>
          <ac:spMkLst>
            <pc:docMk/>
            <pc:sldMk cId="33493829" sldId="306"/>
            <ac:spMk id="33" creationId="{7132A709-6F21-9BD9-6223-58A03B7447EC}"/>
          </ac:spMkLst>
        </pc:spChg>
        <pc:picChg chg="del">
          <ac:chgData name="Krystyna Nahlik" userId="cc9ac494-f757-49d4-84b9-f9477a71aae0" providerId="ADAL" clId="{E4C6C46D-CFAE-4A7C-A2BD-29F524FFBE2B}" dt="2025-10-27T22:23:32.985" v="6485" actId="478"/>
          <ac:picMkLst>
            <pc:docMk/>
            <pc:sldMk cId="33493829" sldId="306"/>
            <ac:picMk id="4" creationId="{1B8BE496-2807-FB0D-80F8-A059174F5D37}"/>
          </ac:picMkLst>
        </pc:picChg>
      </pc:sldChg>
      <pc:sldChg chg="del">
        <pc:chgData name="Krystyna Nahlik" userId="cc9ac494-f757-49d4-84b9-f9477a71aae0" providerId="ADAL" clId="{E4C6C46D-CFAE-4A7C-A2BD-29F524FFBE2B}" dt="2025-10-24T15:09:43.742" v="25" actId="47"/>
        <pc:sldMkLst>
          <pc:docMk/>
          <pc:sldMk cId="2745891581" sldId="307"/>
        </pc:sldMkLst>
      </pc:sldChg>
      <pc:sldChg chg="del">
        <pc:chgData name="Krystyna Nahlik" userId="cc9ac494-f757-49d4-84b9-f9477a71aae0" providerId="ADAL" clId="{E4C6C46D-CFAE-4A7C-A2BD-29F524FFBE2B}" dt="2025-10-24T15:09:44.523" v="26" actId="47"/>
        <pc:sldMkLst>
          <pc:docMk/>
          <pc:sldMk cId="2545303120" sldId="308"/>
        </pc:sldMkLst>
      </pc:sldChg>
      <pc:sldChg chg="del">
        <pc:chgData name="Krystyna Nahlik" userId="cc9ac494-f757-49d4-84b9-f9477a71aae0" providerId="ADAL" clId="{E4C6C46D-CFAE-4A7C-A2BD-29F524FFBE2B}" dt="2025-10-24T15:09:45.410" v="27" actId="47"/>
        <pc:sldMkLst>
          <pc:docMk/>
          <pc:sldMk cId="3267546237" sldId="309"/>
        </pc:sldMkLst>
      </pc:sldChg>
      <pc:sldChg chg="del">
        <pc:chgData name="Krystyna Nahlik" userId="cc9ac494-f757-49d4-84b9-f9477a71aae0" providerId="ADAL" clId="{E4C6C46D-CFAE-4A7C-A2BD-29F524FFBE2B}" dt="2025-10-24T15:09:27.060" v="11" actId="47"/>
        <pc:sldMkLst>
          <pc:docMk/>
          <pc:sldMk cId="1232893792" sldId="311"/>
        </pc:sldMkLst>
      </pc:sldChg>
      <pc:sldChg chg="add del">
        <pc:chgData name="Krystyna Nahlik" userId="cc9ac494-f757-49d4-84b9-f9477a71aae0" providerId="ADAL" clId="{E4C6C46D-CFAE-4A7C-A2BD-29F524FFBE2B}" dt="2025-10-24T15:47:51.312" v="936" actId="47"/>
        <pc:sldMkLst>
          <pc:docMk/>
          <pc:sldMk cId="394367060" sldId="312"/>
        </pc:sldMkLst>
      </pc:sldChg>
      <pc:sldChg chg="del">
        <pc:chgData name="Krystyna Nahlik" userId="cc9ac494-f757-49d4-84b9-f9477a71aae0" providerId="ADAL" clId="{E4C6C46D-CFAE-4A7C-A2BD-29F524FFBE2B}" dt="2025-10-24T15:08:52.887" v="2" actId="47"/>
        <pc:sldMkLst>
          <pc:docMk/>
          <pc:sldMk cId="3559684226" sldId="1448943865"/>
        </pc:sldMkLst>
      </pc:sldChg>
      <pc:sldChg chg="del">
        <pc:chgData name="Krystyna Nahlik" userId="cc9ac494-f757-49d4-84b9-f9477a71aae0" providerId="ADAL" clId="{E4C6C46D-CFAE-4A7C-A2BD-29F524FFBE2B}" dt="2025-10-24T15:09:41.995" v="24" actId="47"/>
        <pc:sldMkLst>
          <pc:docMk/>
          <pc:sldMk cId="1142205345" sldId="1448944289"/>
        </pc:sldMkLst>
      </pc:sldChg>
      <pc:sldChg chg="del">
        <pc:chgData name="Krystyna Nahlik" userId="cc9ac494-f757-49d4-84b9-f9477a71aae0" providerId="ADAL" clId="{E4C6C46D-CFAE-4A7C-A2BD-29F524FFBE2B}" dt="2025-10-24T15:09:46.411" v="28" actId="47"/>
        <pc:sldMkLst>
          <pc:docMk/>
          <pc:sldMk cId="1357983674" sldId="1448944291"/>
        </pc:sldMkLst>
      </pc:sldChg>
      <pc:sldChg chg="addSp delSp modSp add del mod">
        <pc:chgData name="Krystyna Nahlik" userId="cc9ac494-f757-49d4-84b9-f9477a71aae0" providerId="ADAL" clId="{E4C6C46D-CFAE-4A7C-A2BD-29F524FFBE2B}" dt="2025-10-27T22:15:30.320" v="6336" actId="47"/>
        <pc:sldMkLst>
          <pc:docMk/>
          <pc:sldMk cId="3494987354" sldId="1448944291"/>
        </pc:sldMkLst>
        <pc:spChg chg="del">
          <ac:chgData name="Krystyna Nahlik" userId="cc9ac494-f757-49d4-84b9-f9477a71aae0" providerId="ADAL" clId="{E4C6C46D-CFAE-4A7C-A2BD-29F524FFBE2B}" dt="2025-10-27T21:51:01.676" v="5982" actId="478"/>
          <ac:spMkLst>
            <pc:docMk/>
            <pc:sldMk cId="3494987354" sldId="1448944291"/>
            <ac:spMk id="5" creationId="{A08F4FD8-ACAD-6F9A-06EC-75C8766D588A}"/>
          </ac:spMkLst>
        </pc:spChg>
        <pc:spChg chg="del">
          <ac:chgData name="Krystyna Nahlik" userId="cc9ac494-f757-49d4-84b9-f9477a71aae0" providerId="ADAL" clId="{E4C6C46D-CFAE-4A7C-A2BD-29F524FFBE2B}" dt="2025-10-27T21:50:55.876" v="5980" actId="478"/>
          <ac:spMkLst>
            <pc:docMk/>
            <pc:sldMk cId="3494987354" sldId="1448944291"/>
            <ac:spMk id="17" creationId="{16F16D6B-BC96-B485-AF28-AFF6E81CB480}"/>
          </ac:spMkLst>
        </pc:spChg>
        <pc:grpChg chg="add mod">
          <ac:chgData name="Krystyna Nahlik" userId="cc9ac494-f757-49d4-84b9-f9477a71aae0" providerId="ADAL" clId="{E4C6C46D-CFAE-4A7C-A2BD-29F524FFBE2B}" dt="2025-10-27T21:51:16.925" v="5984" actId="164"/>
          <ac:grpSpMkLst>
            <pc:docMk/>
            <pc:sldMk cId="3494987354" sldId="1448944291"/>
            <ac:grpSpMk id="4" creationId="{5983B4E9-1F45-E0A0-469C-A7CAA7302882}"/>
          </ac:grpSpMkLst>
        </pc:grpChg>
        <pc:grpChg chg="mod">
          <ac:chgData name="Krystyna Nahlik" userId="cc9ac494-f757-49d4-84b9-f9477a71aae0" providerId="ADAL" clId="{E4C6C46D-CFAE-4A7C-A2BD-29F524FFBE2B}" dt="2025-10-27T21:51:16.925" v="5984" actId="164"/>
          <ac:grpSpMkLst>
            <pc:docMk/>
            <pc:sldMk cId="3494987354" sldId="1448944291"/>
            <ac:grpSpMk id="10" creationId="{389E31D5-1F6B-BADF-364B-EF0B585312CD}"/>
          </ac:grpSpMkLst>
        </pc:grpChg>
        <pc:picChg chg="mod">
          <ac:chgData name="Krystyna Nahlik" userId="cc9ac494-f757-49d4-84b9-f9477a71aae0" providerId="ADAL" clId="{E4C6C46D-CFAE-4A7C-A2BD-29F524FFBE2B}" dt="2025-10-27T21:51:16.925" v="5984" actId="164"/>
          <ac:picMkLst>
            <pc:docMk/>
            <pc:sldMk cId="3494987354" sldId="1448944291"/>
            <ac:picMk id="3" creationId="{211DCD75-C0E1-1BF3-1821-8CA5F729EBC4}"/>
          </ac:picMkLst>
        </pc:picChg>
        <pc:picChg chg="mod">
          <ac:chgData name="Krystyna Nahlik" userId="cc9ac494-f757-49d4-84b9-f9477a71aae0" providerId="ADAL" clId="{E4C6C46D-CFAE-4A7C-A2BD-29F524FFBE2B}" dt="2025-10-27T21:51:16.925" v="5984" actId="164"/>
          <ac:picMkLst>
            <pc:docMk/>
            <pc:sldMk cId="3494987354" sldId="1448944291"/>
            <ac:picMk id="8" creationId="{36EDD36D-666C-C3ED-58C2-3BA069CB9298}"/>
          </ac:picMkLst>
        </pc:picChg>
      </pc:sldChg>
      <pc:sldChg chg="del">
        <pc:chgData name="Krystyna Nahlik" userId="cc9ac494-f757-49d4-84b9-f9477a71aae0" providerId="ADAL" clId="{E4C6C46D-CFAE-4A7C-A2BD-29F524FFBE2B}" dt="2025-10-24T15:09:02.803" v="4" actId="47"/>
        <pc:sldMkLst>
          <pc:docMk/>
          <pc:sldMk cId="533189724" sldId="1448944293"/>
        </pc:sldMkLst>
      </pc:sldChg>
      <pc:sldChg chg="del">
        <pc:chgData name="Krystyna Nahlik" userId="cc9ac494-f757-49d4-84b9-f9477a71aae0" providerId="ADAL" clId="{E4C6C46D-CFAE-4A7C-A2BD-29F524FFBE2B}" dt="2025-10-24T15:09:28.095" v="12" actId="47"/>
        <pc:sldMkLst>
          <pc:docMk/>
          <pc:sldMk cId="1912822828" sldId="2147479290"/>
        </pc:sldMkLst>
      </pc:sldChg>
      <pc:sldChg chg="del">
        <pc:chgData name="Krystyna Nahlik" userId="cc9ac494-f757-49d4-84b9-f9477a71aae0" providerId="ADAL" clId="{E4C6C46D-CFAE-4A7C-A2BD-29F524FFBE2B}" dt="2025-10-24T19:00:35.521" v="983" actId="47"/>
        <pc:sldMkLst>
          <pc:docMk/>
          <pc:sldMk cId="3627796748" sldId="2147479304"/>
        </pc:sldMkLst>
      </pc:sldChg>
      <pc:sldChg chg="del">
        <pc:chgData name="Krystyna Nahlik" userId="cc9ac494-f757-49d4-84b9-f9477a71aae0" providerId="ADAL" clId="{E4C6C46D-CFAE-4A7C-A2BD-29F524FFBE2B}" dt="2025-10-24T15:08:52.257" v="1" actId="47"/>
        <pc:sldMkLst>
          <pc:docMk/>
          <pc:sldMk cId="1498037752" sldId="2147483628"/>
        </pc:sldMkLst>
      </pc:sldChg>
      <pc:sldChg chg="del">
        <pc:chgData name="Krystyna Nahlik" userId="cc9ac494-f757-49d4-84b9-f9477a71aae0" providerId="ADAL" clId="{E4C6C46D-CFAE-4A7C-A2BD-29F524FFBE2B}" dt="2025-10-24T15:08:50.653" v="0" actId="47"/>
        <pc:sldMkLst>
          <pc:docMk/>
          <pc:sldMk cId="2094066056" sldId="2147483630"/>
        </pc:sldMkLst>
      </pc:sldChg>
      <pc:sldChg chg="del">
        <pc:chgData name="Krystyna Nahlik" userId="cc9ac494-f757-49d4-84b9-f9477a71aae0" providerId="ADAL" clId="{E4C6C46D-CFAE-4A7C-A2BD-29F524FFBE2B}" dt="2025-10-24T15:09:04.270" v="5" actId="47"/>
        <pc:sldMkLst>
          <pc:docMk/>
          <pc:sldMk cId="705481153" sldId="2147483631"/>
        </pc:sldMkLst>
      </pc:sldChg>
      <pc:sldChg chg="del">
        <pc:chgData name="Krystyna Nahlik" userId="cc9ac494-f757-49d4-84b9-f9477a71aae0" providerId="ADAL" clId="{E4C6C46D-CFAE-4A7C-A2BD-29F524FFBE2B}" dt="2025-10-24T15:09:05.532" v="6" actId="47"/>
        <pc:sldMkLst>
          <pc:docMk/>
          <pc:sldMk cId="2735445965" sldId="2147483632"/>
        </pc:sldMkLst>
      </pc:sldChg>
      <pc:sldChg chg="modSp add mod modClrScheme chgLayout">
        <pc:chgData name="Krystyna Nahlik" userId="cc9ac494-f757-49d4-84b9-f9477a71aae0" providerId="ADAL" clId="{E4C6C46D-CFAE-4A7C-A2BD-29F524FFBE2B}" dt="2025-10-27T07:33:28.597" v="2330" actId="1038"/>
        <pc:sldMkLst>
          <pc:docMk/>
          <pc:sldMk cId="3589562726" sldId="2147483637"/>
        </pc:sldMkLst>
        <pc:spChg chg="mod ord">
          <ac:chgData name="Krystyna Nahlik" userId="cc9ac494-f757-49d4-84b9-f9477a71aae0" providerId="ADAL" clId="{E4C6C46D-CFAE-4A7C-A2BD-29F524FFBE2B}" dt="2025-10-27T07:33:06.317" v="2290" actId="1076"/>
          <ac:spMkLst>
            <pc:docMk/>
            <pc:sldMk cId="3589562726" sldId="2147483637"/>
            <ac:spMk id="2" creationId="{44933473-367D-177B-523F-798906E6E2DB}"/>
          </ac:spMkLst>
        </pc:spChg>
        <pc:spChg chg="mod ord">
          <ac:chgData name="Krystyna Nahlik" userId="cc9ac494-f757-49d4-84b9-f9477a71aae0" providerId="ADAL" clId="{E4C6C46D-CFAE-4A7C-A2BD-29F524FFBE2B}" dt="2025-10-27T07:33:01.132" v="2289" actId="700"/>
          <ac:spMkLst>
            <pc:docMk/>
            <pc:sldMk cId="3589562726" sldId="2147483637"/>
            <ac:spMk id="3" creationId="{44019ABB-350C-A768-29EC-B3F901BF2779}"/>
          </ac:spMkLst>
        </pc:spChg>
        <pc:spChg chg="mod ord">
          <ac:chgData name="Krystyna Nahlik" userId="cc9ac494-f757-49d4-84b9-f9477a71aae0" providerId="ADAL" clId="{E4C6C46D-CFAE-4A7C-A2BD-29F524FFBE2B}" dt="2025-10-27T07:33:28.597" v="2330" actId="1038"/>
          <ac:spMkLst>
            <pc:docMk/>
            <pc:sldMk cId="3589562726" sldId="2147483637"/>
            <ac:spMk id="4" creationId="{5B774019-6DAE-F906-FB25-5D7063D80DF7}"/>
          </ac:spMkLst>
        </pc:spChg>
      </pc:sldChg>
      <pc:sldChg chg="addSp delSp modSp new del mod modClrScheme chgLayout">
        <pc:chgData name="Krystyna Nahlik" userId="cc9ac494-f757-49d4-84b9-f9477a71aae0" providerId="ADAL" clId="{E4C6C46D-CFAE-4A7C-A2BD-29F524FFBE2B}" dt="2025-10-27T22:12:15.254" v="6313" actId="47"/>
        <pc:sldMkLst>
          <pc:docMk/>
          <pc:sldMk cId="829976153" sldId="2147483638"/>
        </pc:sldMkLst>
        <pc:spChg chg="del">
          <ac:chgData name="Krystyna Nahlik" userId="cc9ac494-f757-49d4-84b9-f9477a71aae0" providerId="ADAL" clId="{E4C6C46D-CFAE-4A7C-A2BD-29F524FFBE2B}" dt="2025-10-27T21:30:37.227" v="5404" actId="700"/>
          <ac:spMkLst>
            <pc:docMk/>
            <pc:sldMk cId="829976153" sldId="2147483638"/>
            <ac:spMk id="2" creationId="{8A694B61-2CB5-E485-CC2B-B9EFC58055C7}"/>
          </ac:spMkLst>
        </pc:spChg>
        <pc:spChg chg="del">
          <ac:chgData name="Krystyna Nahlik" userId="cc9ac494-f757-49d4-84b9-f9477a71aae0" providerId="ADAL" clId="{E4C6C46D-CFAE-4A7C-A2BD-29F524FFBE2B}" dt="2025-10-27T21:30:37.227" v="5404" actId="700"/>
          <ac:spMkLst>
            <pc:docMk/>
            <pc:sldMk cId="829976153" sldId="2147483638"/>
            <ac:spMk id="3" creationId="{FC98F40A-11B3-5855-255C-40D269FE11FD}"/>
          </ac:spMkLst>
        </pc:spChg>
        <pc:spChg chg="add mod topLvl">
          <ac:chgData name="Krystyna Nahlik" userId="cc9ac494-f757-49d4-84b9-f9477a71aae0" providerId="ADAL" clId="{E4C6C46D-CFAE-4A7C-A2BD-29F524FFBE2B}" dt="2025-10-27T21:50:35.310" v="5979" actId="164"/>
          <ac:spMkLst>
            <pc:docMk/>
            <pc:sldMk cId="829976153" sldId="2147483638"/>
            <ac:spMk id="6" creationId="{71B837F8-C7D9-38AB-1C55-8CE93A681D85}"/>
          </ac:spMkLst>
        </pc:spChg>
        <pc:grpChg chg="add del mod">
          <ac:chgData name="Krystyna Nahlik" userId="cc9ac494-f757-49d4-84b9-f9477a71aae0" providerId="ADAL" clId="{E4C6C46D-CFAE-4A7C-A2BD-29F524FFBE2B}" dt="2025-10-27T21:50:20.644" v="5975" actId="165"/>
          <ac:grpSpMkLst>
            <pc:docMk/>
            <pc:sldMk cId="829976153" sldId="2147483638"/>
            <ac:grpSpMk id="7" creationId="{9124B000-807A-D12C-11D5-A368CA2D9396}"/>
          </ac:grpSpMkLst>
        </pc:grpChg>
        <pc:grpChg chg="add mod">
          <ac:chgData name="Krystyna Nahlik" userId="cc9ac494-f757-49d4-84b9-f9477a71aae0" providerId="ADAL" clId="{E4C6C46D-CFAE-4A7C-A2BD-29F524FFBE2B}" dt="2025-10-27T21:50:35.310" v="5979" actId="164"/>
          <ac:grpSpMkLst>
            <pc:docMk/>
            <pc:sldMk cId="829976153" sldId="2147483638"/>
            <ac:grpSpMk id="8" creationId="{01012958-C6C0-1DA3-0122-8655CAB7C553}"/>
          </ac:grpSpMkLst>
        </pc:grpChg>
        <pc:picChg chg="add mod">
          <ac:chgData name="Krystyna Nahlik" userId="cc9ac494-f757-49d4-84b9-f9477a71aae0" providerId="ADAL" clId="{E4C6C46D-CFAE-4A7C-A2BD-29F524FFBE2B}" dt="2025-10-27T21:49:41.860" v="5970" actId="14861"/>
          <ac:picMkLst>
            <pc:docMk/>
            <pc:sldMk cId="829976153" sldId="2147483638"/>
            <ac:picMk id="4" creationId="{1CFCD2DF-5D24-3077-1C58-95DB2287AFDC}"/>
          </ac:picMkLst>
        </pc:picChg>
        <pc:picChg chg="add mod topLvl">
          <ac:chgData name="Krystyna Nahlik" userId="cc9ac494-f757-49d4-84b9-f9477a71aae0" providerId="ADAL" clId="{E4C6C46D-CFAE-4A7C-A2BD-29F524FFBE2B}" dt="2025-10-27T21:50:35.310" v="5979" actId="164"/>
          <ac:picMkLst>
            <pc:docMk/>
            <pc:sldMk cId="829976153" sldId="2147483638"/>
            <ac:picMk id="5" creationId="{3B5321DC-3A38-D050-838A-6322C522A558}"/>
          </ac:picMkLst>
        </pc:picChg>
      </pc:sldChg>
      <pc:sldChg chg="addSp modSp new del mod">
        <pc:chgData name="Krystyna Nahlik" userId="cc9ac494-f757-49d4-84b9-f9477a71aae0" providerId="ADAL" clId="{E4C6C46D-CFAE-4A7C-A2BD-29F524FFBE2B}" dt="2025-10-27T22:15:27.718" v="6335" actId="47"/>
        <pc:sldMkLst>
          <pc:docMk/>
          <pc:sldMk cId="2110956519" sldId="2147483639"/>
        </pc:sldMkLst>
        <pc:spChg chg="mod">
          <ac:chgData name="Krystyna Nahlik" userId="cc9ac494-f757-49d4-84b9-f9477a71aae0" providerId="ADAL" clId="{E4C6C46D-CFAE-4A7C-A2BD-29F524FFBE2B}" dt="2025-10-27T21:51:28.226" v="5986"/>
          <ac:spMkLst>
            <pc:docMk/>
            <pc:sldMk cId="2110956519" sldId="2147483639"/>
            <ac:spMk id="8" creationId="{29312D37-2B57-B165-A809-8ABF06E3D4ED}"/>
          </ac:spMkLst>
        </pc:spChg>
        <pc:grpChg chg="add mod">
          <ac:chgData name="Krystyna Nahlik" userId="cc9ac494-f757-49d4-84b9-f9477a71aae0" providerId="ADAL" clId="{E4C6C46D-CFAE-4A7C-A2BD-29F524FFBE2B}" dt="2025-10-27T21:51:33.592" v="5989" actId="1076"/>
          <ac:grpSpMkLst>
            <pc:docMk/>
            <pc:sldMk cId="2110956519" sldId="2147483639"/>
            <ac:grpSpMk id="3" creationId="{402B04B5-D7EB-94CC-9A0B-A01C78A6D3B8}"/>
          </ac:grpSpMkLst>
        </pc:grpChg>
        <pc:grpChg chg="mod">
          <ac:chgData name="Krystyna Nahlik" userId="cc9ac494-f757-49d4-84b9-f9477a71aae0" providerId="ADAL" clId="{E4C6C46D-CFAE-4A7C-A2BD-29F524FFBE2B}" dt="2025-10-27T21:51:28.226" v="5986"/>
          <ac:grpSpMkLst>
            <pc:docMk/>
            <pc:sldMk cId="2110956519" sldId="2147483639"/>
            <ac:grpSpMk id="5" creationId="{4A58B65F-2B55-9114-DA4E-012111670186}"/>
          </ac:grpSpMkLst>
        </pc:grpChg>
        <pc:grpChg chg="add mod">
          <ac:chgData name="Krystyna Nahlik" userId="cc9ac494-f757-49d4-84b9-f9477a71aae0" providerId="ADAL" clId="{E4C6C46D-CFAE-4A7C-A2BD-29F524FFBE2B}" dt="2025-10-27T21:53:50.328" v="6008" actId="164"/>
          <ac:grpSpMkLst>
            <pc:docMk/>
            <pc:sldMk cId="2110956519" sldId="2147483639"/>
            <ac:grpSpMk id="11" creationId="{E7490513-122C-616F-8FAD-82600C6933EF}"/>
          </ac:grpSpMkLst>
        </pc:grpChg>
        <pc:picChg chg="add mod">
          <ac:chgData name="Krystyna Nahlik" userId="cc9ac494-f757-49d4-84b9-f9477a71aae0" providerId="ADAL" clId="{E4C6C46D-CFAE-4A7C-A2BD-29F524FFBE2B}" dt="2025-10-27T21:53:50.328" v="6008" actId="164"/>
          <ac:picMkLst>
            <pc:docMk/>
            <pc:sldMk cId="2110956519" sldId="2147483639"/>
            <ac:picMk id="2" creationId="{EB3815B7-6A6C-1971-560F-072E883ABC38}"/>
          </ac:picMkLst>
        </pc:picChg>
        <pc:picChg chg="mod">
          <ac:chgData name="Krystyna Nahlik" userId="cc9ac494-f757-49d4-84b9-f9477a71aae0" providerId="ADAL" clId="{E4C6C46D-CFAE-4A7C-A2BD-29F524FFBE2B}" dt="2025-10-27T21:51:28.226" v="5986"/>
          <ac:picMkLst>
            <pc:docMk/>
            <pc:sldMk cId="2110956519" sldId="2147483639"/>
            <ac:picMk id="4" creationId="{80355727-C415-2314-DC02-B95811BCBF71}"/>
          </ac:picMkLst>
        </pc:picChg>
        <pc:picChg chg="mod">
          <ac:chgData name="Krystyna Nahlik" userId="cc9ac494-f757-49d4-84b9-f9477a71aae0" providerId="ADAL" clId="{E4C6C46D-CFAE-4A7C-A2BD-29F524FFBE2B}" dt="2025-10-27T21:51:28.226" v="5986"/>
          <ac:picMkLst>
            <pc:docMk/>
            <pc:sldMk cId="2110956519" sldId="2147483639"/>
            <ac:picMk id="6" creationId="{97F60114-B6E3-1D19-688B-5FD31A9D013E}"/>
          </ac:picMkLst>
        </pc:picChg>
        <pc:picChg chg="mod">
          <ac:chgData name="Krystyna Nahlik" userId="cc9ac494-f757-49d4-84b9-f9477a71aae0" providerId="ADAL" clId="{E4C6C46D-CFAE-4A7C-A2BD-29F524FFBE2B}" dt="2025-10-27T21:51:28.226" v="5986"/>
          <ac:picMkLst>
            <pc:docMk/>
            <pc:sldMk cId="2110956519" sldId="2147483639"/>
            <ac:picMk id="7" creationId="{ACE2A8B4-EF43-DAD5-FE3D-646D3EDB2DF1}"/>
          </ac:picMkLst>
        </pc:picChg>
        <pc:picChg chg="add mod">
          <ac:chgData name="Krystyna Nahlik" userId="cc9ac494-f757-49d4-84b9-f9477a71aae0" providerId="ADAL" clId="{E4C6C46D-CFAE-4A7C-A2BD-29F524FFBE2B}" dt="2025-10-27T21:53:50.328" v="6008" actId="164"/>
          <ac:picMkLst>
            <pc:docMk/>
            <pc:sldMk cId="2110956519" sldId="2147483639"/>
            <ac:picMk id="10" creationId="{A16AD53E-21F1-DDCA-F89A-E5C220B81C52}"/>
          </ac:picMkLst>
        </pc:picChg>
      </pc:sldChg>
      <pc:sldChg chg="delSp modSp add mod delAnim">
        <pc:chgData name="Krystyna Nahlik" userId="cc9ac494-f757-49d4-84b9-f9477a71aae0" providerId="ADAL" clId="{E4C6C46D-CFAE-4A7C-A2BD-29F524FFBE2B}" dt="2025-10-27T22:17:44.253" v="6435" actId="207"/>
        <pc:sldMkLst>
          <pc:docMk/>
          <pc:sldMk cId="3951228371" sldId="2147483640"/>
        </pc:sldMkLst>
        <pc:spChg chg="mod">
          <ac:chgData name="Krystyna Nahlik" userId="cc9ac494-f757-49d4-84b9-f9477a71aae0" providerId="ADAL" clId="{E4C6C46D-CFAE-4A7C-A2BD-29F524FFBE2B}" dt="2025-10-27T22:17:44.253" v="6435" actId="207"/>
          <ac:spMkLst>
            <pc:docMk/>
            <pc:sldMk cId="3951228371" sldId="2147483640"/>
            <ac:spMk id="13" creationId="{842D7998-4C86-3621-7260-00F5E4C2B97F}"/>
          </ac:spMkLst>
        </pc:spChg>
        <pc:spChg chg="del">
          <ac:chgData name="Krystyna Nahlik" userId="cc9ac494-f757-49d4-84b9-f9477a71aae0" providerId="ADAL" clId="{E4C6C46D-CFAE-4A7C-A2BD-29F524FFBE2B}" dt="2025-10-27T22:13:12.972" v="6316" actId="478"/>
          <ac:spMkLst>
            <pc:docMk/>
            <pc:sldMk cId="3951228371" sldId="2147483640"/>
            <ac:spMk id="16" creationId="{F7BFBD17-58A8-E10B-1BFF-116366825C59}"/>
          </ac:spMkLst>
        </pc:spChg>
      </pc:sldChg>
      <pc:sldChg chg="new del">
        <pc:chgData name="Krystyna Nahlik" userId="cc9ac494-f757-49d4-84b9-f9477a71aae0" providerId="ADAL" clId="{E4C6C46D-CFAE-4A7C-A2BD-29F524FFBE2B}" dt="2025-10-27T22:17:03.642" v="6434" actId="47"/>
        <pc:sldMkLst>
          <pc:docMk/>
          <pc:sldMk cId="3166782280" sldId="2147483641"/>
        </pc:sldMkLst>
      </pc:sldChg>
      <pc:sldChg chg="addSp delSp modSp add mod modTransition delAnim">
        <pc:chgData name="Krystyna Nahlik" userId="cc9ac494-f757-49d4-84b9-f9477a71aae0" providerId="ADAL" clId="{E4C6C46D-CFAE-4A7C-A2BD-29F524FFBE2B}" dt="2025-10-27T22:15:06.087" v="6334" actId="1036"/>
        <pc:sldMkLst>
          <pc:docMk/>
          <pc:sldMk cId="2260140416" sldId="2147483642"/>
        </pc:sldMkLst>
        <pc:spChg chg="del">
          <ac:chgData name="Krystyna Nahlik" userId="cc9ac494-f757-49d4-84b9-f9477a71aae0" providerId="ADAL" clId="{E4C6C46D-CFAE-4A7C-A2BD-29F524FFBE2B}" dt="2025-10-27T22:13:46.771" v="6321" actId="478"/>
          <ac:spMkLst>
            <pc:docMk/>
            <pc:sldMk cId="2260140416" sldId="2147483642"/>
            <ac:spMk id="3" creationId="{C6D76861-DE82-F87F-1DD4-E665FB6BC887}"/>
          </ac:spMkLst>
        </pc:spChg>
        <pc:spChg chg="mod">
          <ac:chgData name="Krystyna Nahlik" userId="cc9ac494-f757-49d4-84b9-f9477a71aae0" providerId="ADAL" clId="{E4C6C46D-CFAE-4A7C-A2BD-29F524FFBE2B}" dt="2025-10-27T22:13:33.004" v="6319"/>
          <ac:spMkLst>
            <pc:docMk/>
            <pc:sldMk cId="2260140416" sldId="2147483642"/>
            <ac:spMk id="12" creationId="{EDE18777-BE4B-5BBD-C85B-2FD8E4DE1368}"/>
          </ac:spMkLst>
        </pc:spChg>
        <pc:spChg chg="del">
          <ac:chgData name="Krystyna Nahlik" userId="cc9ac494-f757-49d4-84b9-f9477a71aae0" providerId="ADAL" clId="{E4C6C46D-CFAE-4A7C-A2BD-29F524FFBE2B}" dt="2025-10-27T22:14:58.986" v="6329" actId="478"/>
          <ac:spMkLst>
            <pc:docMk/>
            <pc:sldMk cId="2260140416" sldId="2147483642"/>
            <ac:spMk id="13" creationId="{78B47A6C-0AF6-DE87-78AF-2019953E7681}"/>
          </ac:spMkLst>
        </pc:spChg>
        <pc:spChg chg="del">
          <ac:chgData name="Krystyna Nahlik" userId="cc9ac494-f757-49d4-84b9-f9477a71aae0" providerId="ADAL" clId="{E4C6C46D-CFAE-4A7C-A2BD-29F524FFBE2B}" dt="2025-10-27T22:13:54.187" v="6323" actId="478"/>
          <ac:spMkLst>
            <pc:docMk/>
            <pc:sldMk cId="2260140416" sldId="2147483642"/>
            <ac:spMk id="16" creationId="{29EBE0B2-9C41-0715-3CAF-ACCA6D324552}"/>
          </ac:spMkLst>
        </pc:spChg>
        <pc:spChg chg="add del mod">
          <ac:chgData name="Krystyna Nahlik" userId="cc9ac494-f757-49d4-84b9-f9477a71aae0" providerId="ADAL" clId="{E4C6C46D-CFAE-4A7C-A2BD-29F524FFBE2B}" dt="2025-10-27T22:13:50.504" v="6322" actId="478"/>
          <ac:spMkLst>
            <pc:docMk/>
            <pc:sldMk cId="2260140416" sldId="2147483642"/>
            <ac:spMk id="17" creationId="{260091CA-B828-DF3F-2657-CDD1BDDA2B0C}"/>
          </ac:spMkLst>
        </pc:spChg>
        <pc:grpChg chg="add mod">
          <ac:chgData name="Krystyna Nahlik" userId="cc9ac494-f757-49d4-84b9-f9477a71aae0" providerId="ADAL" clId="{E4C6C46D-CFAE-4A7C-A2BD-29F524FFBE2B}" dt="2025-10-27T22:15:06.087" v="6334" actId="1036"/>
          <ac:grpSpMkLst>
            <pc:docMk/>
            <pc:sldMk cId="2260140416" sldId="2147483642"/>
            <ac:grpSpMk id="4" creationId="{932EDF49-CC2A-D7C5-C930-2FC1FD30DDD2}"/>
          </ac:grpSpMkLst>
        </pc:grpChg>
        <pc:grpChg chg="mod">
          <ac:chgData name="Krystyna Nahlik" userId="cc9ac494-f757-49d4-84b9-f9477a71aae0" providerId="ADAL" clId="{E4C6C46D-CFAE-4A7C-A2BD-29F524FFBE2B}" dt="2025-10-27T22:13:33.004" v="6319"/>
          <ac:grpSpMkLst>
            <pc:docMk/>
            <pc:sldMk cId="2260140416" sldId="2147483642"/>
            <ac:grpSpMk id="6" creationId="{847292D0-1816-0551-692A-E7BD5B606794}"/>
          </ac:grpSpMkLst>
        </pc:grpChg>
        <pc:grpChg chg="del">
          <ac:chgData name="Krystyna Nahlik" userId="cc9ac494-f757-49d4-84b9-f9477a71aae0" providerId="ADAL" clId="{E4C6C46D-CFAE-4A7C-A2BD-29F524FFBE2B}" dt="2025-10-27T22:14:38.371" v="6326" actId="478"/>
          <ac:grpSpMkLst>
            <pc:docMk/>
            <pc:sldMk cId="2260140416" sldId="2147483642"/>
            <ac:grpSpMk id="14" creationId="{D7EFF81E-3E0C-C2B9-E009-A04813969644}"/>
          </ac:grpSpMkLst>
        </pc:grpChg>
        <pc:grpChg chg="add mod">
          <ac:chgData name="Krystyna Nahlik" userId="cc9ac494-f757-49d4-84b9-f9477a71aae0" providerId="ADAL" clId="{E4C6C46D-CFAE-4A7C-A2BD-29F524FFBE2B}" dt="2025-10-27T22:15:03.704" v="6331" actId="1076"/>
          <ac:grpSpMkLst>
            <pc:docMk/>
            <pc:sldMk cId="2260140416" sldId="2147483642"/>
            <ac:grpSpMk id="18" creationId="{A4325529-A2A5-2DDF-63E1-75ED32DEC348}"/>
          </ac:grpSpMkLst>
        </pc:grpChg>
        <pc:picChg chg="mod">
          <ac:chgData name="Krystyna Nahlik" userId="cc9ac494-f757-49d4-84b9-f9477a71aae0" providerId="ADAL" clId="{E4C6C46D-CFAE-4A7C-A2BD-29F524FFBE2B}" dt="2025-10-27T22:13:33.004" v="6319"/>
          <ac:picMkLst>
            <pc:docMk/>
            <pc:sldMk cId="2260140416" sldId="2147483642"/>
            <ac:picMk id="5" creationId="{E89DF400-3E05-8A6E-42DB-2CC77A4D88AF}"/>
          </ac:picMkLst>
        </pc:picChg>
        <pc:picChg chg="mod">
          <ac:chgData name="Krystyna Nahlik" userId="cc9ac494-f757-49d4-84b9-f9477a71aae0" providerId="ADAL" clId="{E4C6C46D-CFAE-4A7C-A2BD-29F524FFBE2B}" dt="2025-10-27T22:13:33.004" v="6319"/>
          <ac:picMkLst>
            <pc:docMk/>
            <pc:sldMk cId="2260140416" sldId="2147483642"/>
            <ac:picMk id="7" creationId="{CEDA418B-0A61-2A19-A1DA-EC545A3B0EC4}"/>
          </ac:picMkLst>
        </pc:picChg>
        <pc:picChg chg="mod">
          <ac:chgData name="Krystyna Nahlik" userId="cc9ac494-f757-49d4-84b9-f9477a71aae0" providerId="ADAL" clId="{E4C6C46D-CFAE-4A7C-A2BD-29F524FFBE2B}" dt="2025-10-27T22:13:33.004" v="6319"/>
          <ac:picMkLst>
            <pc:docMk/>
            <pc:sldMk cId="2260140416" sldId="2147483642"/>
            <ac:picMk id="9" creationId="{E8BFB5D1-7549-0212-564C-F087DE5C4D1E}"/>
          </ac:picMkLst>
        </pc:picChg>
        <pc:picChg chg="mod">
          <ac:chgData name="Krystyna Nahlik" userId="cc9ac494-f757-49d4-84b9-f9477a71aae0" providerId="ADAL" clId="{E4C6C46D-CFAE-4A7C-A2BD-29F524FFBE2B}" dt="2025-10-27T22:14:59.371" v="6330"/>
          <ac:picMkLst>
            <pc:docMk/>
            <pc:sldMk cId="2260140416" sldId="2147483642"/>
            <ac:picMk id="19" creationId="{2679B3D5-168B-C3E5-827F-6B4D85147A68}"/>
          </ac:picMkLst>
        </pc:picChg>
        <pc:picChg chg="mod">
          <ac:chgData name="Krystyna Nahlik" userId="cc9ac494-f757-49d4-84b9-f9477a71aae0" providerId="ADAL" clId="{E4C6C46D-CFAE-4A7C-A2BD-29F524FFBE2B}" dt="2025-10-27T22:14:59.371" v="6330"/>
          <ac:picMkLst>
            <pc:docMk/>
            <pc:sldMk cId="2260140416" sldId="2147483642"/>
            <ac:picMk id="20" creationId="{A338657C-70CD-F10F-1047-CD59C173E502}"/>
          </ac:picMkLst>
        </pc:picChg>
      </pc:sldChg>
      <pc:sldChg chg="del">
        <pc:chgData name="Krystyna Nahlik" userId="cc9ac494-f757-49d4-84b9-f9477a71aae0" providerId="ADAL" clId="{E4C6C46D-CFAE-4A7C-A2BD-29F524FFBE2B}" dt="2025-10-27T10:03:33.484" v="4626" actId="47"/>
        <pc:sldMkLst>
          <pc:docMk/>
          <pc:sldMk cId="965819453" sldId="2147483647"/>
        </pc:sldMkLst>
      </pc:sldChg>
      <pc:sldMasterChg chg="delSldLayout">
        <pc:chgData name="Krystyna Nahlik" userId="cc9ac494-f757-49d4-84b9-f9477a71aae0" providerId="ADAL" clId="{E4C6C46D-CFAE-4A7C-A2BD-29F524FFBE2B}" dt="2025-10-27T22:15:30.320" v="6336" actId="47"/>
        <pc:sldMasterMkLst>
          <pc:docMk/>
          <pc:sldMasterMk cId="571042492" sldId="2147483660"/>
        </pc:sldMasterMkLst>
        <pc:sldLayoutChg chg="del">
          <pc:chgData name="Krystyna Nahlik" userId="cc9ac494-f757-49d4-84b9-f9477a71aae0" providerId="ADAL" clId="{E4C6C46D-CFAE-4A7C-A2BD-29F524FFBE2B}" dt="2025-10-24T15:09:28.095" v="12" actId="47"/>
          <pc:sldLayoutMkLst>
            <pc:docMk/>
            <pc:sldMasterMk cId="571042492" sldId="2147483660"/>
            <pc:sldLayoutMk cId="2422203538" sldId="2147483684"/>
          </pc:sldLayoutMkLst>
        </pc:sldLayoutChg>
        <pc:sldLayoutChg chg="del">
          <pc:chgData name="Krystyna Nahlik" userId="cc9ac494-f757-49d4-84b9-f9477a71aae0" providerId="ADAL" clId="{E4C6C46D-CFAE-4A7C-A2BD-29F524FFBE2B}" dt="2025-10-27T22:15:30.320" v="6336" actId="47"/>
          <pc:sldLayoutMkLst>
            <pc:docMk/>
            <pc:sldMasterMk cId="571042492" sldId="2147483660"/>
            <pc:sldLayoutMk cId="3459523603" sldId="2147483684"/>
          </pc:sldLayoutMkLst>
        </pc:sldLayoutChg>
      </pc:sldMasterChg>
    </pc:docChg>
  </pc:docChgLst>
</pc:chgInfo>
</file>

<file path=ppt/comments/modernComment_11D_6E16211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D516B2B-A1FF-44E9-9DA1-2AE7D7EBEFB9}" authorId="{D328529E-5D27-5599-8F8C-E2F1A532CEB5}" created="2025-10-13T14:30:51.48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46944018" sldId="285"/>
      <ac:spMk id="23" creationId="{6CFB5723-9475-EFA2-BEB4-470FDE075DBF}"/>
      <ac:txMk cp="40" len="25">
        <ac:context len="138" hash="1520957685"/>
      </ac:txMk>
    </ac:txMkLst>
    <p188:pos x="1153258" y="1030493"/>
    <p188:replyLst>
      <p188:reply id="{D49C76C6-5B1C-4AFB-9362-710AC72452AF}" authorId="{17939132-BA57-F055-6C63-40FD6A8EEFAF}" created="2025-10-14T07:55:07.518">
        <p188:txBody>
          <a:bodyPr/>
          <a:lstStyle/>
          <a:p>
            <a:r>
              <a:rPr lang="en-GB"/>
              <a:t>I kept the highlights for key products but only left the new for releases in the last 12 months. Also a slightly different format to use the colors from the official deck range.</a:t>
            </a:r>
          </a:p>
        </p188:txBody>
      </p188:reply>
    </p188:replyLst>
    <p188:txBody>
      <a:bodyPr/>
      <a:lstStyle/>
      <a:p>
        <a:r>
          <a:rPr lang="en-US"/>
          <a:t>I’m fine if we want to keep these highlighted but they have been out for a year at this point as have the updated CNVs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84020C-1445-45F2-B2C7-1A74E3B79E69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2ACC181-D58E-4C62-9FB6-9E2A1822E597}">
      <dgm:prSet phldrT="[Text]"/>
      <dgm:spPr/>
      <dgm:t>
        <a:bodyPr/>
        <a:lstStyle/>
        <a:p>
          <a:r>
            <a:rPr lang="en-GB"/>
            <a:t>CNVs</a:t>
          </a:r>
        </a:p>
      </dgm:t>
    </dgm:pt>
    <dgm:pt modelId="{CA13824C-4E9D-4595-A6C8-C0EA6D4191C9}" type="parTrans" cxnId="{711C5C11-7178-494F-9226-45FA1406C144}">
      <dgm:prSet/>
      <dgm:spPr/>
      <dgm:t>
        <a:bodyPr/>
        <a:lstStyle/>
        <a:p>
          <a:endParaRPr lang="en-GB"/>
        </a:p>
      </dgm:t>
    </dgm:pt>
    <dgm:pt modelId="{2B57D500-9909-4A9C-8FA6-6FEC6C77A83F}" type="sibTrans" cxnId="{711C5C11-7178-494F-9226-45FA1406C144}">
      <dgm:prSet/>
      <dgm:spPr/>
      <dgm:t>
        <a:bodyPr/>
        <a:lstStyle/>
        <a:p>
          <a:endParaRPr lang="en-GB"/>
        </a:p>
      </dgm:t>
    </dgm:pt>
    <dgm:pt modelId="{815A6D95-3B7F-44AC-B682-06189D680AA8}">
      <dgm:prSet phldrT="[Text]"/>
      <dgm:spPr>
        <a:solidFill>
          <a:schemeClr val="accent1"/>
        </a:solidFill>
      </dgm:spPr>
      <dgm:t>
        <a:bodyPr/>
        <a:lstStyle/>
        <a:p>
          <a:r>
            <a:rPr lang="en-GB"/>
            <a:t>gDNA</a:t>
          </a:r>
        </a:p>
      </dgm:t>
    </dgm:pt>
    <dgm:pt modelId="{4EC849BB-192D-4363-8018-504672AC3918}" type="parTrans" cxnId="{5D41D37D-9C0F-4213-84AA-9522E0F35FB1}">
      <dgm:prSet/>
      <dgm:spPr/>
      <dgm:t>
        <a:bodyPr/>
        <a:lstStyle/>
        <a:p>
          <a:endParaRPr lang="en-GB"/>
        </a:p>
      </dgm:t>
    </dgm:pt>
    <dgm:pt modelId="{AD9A0903-982C-4A2B-B614-95A647463390}" type="sibTrans" cxnId="{5D41D37D-9C0F-4213-84AA-9522E0F35FB1}">
      <dgm:prSet/>
      <dgm:spPr/>
      <dgm:t>
        <a:bodyPr/>
        <a:lstStyle/>
        <a:p>
          <a:endParaRPr lang="en-GB"/>
        </a:p>
      </dgm:t>
    </dgm:pt>
    <dgm:pt modelId="{4FE4A6D4-86FB-4DBD-9CA8-9BA672CA8781}">
      <dgm:prSet phldrT="[Text]"/>
      <dgm:spPr/>
      <dgm:t>
        <a:bodyPr/>
        <a:lstStyle/>
        <a:p>
          <a:r>
            <a:rPr lang="en-GB"/>
            <a:t>SNVs, INDELs</a:t>
          </a:r>
        </a:p>
      </dgm:t>
    </dgm:pt>
    <dgm:pt modelId="{A9883FF2-7655-4D9D-957F-9A5EA99D4884}" type="parTrans" cxnId="{B3DB3678-C6AC-477A-AB7A-7DF5706AE752}">
      <dgm:prSet/>
      <dgm:spPr/>
      <dgm:t>
        <a:bodyPr/>
        <a:lstStyle/>
        <a:p>
          <a:endParaRPr lang="en-GB"/>
        </a:p>
      </dgm:t>
    </dgm:pt>
    <dgm:pt modelId="{63492403-D53D-4754-9B84-95FADEDD0E03}" type="sibTrans" cxnId="{B3DB3678-C6AC-477A-AB7A-7DF5706AE752}">
      <dgm:prSet/>
      <dgm:spPr/>
      <dgm:t>
        <a:bodyPr/>
        <a:lstStyle/>
        <a:p>
          <a:endParaRPr lang="en-GB"/>
        </a:p>
      </dgm:t>
    </dgm:pt>
    <dgm:pt modelId="{EB1FAA38-65B6-4A3F-BB11-943B6666C00F}">
      <dgm:prSet phldrT="[Text]" custT="1"/>
      <dgm:spPr/>
      <dgm:t>
        <a:bodyPr/>
        <a:lstStyle/>
        <a:p>
          <a:r>
            <a:rPr lang="en-GB" sz="1000" dirty="0">
              <a:latin typeface="+mj-lt"/>
            </a:rPr>
            <a:t>Fragmented to biologically relevant 150-210 bp</a:t>
          </a:r>
        </a:p>
      </dgm:t>
    </dgm:pt>
    <dgm:pt modelId="{F3E098D6-31D8-475C-958F-D67A78C43910}" type="parTrans" cxnId="{69517609-E98F-4E24-87DC-F54B735B4A00}">
      <dgm:prSet/>
      <dgm:spPr/>
      <dgm:t>
        <a:bodyPr/>
        <a:lstStyle/>
        <a:p>
          <a:endParaRPr lang="en-GB"/>
        </a:p>
      </dgm:t>
    </dgm:pt>
    <dgm:pt modelId="{66D70C21-2F8A-485E-ABF0-DE4D99A23F98}" type="sibTrans" cxnId="{69517609-E98F-4E24-87DC-F54B735B4A00}">
      <dgm:prSet/>
      <dgm:spPr/>
      <dgm:t>
        <a:bodyPr/>
        <a:lstStyle/>
        <a:p>
          <a:endParaRPr lang="en-GB"/>
        </a:p>
      </dgm:t>
    </dgm:pt>
    <dgm:pt modelId="{CD20D433-512F-45C4-8F52-8E94BF4DBB99}" type="pres">
      <dgm:prSet presAssocID="{E684020C-1445-45F2-B2C7-1A74E3B79E69}" presName="Name0" presStyleCnt="0">
        <dgm:presLayoutVars>
          <dgm:chMax val="4"/>
          <dgm:resizeHandles val="exact"/>
        </dgm:presLayoutVars>
      </dgm:prSet>
      <dgm:spPr/>
    </dgm:pt>
    <dgm:pt modelId="{E8726ADE-D85B-4A94-8BF7-3B1B80E7FA05}" type="pres">
      <dgm:prSet presAssocID="{E684020C-1445-45F2-B2C7-1A74E3B79E69}" presName="ellipse" presStyleLbl="trBgShp" presStyleIdx="0" presStyleCnt="1"/>
      <dgm:spPr/>
    </dgm:pt>
    <dgm:pt modelId="{606D2426-7A13-4BC6-A7A0-2DBBDE8B195B}" type="pres">
      <dgm:prSet presAssocID="{E684020C-1445-45F2-B2C7-1A74E3B79E69}" presName="arrow1" presStyleLbl="fgShp" presStyleIdx="0" presStyleCnt="1" custLinFactY="100000" custLinFactNeighborX="-13660" custLinFactNeighborY="171020"/>
      <dgm:spPr>
        <a:solidFill>
          <a:schemeClr val="accent2"/>
        </a:solidFill>
      </dgm:spPr>
    </dgm:pt>
    <dgm:pt modelId="{E51F9D41-1E50-489E-B39A-C89150DB6608}" type="pres">
      <dgm:prSet presAssocID="{E684020C-1445-45F2-B2C7-1A74E3B79E69}" presName="rectangle" presStyleLbl="revTx" presStyleIdx="0" presStyleCnt="1" custScaleX="123230" custScaleY="108456" custLinFactNeighborX="-1270" custLinFactNeighborY="-4518">
        <dgm:presLayoutVars>
          <dgm:bulletEnabled val="1"/>
        </dgm:presLayoutVars>
      </dgm:prSet>
      <dgm:spPr/>
    </dgm:pt>
    <dgm:pt modelId="{DFD5B7EB-CD90-4AA2-854F-2A8EA6C287B5}" type="pres">
      <dgm:prSet presAssocID="{815A6D95-3B7F-44AC-B682-06189D680AA8}" presName="item1" presStyleLbl="node1" presStyleIdx="0" presStyleCnt="3">
        <dgm:presLayoutVars>
          <dgm:bulletEnabled val="1"/>
        </dgm:presLayoutVars>
      </dgm:prSet>
      <dgm:spPr/>
    </dgm:pt>
    <dgm:pt modelId="{77E33DFD-1D3A-4780-9D66-02C6E4F89BD3}" type="pres">
      <dgm:prSet presAssocID="{4FE4A6D4-86FB-4DBD-9CA8-9BA672CA8781}" presName="item2" presStyleLbl="node1" presStyleIdx="1" presStyleCnt="3" custLinFactNeighborX="-4257" custLinFactNeighborY="-465">
        <dgm:presLayoutVars>
          <dgm:bulletEnabled val="1"/>
        </dgm:presLayoutVars>
      </dgm:prSet>
      <dgm:spPr/>
    </dgm:pt>
    <dgm:pt modelId="{78D6E98A-3F81-441D-9170-BCB3C64E54C2}" type="pres">
      <dgm:prSet presAssocID="{EB1FAA38-65B6-4A3F-BB11-943B6666C00F}" presName="item3" presStyleLbl="node1" presStyleIdx="2" presStyleCnt="3" custLinFactNeighborX="-4257" custLinFactNeighborY="-465">
        <dgm:presLayoutVars>
          <dgm:bulletEnabled val="1"/>
        </dgm:presLayoutVars>
      </dgm:prSet>
      <dgm:spPr/>
    </dgm:pt>
    <dgm:pt modelId="{A875FC95-F6EF-4F75-B311-1FAC55771B60}" type="pres">
      <dgm:prSet presAssocID="{E684020C-1445-45F2-B2C7-1A74E3B79E69}" presName="funnel" presStyleLbl="trAlignAcc1" presStyleIdx="0" presStyleCnt="1" custLinFactNeighborX="-1368" custLinFactNeighborY="-187"/>
      <dgm:spPr>
        <a:ln>
          <a:solidFill>
            <a:schemeClr val="tx2"/>
          </a:solidFill>
        </a:ln>
      </dgm:spPr>
    </dgm:pt>
  </dgm:ptLst>
  <dgm:cxnLst>
    <dgm:cxn modelId="{69517609-E98F-4E24-87DC-F54B735B4A00}" srcId="{E684020C-1445-45F2-B2C7-1A74E3B79E69}" destId="{EB1FAA38-65B6-4A3F-BB11-943B6666C00F}" srcOrd="3" destOrd="0" parTransId="{F3E098D6-31D8-475C-958F-D67A78C43910}" sibTransId="{66D70C21-2F8A-485E-ABF0-DE4D99A23F98}"/>
    <dgm:cxn modelId="{711C5C11-7178-494F-9226-45FA1406C144}" srcId="{E684020C-1445-45F2-B2C7-1A74E3B79E69}" destId="{32ACC181-D58E-4C62-9FB6-9E2A1822E597}" srcOrd="0" destOrd="0" parTransId="{CA13824C-4E9D-4595-A6C8-C0EA6D4191C9}" sibTransId="{2B57D500-9909-4A9C-8FA6-6FEC6C77A83F}"/>
    <dgm:cxn modelId="{32C44A20-B972-4600-8B0C-46E098604A1E}" type="presOf" srcId="{32ACC181-D58E-4C62-9FB6-9E2A1822E597}" destId="{78D6E98A-3F81-441D-9170-BCB3C64E54C2}" srcOrd="0" destOrd="0" presId="urn:microsoft.com/office/officeart/2005/8/layout/funnel1"/>
    <dgm:cxn modelId="{98722728-4245-4D87-AAD7-9D1A221B7420}" type="presOf" srcId="{815A6D95-3B7F-44AC-B682-06189D680AA8}" destId="{77E33DFD-1D3A-4780-9D66-02C6E4F89BD3}" srcOrd="0" destOrd="0" presId="urn:microsoft.com/office/officeart/2005/8/layout/funnel1"/>
    <dgm:cxn modelId="{90840752-01BB-4FA0-A351-F7A4D2CE6F32}" type="presOf" srcId="{EB1FAA38-65B6-4A3F-BB11-943B6666C00F}" destId="{E51F9D41-1E50-489E-B39A-C89150DB6608}" srcOrd="0" destOrd="0" presId="urn:microsoft.com/office/officeart/2005/8/layout/funnel1"/>
    <dgm:cxn modelId="{B3DB3678-C6AC-477A-AB7A-7DF5706AE752}" srcId="{E684020C-1445-45F2-B2C7-1A74E3B79E69}" destId="{4FE4A6D4-86FB-4DBD-9CA8-9BA672CA8781}" srcOrd="2" destOrd="0" parTransId="{A9883FF2-7655-4D9D-957F-9A5EA99D4884}" sibTransId="{63492403-D53D-4754-9B84-95FADEDD0E03}"/>
    <dgm:cxn modelId="{5D41D37D-9C0F-4213-84AA-9522E0F35FB1}" srcId="{E684020C-1445-45F2-B2C7-1A74E3B79E69}" destId="{815A6D95-3B7F-44AC-B682-06189D680AA8}" srcOrd="1" destOrd="0" parTransId="{4EC849BB-192D-4363-8018-504672AC3918}" sibTransId="{AD9A0903-982C-4A2B-B614-95A647463390}"/>
    <dgm:cxn modelId="{B61A11E7-20A2-4CC9-B6A7-EBE004944086}" type="presOf" srcId="{E684020C-1445-45F2-B2C7-1A74E3B79E69}" destId="{CD20D433-512F-45C4-8F52-8E94BF4DBB99}" srcOrd="0" destOrd="0" presId="urn:microsoft.com/office/officeart/2005/8/layout/funnel1"/>
    <dgm:cxn modelId="{C325BBED-9546-4F4C-96AC-470079F40A97}" type="presOf" srcId="{4FE4A6D4-86FB-4DBD-9CA8-9BA672CA8781}" destId="{DFD5B7EB-CD90-4AA2-854F-2A8EA6C287B5}" srcOrd="0" destOrd="0" presId="urn:microsoft.com/office/officeart/2005/8/layout/funnel1"/>
    <dgm:cxn modelId="{26F02FC4-222B-4A57-94BF-78CDE0E621A7}" type="presParOf" srcId="{CD20D433-512F-45C4-8F52-8E94BF4DBB99}" destId="{E8726ADE-D85B-4A94-8BF7-3B1B80E7FA05}" srcOrd="0" destOrd="0" presId="urn:microsoft.com/office/officeart/2005/8/layout/funnel1"/>
    <dgm:cxn modelId="{E6EA1C8D-E5C5-4A93-869D-0B40E98D96CE}" type="presParOf" srcId="{CD20D433-512F-45C4-8F52-8E94BF4DBB99}" destId="{606D2426-7A13-4BC6-A7A0-2DBBDE8B195B}" srcOrd="1" destOrd="0" presId="urn:microsoft.com/office/officeart/2005/8/layout/funnel1"/>
    <dgm:cxn modelId="{5C2B6CA5-8443-4C5E-8D27-F457A8334524}" type="presParOf" srcId="{CD20D433-512F-45C4-8F52-8E94BF4DBB99}" destId="{E51F9D41-1E50-489E-B39A-C89150DB6608}" srcOrd="2" destOrd="0" presId="urn:microsoft.com/office/officeart/2005/8/layout/funnel1"/>
    <dgm:cxn modelId="{DEA24174-934C-4A8B-8477-9A0F9F80E119}" type="presParOf" srcId="{CD20D433-512F-45C4-8F52-8E94BF4DBB99}" destId="{DFD5B7EB-CD90-4AA2-854F-2A8EA6C287B5}" srcOrd="3" destOrd="0" presId="urn:microsoft.com/office/officeart/2005/8/layout/funnel1"/>
    <dgm:cxn modelId="{73C761C8-7C54-4D5A-AF7C-6B508F5ED504}" type="presParOf" srcId="{CD20D433-512F-45C4-8F52-8E94BF4DBB99}" destId="{77E33DFD-1D3A-4780-9D66-02C6E4F89BD3}" srcOrd="4" destOrd="0" presId="urn:microsoft.com/office/officeart/2005/8/layout/funnel1"/>
    <dgm:cxn modelId="{50541723-F0A3-40A4-8F00-EC5AE5FB8360}" type="presParOf" srcId="{CD20D433-512F-45C4-8F52-8E94BF4DBB99}" destId="{78D6E98A-3F81-441D-9170-BCB3C64E54C2}" srcOrd="5" destOrd="0" presId="urn:microsoft.com/office/officeart/2005/8/layout/funnel1"/>
    <dgm:cxn modelId="{04A5980C-E774-4898-A73E-9CDE978EF5EE}" type="presParOf" srcId="{CD20D433-512F-45C4-8F52-8E94BF4DBB99}" destId="{A875FC95-F6EF-4F75-B311-1FAC55771B6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26ADE-D85B-4A94-8BF7-3B1B80E7FA05}">
      <dsp:nvSpPr>
        <dsp:cNvPr id="0" name=""/>
        <dsp:cNvSpPr/>
      </dsp:nvSpPr>
      <dsp:spPr>
        <a:xfrm>
          <a:off x="394875" y="377423"/>
          <a:ext cx="1443030" cy="501145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D2426-7A13-4BC6-A7A0-2DBBDE8B195B}">
      <dsp:nvSpPr>
        <dsp:cNvPr id="0" name=""/>
        <dsp:cNvSpPr/>
      </dsp:nvSpPr>
      <dsp:spPr>
        <a:xfrm>
          <a:off x="940598" y="2089631"/>
          <a:ext cx="279657" cy="178980"/>
        </a:xfrm>
        <a:prstGeom prst="downArrow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1F9D41-1E50-489E-B39A-C89150DB6608}">
      <dsp:nvSpPr>
        <dsp:cNvPr id="0" name=""/>
        <dsp:cNvSpPr/>
      </dsp:nvSpPr>
      <dsp:spPr>
        <a:xfrm>
          <a:off x="274489" y="1718392"/>
          <a:ext cx="1654183" cy="363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+mj-lt"/>
            </a:rPr>
            <a:t>Fragmented to biologically relevant 150-210 bp</a:t>
          </a:r>
        </a:p>
      </dsp:txBody>
      <dsp:txXfrm>
        <a:off x="274489" y="1718392"/>
        <a:ext cx="1654183" cy="363965"/>
      </dsp:txXfrm>
    </dsp:sp>
    <dsp:sp modelId="{DFD5B7EB-CD90-4AA2-854F-2A8EA6C287B5}">
      <dsp:nvSpPr>
        <dsp:cNvPr id="0" name=""/>
        <dsp:cNvSpPr/>
      </dsp:nvSpPr>
      <dsp:spPr>
        <a:xfrm>
          <a:off x="919512" y="917273"/>
          <a:ext cx="503382" cy="5033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SNVs, INDELs</a:t>
          </a:r>
        </a:p>
      </dsp:txBody>
      <dsp:txXfrm>
        <a:off x="993231" y="990992"/>
        <a:ext cx="355944" cy="355944"/>
      </dsp:txXfrm>
    </dsp:sp>
    <dsp:sp modelId="{77E33DFD-1D3A-4780-9D66-02C6E4F89BD3}">
      <dsp:nvSpPr>
        <dsp:cNvPr id="0" name=""/>
        <dsp:cNvSpPr/>
      </dsp:nvSpPr>
      <dsp:spPr>
        <a:xfrm>
          <a:off x="537885" y="537283"/>
          <a:ext cx="503382" cy="503382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gDNA</a:t>
          </a:r>
        </a:p>
      </dsp:txBody>
      <dsp:txXfrm>
        <a:off x="611604" y="611002"/>
        <a:ext cx="355944" cy="355944"/>
      </dsp:txXfrm>
    </dsp:sp>
    <dsp:sp modelId="{78D6E98A-3F81-441D-9170-BCB3C64E54C2}">
      <dsp:nvSpPr>
        <dsp:cNvPr id="0" name=""/>
        <dsp:cNvSpPr/>
      </dsp:nvSpPr>
      <dsp:spPr>
        <a:xfrm>
          <a:off x="1052454" y="415576"/>
          <a:ext cx="503382" cy="503382"/>
        </a:xfrm>
        <a:prstGeom prst="ellipse">
          <a:avLst/>
        </a:prstGeom>
        <a:solidFill>
          <a:schemeClr val="accent5">
            <a:hueOff val="8564554"/>
            <a:satOff val="17102"/>
            <a:lumOff val="329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CNVs</a:t>
          </a:r>
        </a:p>
      </dsp:txBody>
      <dsp:txXfrm>
        <a:off x="1126173" y="489295"/>
        <a:ext cx="355944" cy="355944"/>
      </dsp:txXfrm>
    </dsp:sp>
    <dsp:sp modelId="{A875FC95-F6EF-4F75-B311-1FAC55771B60}">
      <dsp:nvSpPr>
        <dsp:cNvPr id="0" name=""/>
        <dsp:cNvSpPr/>
      </dsp:nvSpPr>
      <dsp:spPr>
        <a:xfrm>
          <a:off x="314164" y="313555"/>
          <a:ext cx="1566079" cy="125286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62AFF-CBE2-4F56-A9B9-7F2249BBB3D2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308EB-39A7-46F8-838D-2179F7C4FC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14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TARDIS was later acquired by Exact Sciences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308EB-39A7-46F8-838D-2179F7C4FCB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186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70FC4-7A5B-2ACC-2BDE-F13DB1C8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8D6205-46CC-A956-8384-4FA7E9B631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9619F-9945-5F30-E324-57011481CF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TARDIS was later acquired by Exact Sciences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A0B82-5CDC-7F2A-2B76-D61B56A924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308EB-39A7-46F8-838D-2179F7C4FCB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25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FDC36-61FA-27D5-0178-04F6D25FC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8B51A5-A2A6-7A66-5BDD-DCAC017B84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00BD16-193B-0B89-D7BD-81C4FC65B8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TARDIS was later acquired by Exact Sciences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23F48-3486-1A28-F904-6A1D18D19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308EB-39A7-46F8-838D-2179F7C4FCB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637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At LGC we co-develop the standards that reflect both the sample and the biomarker target </a:t>
            </a:r>
            <a:endParaRPr lang="en-GB" sz="12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822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C6B8FF-F9C0-43FD-8DCD-8DC6560542C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0822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852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7CE52-A8EC-EE83-1ACC-05C299C06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9A7A47-0944-5ECF-8F45-8910EB6D4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CCD330-4452-40FE-99EF-2755458A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3C9EE-432C-E432-68AB-FD38326C09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308EB-39A7-46F8-838D-2179F7C4FCB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604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tif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14.tiff"/><Relationship Id="rId5" Type="http://schemas.openxmlformats.org/officeDocument/2006/relationships/image" Target="../media/image13.jpg"/><Relationship Id="rId4" Type="http://schemas.openxmlformats.org/officeDocument/2006/relationships/image" Target="../media/image1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front of a sign&#10;&#10;Description automatically generated">
            <a:extLst>
              <a:ext uri="{FF2B5EF4-FFF2-40B4-BE49-F238E27FC236}">
                <a16:creationId xmlns:a16="http://schemas.microsoft.com/office/drawing/2014/main" id="{E0C7015F-A1E4-0ADD-6231-1E46B65117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506" y="3576917"/>
            <a:ext cx="6940247" cy="733525"/>
          </a:xfrm>
        </p:spPr>
        <p:txBody>
          <a:bodyPr anchor="b"/>
          <a:lstStyle>
            <a:lvl1pPr algn="l"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507" y="4379499"/>
            <a:ext cx="5474517" cy="474889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A94607-5EC8-1696-5322-50B7C1152DF6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E0C1C1A5-CE28-2AFA-D301-0560694F1B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0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1B0343-C817-B4EE-03F2-17FFA6447A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9884"/>
            <a:ext cx="9143999" cy="5143500"/>
          </a:xfrm>
          <a:prstGeom prst="rect">
            <a:avLst/>
          </a:prstGeom>
        </p:spPr>
      </p:pic>
      <p:sp>
        <p:nvSpPr>
          <p:cNvPr id="8" name="Subtitle 1">
            <a:extLst>
              <a:ext uri="{FF2B5EF4-FFF2-40B4-BE49-F238E27FC236}">
                <a16:creationId xmlns:a16="http://schemas.microsoft.com/office/drawing/2014/main" id="{7205CAD5-AC93-BB17-3BEF-10D4EF15F7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8132" y="4095622"/>
            <a:ext cx="5055868" cy="411242"/>
          </a:xfrm>
        </p:spPr>
        <p:txBody>
          <a:bodyPr>
            <a:normAutofit/>
          </a:bodyPr>
          <a:lstStyle>
            <a:lvl1pPr>
              <a:defRPr b="1" i="0">
                <a:latin typeface="Aptos SemiBold" panose="020B0004020202020204" pitchFamily="34" charset="0"/>
              </a:defRPr>
            </a:lvl1pPr>
          </a:lstStyle>
          <a:p>
            <a:r>
              <a:rPr lang="en-US" sz="1600" b="1">
                <a:solidFill>
                  <a:schemeClr val="tx2"/>
                </a:solidFill>
                <a:latin typeface="Arial Nova" panose="020B0504020202020204" pitchFamily="34" charset="0"/>
              </a:rPr>
              <a:t>Click to edit Master subtitle style</a:t>
            </a:r>
            <a:endParaRPr lang="en-GB" sz="1600" b="1">
              <a:solidFill>
                <a:schemeClr val="tx2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0E73679-7D21-0FED-8E01-7169E684A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2265" y="3539714"/>
            <a:ext cx="6336029" cy="596384"/>
          </a:xfrm>
        </p:spPr>
        <p:txBody>
          <a:bodyPr vert="horz"/>
          <a:lstStyle/>
          <a:p>
            <a:r>
              <a:rPr lang="en-US" sz="4400">
                <a:solidFill>
                  <a:schemeClr val="accent1"/>
                </a:solidFill>
              </a:rPr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CA0AD3-2499-39C4-74CC-98A576FB131E}"/>
              </a:ext>
            </a:extLst>
          </p:cNvPr>
          <p:cNvSpPr/>
          <p:nvPr userDrawn="1"/>
        </p:nvSpPr>
        <p:spPr>
          <a:xfrm>
            <a:off x="0" y="5061862"/>
            <a:ext cx="9144000" cy="1015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Aptos Light" panose="020B0004020202020204" pitchFamily="34" charset="0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602647EA-47AE-5983-8CF7-ABCEACD5A0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0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erson holding test tubes&#10;&#10;Description automatically generated">
            <a:extLst>
              <a:ext uri="{FF2B5EF4-FFF2-40B4-BE49-F238E27FC236}">
                <a16:creationId xmlns:a16="http://schemas.microsoft.com/office/drawing/2014/main" id="{DD201D84-0629-E95D-7FF1-C3B2E0939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9144000" cy="5061098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8D88706-BA05-E07A-B364-BBD7DC3AA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235" y="1806418"/>
            <a:ext cx="5055868" cy="411242"/>
          </a:xfrm>
        </p:spPr>
        <p:txBody>
          <a:bodyPr>
            <a:normAutofit/>
          </a:bodyPr>
          <a:lstStyle>
            <a:lvl1pPr>
              <a:defRPr b="1" i="0">
                <a:latin typeface="Aptos SemiBold" panose="020B0004020202020204" pitchFamily="34" charset="0"/>
              </a:defRPr>
            </a:lvl1pPr>
          </a:lstStyle>
          <a:p>
            <a:r>
              <a:rPr lang="en-US" sz="1600" b="1">
                <a:solidFill>
                  <a:schemeClr val="tx2"/>
                </a:solidFill>
                <a:latin typeface="Arial Nova" panose="020B0504020202020204" pitchFamily="34" charset="0"/>
              </a:rPr>
              <a:t>Click to edit Master subtitle style</a:t>
            </a:r>
            <a:endParaRPr lang="en-GB" sz="1600" b="1">
              <a:solidFill>
                <a:schemeClr val="tx2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4E1D89C-020B-8DA2-57ED-9FFC4A8BF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368" y="1250510"/>
            <a:ext cx="6336029" cy="596384"/>
          </a:xfrm>
        </p:spPr>
        <p:txBody>
          <a:bodyPr vert="horz"/>
          <a:lstStyle/>
          <a:p>
            <a:r>
              <a:rPr lang="en-US" sz="4400">
                <a:solidFill>
                  <a:schemeClr val="accent1"/>
                </a:solidFill>
              </a:rPr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351DE1-49EB-D7E5-2517-015808FE3C12}"/>
              </a:ext>
            </a:extLst>
          </p:cNvPr>
          <p:cNvSpPr/>
          <p:nvPr userDrawn="1"/>
        </p:nvSpPr>
        <p:spPr>
          <a:xfrm>
            <a:off x="0" y="5061862"/>
            <a:ext cx="9144000" cy="1015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Aptos Light" panose="020B00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745E6E9A-5BB8-7A31-ED86-0B4451CECF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1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CA66C4-1C89-3944-BB1A-641C94458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29A0CDF2-BC35-8C68-2951-320C6D763F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235" y="3835243"/>
            <a:ext cx="5055868" cy="411242"/>
          </a:xfrm>
        </p:spPr>
        <p:txBody>
          <a:bodyPr>
            <a:normAutofit/>
          </a:bodyPr>
          <a:lstStyle>
            <a:lvl1pPr>
              <a:defRPr b="1" i="0">
                <a:latin typeface="Aptos SemiBold" panose="020B0004020202020204" pitchFamily="34" charset="0"/>
              </a:defRPr>
            </a:lvl1pPr>
          </a:lstStyle>
          <a:p>
            <a:r>
              <a:rPr lang="en-US" sz="1600" b="1">
                <a:solidFill>
                  <a:schemeClr val="tx2"/>
                </a:solidFill>
                <a:latin typeface="Arial Nova" panose="020B0504020202020204" pitchFamily="34" charset="0"/>
              </a:rPr>
              <a:t>Click to edit Master subtitle style</a:t>
            </a:r>
            <a:endParaRPr lang="en-GB" sz="1600" b="1">
              <a:solidFill>
                <a:schemeClr val="tx2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0395EAC0-EA0D-327B-93CD-DF79929FB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368" y="3279335"/>
            <a:ext cx="6336029" cy="596384"/>
          </a:xfrm>
        </p:spPr>
        <p:txBody>
          <a:bodyPr vert="horz"/>
          <a:lstStyle/>
          <a:p>
            <a:r>
              <a:rPr lang="en-US" sz="4400">
                <a:solidFill>
                  <a:schemeClr val="accent1"/>
                </a:solidFill>
              </a:rPr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F9336C-4ABF-F982-C602-E39C1F004C6D}"/>
              </a:ext>
            </a:extLst>
          </p:cNvPr>
          <p:cNvSpPr/>
          <p:nvPr userDrawn="1"/>
        </p:nvSpPr>
        <p:spPr>
          <a:xfrm>
            <a:off x="0" y="5061862"/>
            <a:ext cx="9144000" cy="1015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Aptos Light" panose="020B00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A2F68E47-DE12-1A36-5276-D1131304E2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05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Option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506" y="3576917"/>
            <a:ext cx="6940247" cy="733525"/>
          </a:xfrm>
        </p:spPr>
        <p:txBody>
          <a:bodyPr anchor="b"/>
          <a:lstStyle>
            <a:lvl1pPr algn="l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507" y="4379499"/>
            <a:ext cx="5474517" cy="47488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A94607-5EC8-1696-5322-50B7C1152DF6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E0C1C1A5-CE28-2AFA-D301-0560694F1B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  <p:pic>
        <p:nvPicPr>
          <p:cNvPr id="4" name="Picture 3" descr="A group of people in lab coats&#10;&#10;Description automatically generated">
            <a:extLst>
              <a:ext uri="{FF2B5EF4-FFF2-40B4-BE49-F238E27FC236}">
                <a16:creationId xmlns:a16="http://schemas.microsoft.com/office/drawing/2014/main" id="{F3727981-1368-49EF-D2CF-20279D0CA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" y="-127322"/>
            <a:ext cx="9632426" cy="364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laboratory equipment&#10;&#10;Description automatically generated">
            <a:extLst>
              <a:ext uri="{FF2B5EF4-FFF2-40B4-BE49-F238E27FC236}">
                <a16:creationId xmlns:a16="http://schemas.microsoft.com/office/drawing/2014/main" id="{859E37A8-A71D-772F-63B5-8BD9D537D7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0610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EA94607-5EC8-1696-5322-50B7C1152DF6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5916D-249D-46A7-99A7-7A70ACEC3F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74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55D83E3-D632-AF4A-8A9D-90945D78560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20402985"/>
              </p:ext>
            </p:extLst>
          </p:nvPr>
        </p:nvGraphicFramePr>
        <p:xfrm>
          <a:off x="1589" y="1589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55D83E3-D632-AF4A-8A9D-90945D7856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94" y="172240"/>
            <a:ext cx="8589612" cy="994172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4832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GC CDx - Blank with CDx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955D83E3-D632-AF4A-8A9D-90945D78560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4094921"/>
              </p:ext>
            </p:extLst>
          </p:nvPr>
        </p:nvGraphicFramePr>
        <p:xfrm>
          <a:off x="1589" y="1589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955D83E3-D632-AF4A-8A9D-90945D7856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0417A0A-EEB1-4AA0-B6D4-78959CF36A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5326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7" name="Picture 6" descr="Graphical user interface, logo&#10;&#10;Description automatically generated with medium confidence">
            <a:extLst>
              <a:ext uri="{FF2B5EF4-FFF2-40B4-BE49-F238E27FC236}">
                <a16:creationId xmlns:a16="http://schemas.microsoft.com/office/drawing/2014/main" id="{68018991-0068-49A3-9FA2-63BC2687BA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0" y="164554"/>
            <a:ext cx="2425917" cy="105727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BBEEB65-0E06-41D6-8FF3-95F261296F4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746" y="346482"/>
            <a:ext cx="2261139" cy="34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4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ngle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2F78B-E781-03FE-6E3B-D6EC0A84B7CE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1122CAE-EDED-05C4-EAEF-4B4C8A1E37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8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br>
              <a:rPr lang="en-GB"/>
            </a:br>
            <a:r>
              <a:rPr lang="en-GB"/>
              <a:t>2 line header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420" y="1713470"/>
            <a:ext cx="7891200" cy="291925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2F78B-E781-03FE-6E3B-D6EC0A84B7CE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3B38694C-D1A5-2D6E-8C77-C9F37D8C63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20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ngle line Title and two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661" y="1369218"/>
            <a:ext cx="3886200" cy="326350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3161" y="1369218"/>
            <a:ext cx="3886200" cy="326350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47740C-691F-C175-87F8-2BC5E875CA80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2B85C7A4-F859-82B5-975D-34A2E4953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3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ingle lin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A031E5-EAF4-9828-5D03-B21713F92BB4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00138239-69F0-E4A6-852A-4798C6BCD7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62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B3C32F-7ED6-4E1A-41C4-1600A826B90B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ABFA0-555E-BF1D-219E-EA78A8BDD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5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al Two line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br>
              <a:rPr lang="en-GB"/>
            </a:br>
            <a:r>
              <a:rPr lang="en-GB"/>
              <a:t>2 line header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420" y="1713470"/>
            <a:ext cx="7891200" cy="291925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2F78B-E781-03FE-6E3B-D6EC0A84B7CE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B87A6B26-A922-58A7-FCE0-82350A3391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69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al Single line 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2F78B-E781-03FE-6E3B-D6EC0A84B7CE}"/>
              </a:ext>
            </a:extLst>
          </p:cNvPr>
          <p:cNvSpPr/>
          <p:nvPr userDrawn="1"/>
        </p:nvSpPr>
        <p:spPr>
          <a:xfrm>
            <a:off x="-1" y="5041900"/>
            <a:ext cx="9144001" cy="10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AE5640-2B96-8264-23CA-A0657A3247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1492" y="4536941"/>
            <a:ext cx="502508" cy="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lab coat and gloves holding a pipette&#10;&#10;Description automatically generated">
            <a:extLst>
              <a:ext uri="{FF2B5EF4-FFF2-40B4-BE49-F238E27FC236}">
                <a16:creationId xmlns:a16="http://schemas.microsoft.com/office/drawing/2014/main" id="{DF2623AB-D041-7615-4E96-10E87A08F8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21868D-5F42-6EBB-ABB5-BCAD3111FBDB}"/>
              </a:ext>
            </a:extLst>
          </p:cNvPr>
          <p:cNvSpPr/>
          <p:nvPr userDrawn="1"/>
        </p:nvSpPr>
        <p:spPr>
          <a:xfrm>
            <a:off x="0" y="5061862"/>
            <a:ext cx="9144000" cy="1015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0" i="0">
              <a:latin typeface="Aptos Light" panose="020B00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CB8FD2FE-F43D-E528-3FDA-5639ED5034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240249" y="0"/>
            <a:ext cx="1903751" cy="190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8420" y="446886"/>
            <a:ext cx="7891200" cy="8211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8420" y="1369218"/>
            <a:ext cx="7891200" cy="3263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04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4" r:id="rId4"/>
    <p:sldLayoutId id="2147483666" r:id="rId5"/>
    <p:sldLayoutId id="2147483667" r:id="rId6"/>
    <p:sldLayoutId id="2147483675" r:id="rId7"/>
    <p:sldLayoutId id="2147483674" r:id="rId8"/>
    <p:sldLayoutId id="2147483677" r:id="rId9"/>
    <p:sldLayoutId id="2147483678" r:id="rId10"/>
    <p:sldLayoutId id="2147483679" r:id="rId11"/>
    <p:sldLayoutId id="2147483680" r:id="rId12"/>
    <p:sldLayoutId id="2147483682" r:id="rId13"/>
    <p:sldLayoutId id="2147483683" r:id="rId14"/>
    <p:sldLayoutId id="2147483685" r:id="rId15"/>
    <p:sldLayoutId id="2147483686" r:id="rId1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None/>
        <a:defRPr sz="1600" b="0" i="0" kern="1200">
          <a:solidFill>
            <a:schemeClr val="tx2"/>
          </a:solidFill>
          <a:latin typeface="Aptos Light" panose="020B0004020202020204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microsoft.com/office/2007/relationships/hdphoto" Target="../media/hdphoto4.wdp"/><Relationship Id="rId4" Type="http://schemas.openxmlformats.org/officeDocument/2006/relationships/image" Target="../media/image44.sv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0.png"/><Relationship Id="rId7" Type="http://schemas.microsoft.com/office/2007/relationships/hdphoto" Target="../media/hdphoto2.wdp"/><Relationship Id="rId2" Type="http://schemas.microsoft.com/office/2018/10/relationships/comments" Target="../comments/modernComment_11D_6E1621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microsoft.com/office/2007/relationships/hdphoto" Target="../media/hdphoto3.wdp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9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9692CC23-E2A9-C322-1999-E7E9142B6A49}"/>
              </a:ext>
            </a:extLst>
          </p:cNvPr>
          <p:cNvSpPr txBox="1">
            <a:spLocks/>
          </p:cNvSpPr>
          <p:nvPr/>
        </p:nvSpPr>
        <p:spPr>
          <a:xfrm>
            <a:off x="-28871" y="3489960"/>
            <a:ext cx="6993551" cy="1493520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lIns="144000" anchor="ctr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dirty="0"/>
              <a:t>MRD’s Next Decade: Improving the Accuracy and Precision of </a:t>
            </a:r>
            <a:r>
              <a:rPr lang="en-GB" sz="2400" dirty="0" err="1"/>
              <a:t>Tumor</a:t>
            </a:r>
            <a:r>
              <a:rPr lang="en-GB" sz="2400" dirty="0"/>
              <a:t>-Informed MRD and Beyond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000" b="0" dirty="0">
                <a:solidFill>
                  <a:schemeClr val="tx2"/>
                </a:solidFill>
              </a:rPr>
              <a:t>Krystyna Nahlik, PhD					04.11.2025</a:t>
            </a:r>
          </a:p>
        </p:txBody>
      </p:sp>
    </p:spTree>
    <p:extLst>
      <p:ext uri="{BB962C8B-B14F-4D97-AF65-F5344CB8AC3E}">
        <p14:creationId xmlns:p14="http://schemas.microsoft.com/office/powerpoint/2010/main" val="183184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CC024-E927-C848-8743-22351AD57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70" y="339072"/>
            <a:ext cx="7891200" cy="821129"/>
          </a:xfrm>
        </p:spPr>
        <p:txBody>
          <a:bodyPr/>
          <a:lstStyle/>
          <a:p>
            <a:r>
              <a:rPr lang="en-GB" sz="2800" dirty="0" err="1"/>
              <a:t>Guide.MRD</a:t>
            </a:r>
            <a:r>
              <a:rPr lang="en-GB" sz="2800" dirty="0"/>
              <a:t> </a:t>
            </a:r>
            <a:r>
              <a:rPr lang="en-GB" sz="2800" dirty="0" err="1"/>
              <a:t>tumor</a:t>
            </a:r>
            <a:r>
              <a:rPr lang="en-GB" sz="2800" dirty="0"/>
              <a:t>-informed assay benchmarking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D8610-0768-CF63-A714-21A341CA0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153" y="241146"/>
            <a:ext cx="1653152" cy="4327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EAE6FD-D25D-8DBC-2C4B-9EA86C83E6D2}"/>
              </a:ext>
            </a:extLst>
          </p:cNvPr>
          <p:cNvSpPr txBox="1"/>
          <p:nvPr/>
        </p:nvSpPr>
        <p:spPr>
          <a:xfrm>
            <a:off x="6108469" y="2056061"/>
            <a:ext cx="282083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  <a:latin typeface="+mj-lt"/>
              </a:rPr>
              <a:t>A blinded set of cfDNA (with dilutions unknown) was distributed to companies participating in benchmarking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  <a:latin typeface="+mj-lt"/>
              </a:rPr>
              <a:t>The dilutions are designed to challenge the claimed sensitivity of the latest generation of assays (down to 0.1 ppm)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2"/>
                </a:solidFill>
                <a:latin typeface="+mj-lt"/>
              </a:rPr>
              <a:t>A separate sample set used to evaluate </a:t>
            </a:r>
            <a:r>
              <a:rPr lang="en-GB" sz="1200" dirty="0" err="1">
                <a:solidFill>
                  <a:schemeClr val="tx2"/>
                </a:solidFill>
                <a:latin typeface="+mj-lt"/>
              </a:rPr>
              <a:t>dPCR</a:t>
            </a:r>
            <a:r>
              <a:rPr lang="en-GB" sz="1200" dirty="0">
                <a:solidFill>
                  <a:schemeClr val="tx2"/>
                </a:solidFill>
                <a:latin typeface="+mj-lt"/>
              </a:rPr>
              <a:t>-based approaches </a:t>
            </a:r>
          </a:p>
        </p:txBody>
      </p:sp>
      <p:pic>
        <p:nvPicPr>
          <p:cNvPr id="9" name="Grafik 2">
            <a:extLst>
              <a:ext uri="{FF2B5EF4-FFF2-40B4-BE49-F238E27FC236}">
                <a16:creationId xmlns:a16="http://schemas.microsoft.com/office/drawing/2014/main" id="{4CA5C606-594D-941A-E0E6-D0FEFF069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3" y="4530368"/>
            <a:ext cx="9052394" cy="500132"/>
          </a:xfrm>
          <a:prstGeom prst="rect">
            <a:avLst/>
          </a:prstGeom>
        </p:spPr>
      </p:pic>
      <p:pic>
        <p:nvPicPr>
          <p:cNvPr id="10" name="Picture 9" descr="Science for a Safer World">
            <a:extLst>
              <a:ext uri="{FF2B5EF4-FFF2-40B4-BE49-F238E27FC236}">
                <a16:creationId xmlns:a16="http://schemas.microsoft.com/office/drawing/2014/main" id="{3CBE5AD8-86C3-7713-5038-85018FDDB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440" y="682670"/>
            <a:ext cx="1338290" cy="47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diagram of a scientific experiment&#10;&#10;AI-generated content may be incorrect.">
            <a:extLst>
              <a:ext uri="{FF2B5EF4-FFF2-40B4-BE49-F238E27FC236}">
                <a16:creationId xmlns:a16="http://schemas.microsoft.com/office/drawing/2014/main" id="{58799ABA-C371-98AE-3E80-F4F8D98A44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44" t="4394" r="11561" b="14400"/>
          <a:stretch>
            <a:fillRect/>
          </a:stretch>
        </p:blipFill>
        <p:spPr>
          <a:xfrm>
            <a:off x="457684" y="1170632"/>
            <a:ext cx="5641112" cy="33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35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91B5C-9FE2-FCBE-0BCE-5147FB504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1BC808-C272-0636-A4B7-4225BB214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Guide.MRD</a:t>
            </a:r>
            <a:r>
              <a:rPr lang="en-GB" dirty="0"/>
              <a:t> reference material set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2A67F69-D06D-C619-F26F-A4586B020FD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00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342900">
              <a:defRPr/>
            </a:pPr>
            <a:fld id="{4A1A86D9-C527-4AF0-9A60-F7BE80F72E2B}" type="slidenum">
              <a:rPr lang="en-US" smtClean="0"/>
              <a:pPr algn="r" defTabSz="342900">
                <a:defRPr/>
              </a:pPr>
              <a:t>11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4076916-F289-7F62-7273-625649E68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3" y="4506208"/>
            <a:ext cx="9052394" cy="500132"/>
          </a:xfrm>
          <a:prstGeom prst="rect">
            <a:avLst/>
          </a:prstGeom>
        </p:spPr>
      </p:pic>
      <p:pic>
        <p:nvPicPr>
          <p:cNvPr id="10" name="Grafik 1">
            <a:extLst>
              <a:ext uri="{FF2B5EF4-FFF2-40B4-BE49-F238E27FC236}">
                <a16:creationId xmlns:a16="http://schemas.microsoft.com/office/drawing/2014/main" id="{53EE8672-2E47-4D24-7F41-472CDC3B91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1"/>
          <a:stretch/>
        </p:blipFill>
        <p:spPr bwMode="auto">
          <a:xfrm>
            <a:off x="5038590" y="1501030"/>
            <a:ext cx="3890715" cy="2518869"/>
          </a:xfrm>
          <a:prstGeom prst="rect">
            <a:avLst/>
          </a:prstGeom>
          <a:noFill/>
        </p:spPr>
      </p:pic>
      <p:sp>
        <p:nvSpPr>
          <p:cNvPr id="11" name="Textfeld 6">
            <a:extLst>
              <a:ext uri="{FF2B5EF4-FFF2-40B4-BE49-F238E27FC236}">
                <a16:creationId xmlns:a16="http://schemas.microsoft.com/office/drawing/2014/main" id="{93D4836E-5FB4-F60E-D115-8ED4EC5161F2}"/>
              </a:ext>
            </a:extLst>
          </p:cNvPr>
          <p:cNvSpPr txBox="1"/>
          <p:nvPr/>
        </p:nvSpPr>
        <p:spPr>
          <a:xfrm>
            <a:off x="278420" y="1269976"/>
            <a:ext cx="4590046" cy="3001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450"/>
              </a:spcBef>
              <a:spcAft>
                <a:spcPts val="900"/>
              </a:spcAft>
              <a:defRPr/>
            </a:pPr>
            <a:r>
              <a:rPr lang="en-US" sz="14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Features of the reference material:</a:t>
            </a:r>
            <a:endParaRPr lang="de-AT" sz="1400" b="1" kern="100" dirty="0">
              <a:solidFill>
                <a:srgbClr val="4782AB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Solid tumor cell line with high tumor mutational burden (TMB)</a:t>
            </a:r>
            <a:r>
              <a:rPr lang="en-US" sz="1100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blended with SNP-matched normal cell line</a:t>
            </a:r>
            <a:endParaRPr lang="de-AT" sz="1100" kern="100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Representation of </a:t>
            </a:r>
            <a:r>
              <a:rPr lang="en-US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all major types of genetic alterations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including SNVs, indels, translocations and CNAs</a:t>
            </a: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Characterization of both cell lines by multiple sequencing platforms </a:t>
            </a: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Enzymatically fragmented to </a:t>
            </a:r>
            <a:r>
              <a:rPr lang="en-US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mimic the size of cfDNA 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(size range of 150-230 bp)</a:t>
            </a: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6 dilution levels suitable for high-sensitivity MRD testing 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(500 – 0.1 ppm) and a WT sample. 500 ppm dilution tested by </a:t>
            </a:r>
            <a:r>
              <a:rPr lang="en-US" sz="1100" kern="100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ddPCR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and dilutions down to 5 ppm validated by panel sequencing.</a:t>
            </a:r>
          </a:p>
          <a:p>
            <a:pPr marL="257175" indent="-257175" algn="just">
              <a:lnSpc>
                <a:spcPct val="107000"/>
              </a:lnSpc>
              <a:spcAft>
                <a:spcPts val="900"/>
              </a:spcAft>
              <a:buClr>
                <a:srgbClr val="4782AB"/>
              </a:buClr>
              <a:buFont typeface="Symbol" panose="05050102010706020507" pitchFamily="18" charset="2"/>
              <a:buChar char=""/>
              <a:defRPr/>
            </a:pP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Provided as ready-to-use </a:t>
            </a:r>
            <a:r>
              <a:rPr lang="en-US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purified DNA mix</a:t>
            </a:r>
            <a:r>
              <a:rPr lang="de-AT" sz="1100" b="1" kern="100" dirty="0">
                <a:solidFill>
                  <a:srgbClr val="4782AB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kern="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 buffer.</a:t>
            </a:r>
            <a:endParaRPr lang="de-AT" sz="1100" kern="100" dirty="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35270D-4752-CEC9-2041-C13DAE51D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153" y="241146"/>
            <a:ext cx="1653152" cy="432746"/>
          </a:xfrm>
          <a:prstGeom prst="rect">
            <a:avLst/>
          </a:prstGeom>
        </p:spPr>
      </p:pic>
      <p:pic>
        <p:nvPicPr>
          <p:cNvPr id="9" name="Picture 8" descr="Science for a Safer World">
            <a:extLst>
              <a:ext uri="{FF2B5EF4-FFF2-40B4-BE49-F238E27FC236}">
                <a16:creationId xmlns:a16="http://schemas.microsoft.com/office/drawing/2014/main" id="{18522A9A-80BE-1894-1BC2-1B7A784D3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440" y="682670"/>
            <a:ext cx="1338290" cy="47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321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2E02A-2152-AC00-5DBA-F9170444B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80" y="446886"/>
            <a:ext cx="7891200" cy="821129"/>
          </a:xfrm>
        </p:spPr>
        <p:txBody>
          <a:bodyPr/>
          <a:lstStyle/>
          <a:p>
            <a:r>
              <a:rPr lang="en-GB" dirty="0"/>
              <a:t>Beyond the DNA variants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CE25B-DA29-BA00-2BC6-2E72614007C5}"/>
              </a:ext>
            </a:extLst>
          </p:cNvPr>
          <p:cNvSpPr txBox="1"/>
          <p:nvPr/>
        </p:nvSpPr>
        <p:spPr>
          <a:xfrm>
            <a:off x="301281" y="1094591"/>
            <a:ext cx="79816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To support the validation and benchmarking of </a:t>
            </a:r>
            <a:r>
              <a:rPr lang="en-GB" sz="1600" dirty="0" err="1">
                <a:solidFill>
                  <a:schemeClr val="tx2"/>
                </a:solidFill>
                <a:latin typeface="Aptos Light" panose="020B0004020202020204" pitchFamily="34" charset="0"/>
              </a:rPr>
              <a:t>tumor</a:t>
            </a: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-naïve MRD assays, reference materials need to reproduce one or more </a:t>
            </a:r>
            <a:r>
              <a:rPr lang="en-GB" sz="1600" dirty="0" err="1">
                <a:solidFill>
                  <a:schemeClr val="tx2"/>
                </a:solidFill>
                <a:latin typeface="Aptos Light" panose="020B0004020202020204" pitchFamily="34" charset="0"/>
              </a:rPr>
              <a:t>tumor</a:t>
            </a: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 ctDNA features beyond the variant content: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Precise size profile and </a:t>
            </a:r>
            <a:r>
              <a:rPr lang="en-GB" sz="1600" dirty="0" err="1">
                <a:solidFill>
                  <a:schemeClr val="tx2"/>
                </a:solidFill>
                <a:latin typeface="Aptos Light" panose="020B0004020202020204" pitchFamily="34" charset="0"/>
              </a:rPr>
              <a:t>tumor</a:t>
            </a: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-normal size differences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ctDNA end patterns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Epigenetic modification patterns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LGC is currently running limited testing of a patient-derived </a:t>
            </a:r>
            <a:r>
              <a:rPr lang="en-GB" sz="1600" dirty="0" err="1">
                <a:solidFill>
                  <a:schemeClr val="tx2"/>
                </a:solidFill>
                <a:latin typeface="Aptos Light" panose="020B0004020202020204" pitchFamily="34" charset="0"/>
              </a:rPr>
              <a:t>tumor</a:t>
            </a:r>
            <a:r>
              <a:rPr lang="en-GB" sz="1600" dirty="0">
                <a:solidFill>
                  <a:schemeClr val="tx2"/>
                </a:solidFill>
                <a:latin typeface="Aptos Light" panose="020B0004020202020204" pitchFamily="34" charset="0"/>
              </a:rPr>
              <a:t> naïve prototype reference material with a focus on methylation.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8807FC2-CB90-9BC4-A77D-F9305D07ED52}"/>
              </a:ext>
            </a:extLst>
          </p:cNvPr>
          <p:cNvGrpSpPr/>
          <p:nvPr/>
        </p:nvGrpSpPr>
        <p:grpSpPr>
          <a:xfrm>
            <a:off x="2901134" y="3293896"/>
            <a:ext cx="5291346" cy="1510026"/>
            <a:chOff x="3001541" y="3459479"/>
            <a:chExt cx="5291346" cy="15100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2123A6C-0062-2235-4761-7F183D9EA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3282" y="3736855"/>
              <a:ext cx="1219605" cy="1219605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59BAF5-EA77-58B1-89B7-94DF04A066B3}"/>
                </a:ext>
              </a:extLst>
            </p:cNvPr>
            <p:cNvGrpSpPr/>
            <p:nvPr/>
          </p:nvGrpSpPr>
          <p:grpSpPr>
            <a:xfrm>
              <a:off x="3001541" y="3459479"/>
              <a:ext cx="3731529" cy="1510026"/>
              <a:chOff x="3001541" y="3459479"/>
              <a:chExt cx="3731529" cy="151002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5A429D97-1708-41FE-42D8-CAAE51DEEE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01541" y="3721089"/>
                <a:ext cx="3731529" cy="1248416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C4E99F-7251-8100-FBD1-2087468696BE}"/>
                  </a:ext>
                </a:extLst>
              </p:cNvPr>
              <p:cNvSpPr txBox="1"/>
              <p:nvPr/>
            </p:nvSpPr>
            <p:spPr>
              <a:xfrm>
                <a:off x="5124859" y="3459479"/>
                <a:ext cx="146867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dirty="0">
                    <a:solidFill>
                      <a:schemeClr val="tx2"/>
                    </a:solidFill>
                  </a:rPr>
                  <a:t>Promoter CpG region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06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054AF8-E8FD-5ECC-FA2C-9E391F77E81F}"/>
              </a:ext>
            </a:extLst>
          </p:cNvPr>
          <p:cNvSpPr txBox="1"/>
          <p:nvPr/>
        </p:nvSpPr>
        <p:spPr>
          <a:xfrm>
            <a:off x="3543128" y="2272201"/>
            <a:ext cx="20577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j-lt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969862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F949A-6901-EF06-9DA5-F0AB56FBE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45329DD-31BD-BBA1-4925-5D8017E4E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7361" r="748" b="52205"/>
          <a:stretch/>
        </p:blipFill>
        <p:spPr>
          <a:xfrm>
            <a:off x="4877103" y="1282403"/>
            <a:ext cx="3084328" cy="30713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5CFDF7-42BF-F780-C7FE-7B818248AD12}"/>
              </a:ext>
            </a:extLst>
          </p:cNvPr>
          <p:cNvSpPr txBox="1"/>
          <p:nvPr/>
        </p:nvSpPr>
        <p:spPr>
          <a:xfrm>
            <a:off x="5461141" y="1973248"/>
            <a:ext cx="75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Aptos SemiBold" panose="020B0004020202020204" pitchFamily="34" charset="0"/>
              </a:rPr>
              <a:t>SOLID TUMORS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4939E-3732-A44D-54D6-192FAB7C8609}"/>
              </a:ext>
            </a:extLst>
          </p:cNvPr>
          <p:cNvSpPr txBox="1"/>
          <p:nvPr/>
        </p:nvSpPr>
        <p:spPr>
          <a:xfrm>
            <a:off x="5914204" y="3686763"/>
            <a:ext cx="933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tx2"/>
                </a:solidFill>
                <a:latin typeface="Aptos SemiBold" panose="020B0004020202020204" pitchFamily="34" charset="0"/>
              </a:rPr>
              <a:t>CUSTOM SOLUTIONS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7E426-3421-C65C-0457-65B3FE82720C}"/>
              </a:ext>
            </a:extLst>
          </p:cNvPr>
          <p:cNvSpPr txBox="1"/>
          <p:nvPr/>
        </p:nvSpPr>
        <p:spPr>
          <a:xfrm>
            <a:off x="6567934" y="1965814"/>
            <a:ext cx="888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Aptos SemiBold" panose="020B0004020202020204" pitchFamily="34" charset="0"/>
              </a:rPr>
              <a:t>HEME</a:t>
            </a:r>
          </a:p>
          <a:p>
            <a:pPr algn="ctr"/>
            <a:r>
              <a:rPr lang="en-US" sz="1000" b="1">
                <a:solidFill>
                  <a:schemeClr val="bg1"/>
                </a:solidFill>
                <a:latin typeface="Aptos SemiBold" panose="020B0004020202020204" pitchFamily="34" charset="0"/>
              </a:rPr>
              <a:t>DISORDERS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E1AF34-12FA-8569-F44C-AD25D24E5C98}"/>
              </a:ext>
            </a:extLst>
          </p:cNvPr>
          <p:cNvSpPr txBox="1"/>
          <p:nvPr/>
        </p:nvSpPr>
        <p:spPr>
          <a:xfrm>
            <a:off x="6967457" y="3062314"/>
            <a:ext cx="758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Aptos SemiBold" panose="020B0004020202020204" pitchFamily="34" charset="0"/>
              </a:rPr>
              <a:t>LIQUID BIOPSY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97716-97D4-7FB7-BB16-8BCAD6FA2082}"/>
              </a:ext>
            </a:extLst>
          </p:cNvPr>
          <p:cNvSpPr txBox="1"/>
          <p:nvPr/>
        </p:nvSpPr>
        <p:spPr>
          <a:xfrm>
            <a:off x="5066520" y="3056323"/>
            <a:ext cx="933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Aptos SemiBold" panose="020B0004020202020204" pitchFamily="34" charset="0"/>
              </a:rPr>
              <a:t>IMMUNO ONCOLOGY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FD141A-406F-9C34-9F74-F7E2D51B60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0" t="14381" r="9660" b="7036"/>
          <a:stretch/>
        </p:blipFill>
        <p:spPr>
          <a:xfrm>
            <a:off x="4987872" y="1545034"/>
            <a:ext cx="498089" cy="470067"/>
          </a:xfrm>
          <a:prstGeom prst="ellipse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1168E1E0-BDDD-C63D-60B6-C5ECE3E0D3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15" t="11049" r="8962" b="11119"/>
          <a:stretch/>
        </p:blipFill>
        <p:spPr>
          <a:xfrm>
            <a:off x="4565935" y="3094980"/>
            <a:ext cx="506799" cy="474897"/>
          </a:xfrm>
          <a:prstGeom prst="ellipse">
            <a:avLst/>
          </a:prstGeom>
        </p:spPr>
      </p:pic>
      <p:pic>
        <p:nvPicPr>
          <p:cNvPr id="25" name="Picture 24" descr="A picture containing icon&#10;&#10;Description automatically generated">
            <a:extLst>
              <a:ext uri="{FF2B5EF4-FFF2-40B4-BE49-F238E27FC236}">
                <a16:creationId xmlns:a16="http://schemas.microsoft.com/office/drawing/2014/main" id="{6068D307-7A50-4974-132B-8C825292D4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3" t="8784" r="11508" b="13474"/>
          <a:stretch/>
        </p:blipFill>
        <p:spPr>
          <a:xfrm>
            <a:off x="7450992" y="1579909"/>
            <a:ext cx="479189" cy="475786"/>
          </a:xfrm>
          <a:prstGeom prst="ellipse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9FE8901-39F6-2230-7753-5C9C74BCAC83}"/>
              </a:ext>
            </a:extLst>
          </p:cNvPr>
          <p:cNvSpPr/>
          <p:nvPr/>
        </p:nvSpPr>
        <p:spPr>
          <a:xfrm>
            <a:off x="5798634" y="2669961"/>
            <a:ext cx="126380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>
              <a:spcAft>
                <a:spcPts val="600"/>
              </a:spcAft>
              <a:defRPr/>
            </a:pPr>
            <a:r>
              <a:rPr lang="en-US" sz="1100">
                <a:solidFill>
                  <a:srgbClr val="003B5D"/>
                </a:solidFill>
              </a:rPr>
              <a:t>Somatic Cancer NGS Reference Materials</a:t>
            </a:r>
          </a:p>
        </p:txBody>
      </p:sp>
      <p:sp>
        <p:nvSpPr>
          <p:cNvPr id="28" name="Title 4">
            <a:extLst>
              <a:ext uri="{FF2B5EF4-FFF2-40B4-BE49-F238E27FC236}">
                <a16:creationId xmlns:a16="http://schemas.microsoft.com/office/drawing/2014/main" id="{EED79E12-819B-3C77-1D84-41C0B96D1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cs typeface="Arial" panose="020B0604020202020204" pitchFamily="34" charset="0"/>
              </a:rPr>
              <a:t>Seraseq</a:t>
            </a:r>
            <a:r>
              <a:rPr lang="en-US" sz="3200" b="1" baseline="30000"/>
              <a:t>®</a:t>
            </a:r>
            <a:r>
              <a:rPr lang="en-US">
                <a:cs typeface="Arial" panose="020B0604020202020204" pitchFamily="34" charset="0"/>
              </a:rPr>
              <a:t> Oncology Solutions</a:t>
            </a:r>
            <a:endParaRPr lang="en-GB"/>
          </a:p>
        </p:txBody>
      </p:sp>
      <p:graphicFrame>
        <p:nvGraphicFramePr>
          <p:cNvPr id="29" name="Table 52">
            <a:extLst>
              <a:ext uri="{FF2B5EF4-FFF2-40B4-BE49-F238E27FC236}">
                <a16:creationId xmlns:a16="http://schemas.microsoft.com/office/drawing/2014/main" id="{9BFCDCFA-D7C6-25F2-2749-5BB7F95C0F8C}"/>
              </a:ext>
            </a:extLst>
          </p:cNvPr>
          <p:cNvGraphicFramePr>
            <a:graphicFrameLocks noGrp="1"/>
          </p:cNvGraphicFramePr>
          <p:nvPr/>
        </p:nvGraphicFramePr>
        <p:xfrm>
          <a:off x="354832" y="1359693"/>
          <a:ext cx="3856476" cy="3548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50">
                  <a:extLst>
                    <a:ext uri="{9D8B030D-6E8A-4147-A177-3AD203B41FA5}">
                      <a16:colId xmlns:a16="http://schemas.microsoft.com/office/drawing/2014/main" val="1499619601"/>
                    </a:ext>
                  </a:extLst>
                </a:gridCol>
                <a:gridCol w="3520726">
                  <a:extLst>
                    <a:ext uri="{9D8B030D-6E8A-4147-A177-3AD203B41FA5}">
                      <a16:colId xmlns:a16="http://schemas.microsoft.com/office/drawing/2014/main" val="787671987"/>
                    </a:ext>
                  </a:extLst>
                </a:gridCol>
              </a:tblGrid>
              <a:tr h="620176">
                <a:tc>
                  <a:txBody>
                    <a:bodyPr/>
                    <a:lstStyle/>
                    <a:p>
                      <a:r>
                        <a:rPr lang="en-GB" sz="2000" b="1" spc="-7">
                          <a:solidFill>
                            <a:schemeClr val="accent2"/>
                          </a:solidFill>
                          <a:latin typeface="Arial "/>
                          <a:cs typeface="Arial"/>
                        </a:rPr>
                        <a:t>✓</a:t>
                      </a:r>
                      <a:endParaRPr lang="en-GB" sz="2000" b="1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Biosynthetic spike-in technology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Focusing on clinically relevant variants of all types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080175"/>
                  </a:ext>
                </a:extLst>
              </a:tr>
              <a:tr h="620176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b="1" kern="1200" spc="-7">
                          <a:solidFill>
                            <a:schemeClr val="accent2"/>
                          </a:solidFill>
                          <a:latin typeface="Arial "/>
                          <a:ea typeface="+mn-ea"/>
                          <a:cs typeface="Arial"/>
                        </a:rPr>
                        <a:t>✓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Highly multiplexed controls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Provide a rich source of data in a single run at low cost, including rare and challenging alterations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095345"/>
                  </a:ext>
                </a:extLst>
              </a:tr>
              <a:tr h="620176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b="1" kern="1200" spc="-7">
                          <a:solidFill>
                            <a:schemeClr val="accent2"/>
                          </a:solidFill>
                          <a:latin typeface="Arial "/>
                          <a:ea typeface="+mn-ea"/>
                          <a:cs typeface="Arial"/>
                        </a:rPr>
                        <a:t>✓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Unparalleled quality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Manufactured under ISO13485, backed by orthogonal data from a wide range of assays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497368"/>
                  </a:ext>
                </a:extLst>
              </a:tr>
              <a:tr h="793526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b="1" kern="1200" spc="-7">
                          <a:solidFill>
                            <a:schemeClr val="accent2"/>
                          </a:solidFill>
                          <a:latin typeface="Arial "/>
                          <a:ea typeface="+mn-ea"/>
                          <a:cs typeface="Arial"/>
                        </a:rPr>
                        <a:t>✓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Patient-like material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Performance similar to clinical samples in FFPE, ctDNA and plasma process formats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40982"/>
                  </a:ext>
                </a:extLst>
              </a:tr>
              <a:tr h="79352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spc="-7">
                          <a:solidFill>
                            <a:schemeClr val="accent2"/>
                          </a:solidFill>
                          <a:latin typeface="Arial "/>
                          <a:ea typeface="+mn-ea"/>
                          <a:cs typeface="Arial"/>
                        </a:rPr>
                        <a:t>✓</a:t>
                      </a:r>
                    </a:p>
                    <a:p>
                      <a:endParaRPr lang="en-GB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2"/>
                          </a:solidFill>
                          <a:latin typeface="+mj-lt"/>
                          <a:ea typeface="+mn-ea"/>
                          <a:cs typeface="+mn-cs"/>
                        </a:rPr>
                        <a:t>Custom solutions available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  <a:ea typeface="+mn-ea"/>
                          <a:cs typeface="+mn-cs"/>
                        </a:rPr>
                        <a:t>To support specific needs for assay development, validation, launch, QC and proficiency testing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7776"/>
                  </a:ext>
                </a:extLst>
              </a:tr>
            </a:tbl>
          </a:graphicData>
        </a:graphic>
      </p:graphicFrame>
      <p:pic>
        <p:nvPicPr>
          <p:cNvPr id="2" name="Picture 1" descr="A black background with many icons&#10;&#10;Description automatically generated">
            <a:extLst>
              <a:ext uri="{FF2B5EF4-FFF2-40B4-BE49-F238E27FC236}">
                <a16:creationId xmlns:a16="http://schemas.microsoft.com/office/drawing/2014/main" id="{1603426C-E6B8-4723-2FC5-A465C236FA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201773" y="4155085"/>
            <a:ext cx="457525" cy="622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2B7D1D-BA9E-9608-B156-50582FAA2B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04599" y="3056323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16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C2554-329A-D370-666B-55A6509B0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CC95-CC1B-C2EA-7565-6A9F4A8ED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Quality Solutions for Clinical Oncology</a:t>
            </a:r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81E3A725-27DA-E994-0AAA-2C13451AC8B2}"/>
              </a:ext>
            </a:extLst>
          </p:cNvPr>
          <p:cNvSpPr txBox="1">
            <a:spLocks/>
          </p:cNvSpPr>
          <p:nvPr/>
        </p:nvSpPr>
        <p:spPr>
          <a:xfrm>
            <a:off x="407751" y="1456875"/>
            <a:ext cx="1984195" cy="21208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SemiBold" panose="020B0004020202020204" pitchFamily="34" charset="0"/>
              </a:rPr>
              <a:t>Tumor DNA </a:t>
            </a:r>
            <a:r>
              <a:rPr lang="en-GB" b="1">
                <a:latin typeface="Aptos SemiBold" panose="020B0004020202020204" pitchFamily="34" charset="0"/>
              </a:rPr>
              <a:t>v3 </a:t>
            </a:r>
            <a:r>
              <a:rPr lang="en-GB" b="1">
                <a:latin typeface="Aptos Light" panose="020B0004020202020204" pitchFamily="34" charset="0"/>
              </a:rPr>
              <a:t>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Fusion RNA v4 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latin typeface="Aptos Light" panose="020B0004020202020204" pitchFamily="34" charset="0"/>
              </a:rPr>
              <a:t>CNVs DNA 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HRD FFPE / 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BRCA1/2 LGR DNA 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NTRK RNA 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latin typeface="Aptos Light" panose="020B0004020202020204" pitchFamily="34" charset="0"/>
              </a:rPr>
              <a:t>Sarcoma Fusion RNA</a:t>
            </a:r>
          </a:p>
        </p:txBody>
      </p: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B1662D10-3338-6A65-A05C-F4DF37605439}"/>
              </a:ext>
            </a:extLst>
          </p:cNvPr>
          <p:cNvSpPr txBox="1">
            <a:spLocks/>
          </p:cNvSpPr>
          <p:nvPr/>
        </p:nvSpPr>
        <p:spPr>
          <a:xfrm>
            <a:off x="402930" y="1216856"/>
            <a:ext cx="1988501" cy="240018"/>
          </a:xfrm>
          <a:prstGeom prst="rect">
            <a:avLst/>
          </a:prstGeom>
          <a:solidFill>
            <a:schemeClr val="tx2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SOLID TUMOR PROFILING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BAE4CEA-DC37-A8E2-89E8-1ADF2977054D}"/>
              </a:ext>
            </a:extLst>
          </p:cNvPr>
          <p:cNvSpPr txBox="1">
            <a:spLocks/>
          </p:cNvSpPr>
          <p:nvPr/>
        </p:nvSpPr>
        <p:spPr>
          <a:xfrm>
            <a:off x="2738318" y="1452048"/>
            <a:ext cx="1897800" cy="2761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 cap="small" err="1">
                <a:latin typeface="Aptos Light" panose="020B0004020202020204" pitchFamily="34" charset="0"/>
              </a:rPr>
              <a:t>Tumor</a:t>
            </a:r>
            <a:r>
              <a:rPr lang="en-GB" b="1" cap="small">
                <a:latin typeface="Aptos Light" panose="020B0004020202020204" pitchFamily="34" charset="0"/>
              </a:rPr>
              <a:t> Mutational Burden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Tissue TMB DNA / FFPE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Blood TMB ctDNA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TMB Reference Panel</a:t>
            </a:r>
          </a:p>
          <a:p>
            <a:pPr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</a:pPr>
            <a:r>
              <a:rPr lang="en-GB" b="1" cap="small">
                <a:latin typeface="Aptos Light" panose="020B0004020202020204" pitchFamily="34" charset="0"/>
              </a:rPr>
              <a:t>Microsatellite Instability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MSI Panel 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MSI-High DNA / FFPE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AB5C7C24-53EA-92A3-1DED-5FAB07F7DCCF}"/>
              </a:ext>
            </a:extLst>
          </p:cNvPr>
          <p:cNvSpPr txBox="1">
            <a:spLocks/>
          </p:cNvSpPr>
          <p:nvPr/>
        </p:nvSpPr>
        <p:spPr>
          <a:xfrm>
            <a:off x="2738318" y="1216856"/>
            <a:ext cx="1897800" cy="240018"/>
          </a:xfrm>
          <a:prstGeom prst="rect">
            <a:avLst/>
          </a:prstGeom>
          <a:solidFill>
            <a:schemeClr val="accent1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IMMUNO-ONCOLOGY</a:t>
            </a:r>
          </a:p>
        </p:txBody>
      </p:sp>
      <p:sp>
        <p:nvSpPr>
          <p:cNvPr id="17" name="Content Placeholder 12">
            <a:extLst>
              <a:ext uri="{FF2B5EF4-FFF2-40B4-BE49-F238E27FC236}">
                <a16:creationId xmlns:a16="http://schemas.microsoft.com/office/drawing/2014/main" id="{D2E1A092-AD2F-6E76-F736-F3F6EF083EDB}"/>
              </a:ext>
            </a:extLst>
          </p:cNvPr>
          <p:cNvSpPr txBox="1">
            <a:spLocks/>
          </p:cNvSpPr>
          <p:nvPr/>
        </p:nvSpPr>
        <p:spPr>
          <a:xfrm>
            <a:off x="407426" y="3930624"/>
            <a:ext cx="1984195" cy="991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Myeloid 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Myeloid Fusion RNA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Lymphoma DNA / FFPE</a:t>
            </a:r>
          </a:p>
        </p:txBody>
      </p:sp>
      <p:sp>
        <p:nvSpPr>
          <p:cNvPr id="18" name="Content Placeholder 12">
            <a:extLst>
              <a:ext uri="{FF2B5EF4-FFF2-40B4-BE49-F238E27FC236}">
                <a16:creationId xmlns:a16="http://schemas.microsoft.com/office/drawing/2014/main" id="{389466E2-1071-02EF-B1F4-BB58DF99C802}"/>
              </a:ext>
            </a:extLst>
          </p:cNvPr>
          <p:cNvSpPr txBox="1">
            <a:spLocks/>
          </p:cNvSpPr>
          <p:nvPr/>
        </p:nvSpPr>
        <p:spPr>
          <a:xfrm>
            <a:off x="407426" y="3695431"/>
            <a:ext cx="1984195" cy="240018"/>
          </a:xfrm>
          <a:prstGeom prst="rect">
            <a:avLst/>
          </a:prstGeom>
          <a:solidFill>
            <a:schemeClr val="accent4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BLOOD CANCER PROFILING</a:t>
            </a:r>
          </a:p>
        </p:txBody>
      </p:sp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6CFB5723-9475-EFA2-BEB4-470FDE075DBF}"/>
              </a:ext>
            </a:extLst>
          </p:cNvPr>
          <p:cNvSpPr txBox="1">
            <a:spLocks/>
          </p:cNvSpPr>
          <p:nvPr/>
        </p:nvSpPr>
        <p:spPr>
          <a:xfrm>
            <a:off x="4990367" y="1455532"/>
            <a:ext cx="1754580" cy="34212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ctDNA Complete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solidFill>
                  <a:schemeClr val="accent6">
                    <a:lumMod val="50000"/>
                  </a:schemeClr>
                </a:solidFill>
                <a:latin typeface="Aptos Light" panose="020B0004020202020204" pitchFamily="34" charset="0"/>
              </a:rPr>
              <a:t>ctDNA v4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Myeloid ctDNA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solidFill>
                  <a:schemeClr val="accent6">
                    <a:lumMod val="50000"/>
                  </a:schemeClr>
                </a:solidFill>
                <a:latin typeface="Aptos Light" panose="020B0004020202020204" pitchFamily="34" charset="0"/>
              </a:rPr>
              <a:t>Prostate ctDNA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solidFill>
                  <a:schemeClr val="accent6">
                    <a:lumMod val="50000"/>
                  </a:schemeClr>
                </a:solidFill>
                <a:latin typeface="Aptos Light" panose="020B0004020202020204" pitchFamily="34" charset="0"/>
              </a:rPr>
              <a:t>ESR1 ctDNA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Lymphoma ctDNA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ctDNA MRD Panel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Methylated ctDNA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ctDNA extraction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 err="1">
                <a:solidFill>
                  <a:schemeClr val="accent6">
                    <a:lumMod val="50000"/>
                  </a:schemeClr>
                </a:solidFill>
                <a:latin typeface="Aptos Light" panose="020B0004020202020204" pitchFamily="34" charset="0"/>
              </a:rPr>
              <a:t>cfRNA</a:t>
            </a:r>
            <a:endParaRPr lang="en-GB" b="1">
              <a:solidFill>
                <a:schemeClr val="accent6">
                  <a:lumMod val="50000"/>
                </a:schemeClr>
              </a:solidFill>
              <a:latin typeface="Aptos Light" panose="020B0004020202020204" pitchFamily="34" charset="0"/>
            </a:endParaRPr>
          </a:p>
        </p:txBody>
      </p:sp>
      <p:sp>
        <p:nvSpPr>
          <p:cNvPr id="30" name="Content Placeholder 12">
            <a:extLst>
              <a:ext uri="{FF2B5EF4-FFF2-40B4-BE49-F238E27FC236}">
                <a16:creationId xmlns:a16="http://schemas.microsoft.com/office/drawing/2014/main" id="{575FAE85-A5AF-5BBA-2081-C39C8F92F477}"/>
              </a:ext>
            </a:extLst>
          </p:cNvPr>
          <p:cNvSpPr txBox="1">
            <a:spLocks/>
          </p:cNvSpPr>
          <p:nvPr/>
        </p:nvSpPr>
        <p:spPr>
          <a:xfrm>
            <a:off x="4990367" y="1220339"/>
            <a:ext cx="1754580" cy="240018"/>
          </a:xfrm>
          <a:prstGeom prst="rect">
            <a:avLst/>
          </a:prstGeom>
          <a:solidFill>
            <a:schemeClr val="accent6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LIQUID BIOPSY</a:t>
            </a:r>
          </a:p>
        </p:txBody>
      </p:sp>
      <p:sp>
        <p:nvSpPr>
          <p:cNvPr id="31" name="Content Placeholder 12">
            <a:extLst>
              <a:ext uri="{FF2B5EF4-FFF2-40B4-BE49-F238E27FC236}">
                <a16:creationId xmlns:a16="http://schemas.microsoft.com/office/drawing/2014/main" id="{87D2D8EB-B919-9C05-A28D-7234B02947DD}"/>
              </a:ext>
            </a:extLst>
          </p:cNvPr>
          <p:cNvSpPr txBox="1">
            <a:spLocks/>
          </p:cNvSpPr>
          <p:nvPr/>
        </p:nvSpPr>
        <p:spPr>
          <a:xfrm>
            <a:off x="7052428" y="1447222"/>
            <a:ext cx="1813152" cy="17534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solidFill>
                  <a:schemeClr val="tx1"/>
                </a:solidFill>
                <a:latin typeface="Aptos Light" panose="020B0004020202020204" pitchFamily="34" charset="0"/>
              </a:rPr>
              <a:t>Inherited Cancer DNA v2 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>
                <a:latin typeface="Aptos Light" panose="020B0004020202020204" pitchFamily="34" charset="0"/>
              </a:rPr>
              <a:t>BRCA1/2 LGR 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>
                <a:solidFill>
                  <a:schemeClr val="tx1"/>
                </a:solidFill>
                <a:latin typeface="Aptos Light" panose="020B0004020202020204" pitchFamily="34" charset="0"/>
              </a:rPr>
              <a:t>BRCA1/2 Exon Deletions DNA </a:t>
            </a:r>
          </a:p>
        </p:txBody>
      </p:sp>
      <p:sp>
        <p:nvSpPr>
          <p:cNvPr id="32" name="Content Placeholder 12">
            <a:extLst>
              <a:ext uri="{FF2B5EF4-FFF2-40B4-BE49-F238E27FC236}">
                <a16:creationId xmlns:a16="http://schemas.microsoft.com/office/drawing/2014/main" id="{7B413A32-4856-3232-FB83-3F60F67B1371}"/>
              </a:ext>
            </a:extLst>
          </p:cNvPr>
          <p:cNvSpPr txBox="1">
            <a:spLocks/>
          </p:cNvSpPr>
          <p:nvPr/>
        </p:nvSpPr>
        <p:spPr>
          <a:xfrm>
            <a:off x="7052428" y="1212030"/>
            <a:ext cx="1813152" cy="240018"/>
          </a:xfrm>
          <a:prstGeom prst="rect">
            <a:avLst/>
          </a:prstGeom>
          <a:solidFill>
            <a:schemeClr val="accent2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INHERITED CANCER</a:t>
            </a:r>
          </a:p>
        </p:txBody>
      </p:sp>
      <p:sp>
        <p:nvSpPr>
          <p:cNvPr id="33" name="Content Placeholder 12">
            <a:extLst>
              <a:ext uri="{FF2B5EF4-FFF2-40B4-BE49-F238E27FC236}">
                <a16:creationId xmlns:a16="http://schemas.microsoft.com/office/drawing/2014/main" id="{5716CE8C-7BDB-2272-F68C-456267035273}"/>
              </a:ext>
            </a:extLst>
          </p:cNvPr>
          <p:cNvSpPr txBox="1">
            <a:spLocks/>
          </p:cNvSpPr>
          <p:nvPr/>
        </p:nvSpPr>
        <p:spPr>
          <a:xfrm>
            <a:off x="7052428" y="3563213"/>
            <a:ext cx="1813152" cy="10012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rmAutofit fontScale="92500"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en-GB" dirty="0">
              <a:latin typeface="Aptos Light" panose="020B0004020202020204" pitchFamily="34" charset="0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dirty="0">
                <a:latin typeface="Aptos Light" panose="020B0004020202020204" pitchFamily="34" charset="0"/>
              </a:rPr>
              <a:t>DPYD DNA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GB" b="1" dirty="0">
                <a:solidFill>
                  <a:schemeClr val="accent1"/>
                </a:solidFill>
                <a:latin typeface="Aptos Light" panose="020B0004020202020204" pitchFamily="34" charset="0"/>
              </a:rPr>
              <a:t>Pharmacogenomics DNA</a:t>
            </a:r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3CCCC842-5B77-BE00-48AC-4F5A2291E8DA}"/>
              </a:ext>
            </a:extLst>
          </p:cNvPr>
          <p:cNvSpPr txBox="1">
            <a:spLocks/>
          </p:cNvSpPr>
          <p:nvPr/>
        </p:nvSpPr>
        <p:spPr>
          <a:xfrm>
            <a:off x="7052428" y="3328021"/>
            <a:ext cx="1813152" cy="240018"/>
          </a:xfrm>
          <a:prstGeom prst="rect">
            <a:avLst/>
          </a:prstGeom>
          <a:solidFill>
            <a:schemeClr val="accent3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PHARMACOGENOMICS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C702562-CAC1-2B9B-D1E5-A0408BD86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2797" y="2686819"/>
            <a:ext cx="385003" cy="385004"/>
          </a:xfrm>
          <a:prstGeom prst="rect">
            <a:avLst/>
          </a:prstGeom>
        </p:spPr>
      </p:pic>
      <p:pic>
        <p:nvPicPr>
          <p:cNvPr id="59" name="Picture 58" descr="Icon&#10;&#10;Description automatically generated">
            <a:extLst>
              <a:ext uri="{FF2B5EF4-FFF2-40B4-BE49-F238E27FC236}">
                <a16:creationId xmlns:a16="http://schemas.microsoft.com/office/drawing/2014/main" id="{CA334BE4-2AAB-5686-DAC8-59D159CB8E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15" t="11049" r="8962" b="11119"/>
          <a:stretch/>
        </p:blipFill>
        <p:spPr>
          <a:xfrm>
            <a:off x="3421910" y="3657316"/>
            <a:ext cx="506799" cy="474897"/>
          </a:xfrm>
          <a:prstGeom prst="ellipse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E974119-547F-72F5-B7D3-45D057A0BE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0" t="14381" r="9660" b="7036"/>
          <a:stretch/>
        </p:blipFill>
        <p:spPr>
          <a:xfrm>
            <a:off x="1794831" y="2128401"/>
            <a:ext cx="498089" cy="470067"/>
          </a:xfrm>
          <a:prstGeom prst="ellipse">
            <a:avLst/>
          </a:prstGeom>
        </p:spPr>
      </p:pic>
      <p:pic>
        <p:nvPicPr>
          <p:cNvPr id="61" name="Picture 60" descr="A picture containing icon&#10;&#10;Description automatically generated">
            <a:extLst>
              <a:ext uri="{FF2B5EF4-FFF2-40B4-BE49-F238E27FC236}">
                <a16:creationId xmlns:a16="http://schemas.microsoft.com/office/drawing/2014/main" id="{29B2E449-E9C1-B0D5-D114-1AA908275A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3" t="8784" r="11508" b="13474"/>
          <a:stretch/>
        </p:blipFill>
        <p:spPr>
          <a:xfrm>
            <a:off x="1883021" y="3985560"/>
            <a:ext cx="479189" cy="475786"/>
          </a:xfrm>
          <a:prstGeom prst="ellipse">
            <a:avLst/>
          </a:prstGeom>
        </p:spPr>
      </p:pic>
      <p:grpSp>
        <p:nvGrpSpPr>
          <p:cNvPr id="62" name="Picture 9">
            <a:extLst>
              <a:ext uri="{FF2B5EF4-FFF2-40B4-BE49-F238E27FC236}">
                <a16:creationId xmlns:a16="http://schemas.microsoft.com/office/drawing/2014/main" id="{CF3CD811-3FAF-EBA4-C8C1-FD2247341C22}"/>
              </a:ext>
            </a:extLst>
          </p:cNvPr>
          <p:cNvGrpSpPr>
            <a:grpSpLocks noChangeAspect="1"/>
          </p:cNvGrpSpPr>
          <p:nvPr/>
        </p:nvGrpSpPr>
        <p:grpSpPr>
          <a:xfrm>
            <a:off x="8212797" y="3700620"/>
            <a:ext cx="297000" cy="396000"/>
            <a:chOff x="7934278" y="1469663"/>
            <a:chExt cx="356197" cy="446015"/>
          </a:xfrm>
        </p:grpSpPr>
        <p:grpSp>
          <p:nvGrpSpPr>
            <p:cNvPr id="63" name="Picture 9">
              <a:extLst>
                <a:ext uri="{FF2B5EF4-FFF2-40B4-BE49-F238E27FC236}">
                  <a16:creationId xmlns:a16="http://schemas.microsoft.com/office/drawing/2014/main" id="{3237895E-202C-09FF-1526-C216FD9A2C97}"/>
                </a:ext>
              </a:extLst>
            </p:cNvPr>
            <p:cNvGrpSpPr/>
            <p:nvPr/>
          </p:nvGrpSpPr>
          <p:grpSpPr>
            <a:xfrm>
              <a:off x="7976402" y="1520183"/>
              <a:ext cx="272716" cy="343782"/>
              <a:chOff x="7976402" y="1520183"/>
              <a:chExt cx="272716" cy="343782"/>
            </a:xfrm>
            <a:no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881CEF98-2587-9C3F-9663-69FDECA0CCE4}"/>
                  </a:ext>
                </a:extLst>
              </p:cNvPr>
              <p:cNvSpPr/>
              <p:nvPr/>
            </p:nvSpPr>
            <p:spPr>
              <a:xfrm rot="1856462">
                <a:off x="7992031" y="1699563"/>
                <a:ext cx="145243" cy="151512"/>
              </a:xfrm>
              <a:custGeom>
                <a:avLst/>
                <a:gdLst>
                  <a:gd name="connsiteX0" fmla="*/ -16 w 145243"/>
                  <a:gd name="connsiteY0" fmla="*/ 4 h 151512"/>
                  <a:gd name="connsiteX1" fmla="*/ 145227 w 145243"/>
                  <a:gd name="connsiteY1" fmla="*/ 151517 h 1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243" h="151512">
                    <a:moveTo>
                      <a:pt x="-16" y="4"/>
                    </a:moveTo>
                    <a:cubicBezTo>
                      <a:pt x="21289" y="66213"/>
                      <a:pt x="145227" y="72969"/>
                      <a:pt x="145227" y="151517"/>
                    </a:cubicBez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6C05A12-91B0-8285-C8E7-2B30C0294EFB}"/>
                  </a:ext>
                </a:extLst>
              </p:cNvPr>
              <p:cNvSpPr/>
              <p:nvPr/>
            </p:nvSpPr>
            <p:spPr>
              <a:xfrm rot="1856462">
                <a:off x="8090733" y="1534619"/>
                <a:ext cx="145330" cy="151781"/>
              </a:xfrm>
              <a:custGeom>
                <a:avLst/>
                <a:gdLst>
                  <a:gd name="connsiteX0" fmla="*/ 145326 w 145330"/>
                  <a:gd name="connsiteY0" fmla="*/ 7 h 151781"/>
                  <a:gd name="connsiteX1" fmla="*/ -5 w 145330"/>
                  <a:gd name="connsiteY1" fmla="*/ 151789 h 15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5330" h="151781">
                    <a:moveTo>
                      <a:pt x="145326" y="7"/>
                    </a:moveTo>
                    <a:cubicBezTo>
                      <a:pt x="145326" y="78663"/>
                      <a:pt x="21055" y="85333"/>
                      <a:pt x="-5" y="151789"/>
                    </a:cubicBez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D0B3D1E-BD00-F998-869A-40E444BC8284}"/>
                  </a:ext>
                </a:extLst>
              </p:cNvPr>
              <p:cNvSpPr/>
              <p:nvPr/>
            </p:nvSpPr>
            <p:spPr>
              <a:xfrm rot="1856462">
                <a:off x="8038575" y="1520183"/>
                <a:ext cx="148343" cy="343782"/>
              </a:xfrm>
              <a:custGeom>
                <a:avLst/>
                <a:gdLst>
                  <a:gd name="connsiteX0" fmla="*/ -10 w 148343"/>
                  <a:gd name="connsiteY0" fmla="*/ 343788 h 343782"/>
                  <a:gd name="connsiteX1" fmla="*/ 148333 w 148343"/>
                  <a:gd name="connsiteY1" fmla="*/ 171904 h 343782"/>
                  <a:gd name="connsiteX2" fmla="*/ -10 w 148343"/>
                  <a:gd name="connsiteY2" fmla="*/ 5 h 343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343" h="343782">
                    <a:moveTo>
                      <a:pt x="-10" y="343788"/>
                    </a:moveTo>
                    <a:cubicBezTo>
                      <a:pt x="-10" y="257846"/>
                      <a:pt x="148333" y="257846"/>
                      <a:pt x="148333" y="171904"/>
                    </a:cubicBezTo>
                    <a:cubicBezTo>
                      <a:pt x="148333" y="85962"/>
                      <a:pt x="-10" y="85962"/>
                      <a:pt x="-10" y="5"/>
                    </a:cubicBez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A877B24-4F40-4553-8046-974AA42DF4B0}"/>
                  </a:ext>
                </a:extLst>
              </p:cNvPr>
              <p:cNvSpPr/>
              <p:nvPr/>
            </p:nvSpPr>
            <p:spPr>
              <a:xfrm rot="1856462">
                <a:off x="7976402" y="1811251"/>
                <a:ext cx="129806" cy="8509"/>
              </a:xfrm>
              <a:custGeom>
                <a:avLst/>
                <a:gdLst>
                  <a:gd name="connsiteX0" fmla="*/ -19 w 129806"/>
                  <a:gd name="connsiteY0" fmla="*/ 3 h 8509"/>
                  <a:gd name="connsiteX1" fmla="*/ 129787 w 129806"/>
                  <a:gd name="connsiteY1" fmla="*/ 3 h 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806" h="8509">
                    <a:moveTo>
                      <a:pt x="-19" y="3"/>
                    </a:moveTo>
                    <a:lnTo>
                      <a:pt x="129787" y="3"/>
                    </a:ln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90563F3-EAD1-19E6-2501-5980686CF375}"/>
                  </a:ext>
                </a:extLst>
              </p:cNvPr>
              <p:cNvSpPr/>
              <p:nvPr/>
            </p:nvSpPr>
            <p:spPr>
              <a:xfrm rot="1856462">
                <a:off x="8119312" y="1572854"/>
                <a:ext cx="129806" cy="8509"/>
              </a:xfrm>
              <a:custGeom>
                <a:avLst/>
                <a:gdLst>
                  <a:gd name="connsiteX0" fmla="*/ -2 w 129806"/>
                  <a:gd name="connsiteY0" fmla="*/ 8 h 8509"/>
                  <a:gd name="connsiteX1" fmla="*/ 129804 w 129806"/>
                  <a:gd name="connsiteY1" fmla="*/ 8 h 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806" h="8509">
                    <a:moveTo>
                      <a:pt x="-2" y="8"/>
                    </a:moveTo>
                    <a:lnTo>
                      <a:pt x="129804" y="8"/>
                    </a:ln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E739619A-58E1-EF48-92CD-EFFA362F5BE0}"/>
                  </a:ext>
                </a:extLst>
              </p:cNvPr>
              <p:cNvSpPr/>
              <p:nvPr/>
            </p:nvSpPr>
            <p:spPr>
              <a:xfrm rot="1856462">
                <a:off x="8064162" y="1664852"/>
                <a:ext cx="129806" cy="8509"/>
              </a:xfrm>
              <a:custGeom>
                <a:avLst/>
                <a:gdLst>
                  <a:gd name="connsiteX0" fmla="*/ -8 w 129806"/>
                  <a:gd name="connsiteY0" fmla="*/ 6 h 8509"/>
                  <a:gd name="connsiteX1" fmla="*/ 129798 w 129806"/>
                  <a:gd name="connsiteY1" fmla="*/ 6 h 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806" h="8509">
                    <a:moveTo>
                      <a:pt x="-8" y="6"/>
                    </a:moveTo>
                    <a:lnTo>
                      <a:pt x="129798" y="6"/>
                    </a:ln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D873D2E-2E4E-209F-BB8D-C884FD76106E}"/>
                  </a:ext>
                </a:extLst>
              </p:cNvPr>
              <p:cNvSpPr/>
              <p:nvPr/>
            </p:nvSpPr>
            <p:spPr>
              <a:xfrm rot="1856462">
                <a:off x="8031138" y="1719942"/>
                <a:ext cx="129806" cy="8509"/>
              </a:xfrm>
              <a:custGeom>
                <a:avLst/>
                <a:gdLst>
                  <a:gd name="connsiteX0" fmla="*/ -12 w 129806"/>
                  <a:gd name="connsiteY0" fmla="*/ 5 h 8509"/>
                  <a:gd name="connsiteX1" fmla="*/ 129794 w 129806"/>
                  <a:gd name="connsiteY1" fmla="*/ 5 h 8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806" h="8509">
                    <a:moveTo>
                      <a:pt x="-12" y="5"/>
                    </a:moveTo>
                    <a:lnTo>
                      <a:pt x="129794" y="5"/>
                    </a:lnTo>
                  </a:path>
                </a:pathLst>
              </a:custGeom>
              <a:noFill/>
              <a:ln w="9043" cap="flat">
                <a:solidFill>
                  <a:srgbClr val="53565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FEE9F5F-E0FB-7214-4C6E-E33EEB8A750B}"/>
                  </a:ext>
                </a:extLst>
              </p:cNvPr>
              <p:cNvSpPr/>
              <p:nvPr/>
            </p:nvSpPr>
            <p:spPr>
              <a:xfrm rot="1856462">
                <a:off x="8033541" y="1655282"/>
                <a:ext cx="36000" cy="36000"/>
              </a:xfrm>
              <a:custGeom>
                <a:avLst/>
                <a:gdLst>
                  <a:gd name="connsiteX0" fmla="*/ 26964 w 26974"/>
                  <a:gd name="connsiteY0" fmla="*/ 12332 h 24662"/>
                  <a:gd name="connsiteX1" fmla="*/ 13477 w 26974"/>
                  <a:gd name="connsiteY1" fmla="*/ 24664 h 24662"/>
                  <a:gd name="connsiteX2" fmla="*/ -10 w 26974"/>
                  <a:gd name="connsiteY2" fmla="*/ 12332 h 24662"/>
                  <a:gd name="connsiteX3" fmla="*/ 13477 w 26974"/>
                  <a:gd name="connsiteY3" fmla="*/ 1 h 24662"/>
                  <a:gd name="connsiteX4" fmla="*/ 26964 w 26974"/>
                  <a:gd name="connsiteY4" fmla="*/ 12332 h 24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74" h="24662">
                    <a:moveTo>
                      <a:pt x="26964" y="12332"/>
                    </a:moveTo>
                    <a:cubicBezTo>
                      <a:pt x="26964" y="19143"/>
                      <a:pt x="20926" y="24664"/>
                      <a:pt x="13477" y="24664"/>
                    </a:cubicBezTo>
                    <a:cubicBezTo>
                      <a:pt x="6029" y="24664"/>
                      <a:pt x="-10" y="19143"/>
                      <a:pt x="-10" y="12332"/>
                    </a:cubicBezTo>
                    <a:cubicBezTo>
                      <a:pt x="-10" y="5522"/>
                      <a:pt x="6029" y="1"/>
                      <a:pt x="13477" y="1"/>
                    </a:cubicBezTo>
                    <a:cubicBezTo>
                      <a:pt x="20926" y="1"/>
                      <a:pt x="26964" y="5522"/>
                      <a:pt x="26964" y="12332"/>
                    </a:cubicBezTo>
                    <a:close/>
                  </a:path>
                </a:pathLst>
              </a:custGeom>
              <a:solidFill>
                <a:schemeClr val="bg1"/>
              </a:solidFill>
              <a:ln w="9043" cap="flat">
                <a:solidFill>
                  <a:srgbClr val="971B2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42AC40F-C61D-087F-2F77-8B940E76AD4F}"/>
                </a:ext>
              </a:extLst>
            </p:cNvPr>
            <p:cNvSpPr/>
            <p:nvPr/>
          </p:nvSpPr>
          <p:spPr>
            <a:xfrm>
              <a:off x="7934278" y="1469663"/>
              <a:ext cx="356197" cy="446015"/>
            </a:xfrm>
            <a:custGeom>
              <a:avLst/>
              <a:gdLst>
                <a:gd name="connsiteX0" fmla="*/ 53901 w 356197"/>
                <a:gd name="connsiteY0" fmla="*/ 430063 h 446015"/>
                <a:gd name="connsiteX1" fmla="*/ 15022 w 356197"/>
                <a:gd name="connsiteY1" fmla="*/ 276627 h 446015"/>
                <a:gd name="connsiteX2" fmla="*/ 147339 w 356197"/>
                <a:gd name="connsiteY2" fmla="*/ 54489 h 446015"/>
                <a:gd name="connsiteX3" fmla="*/ 300775 w 356197"/>
                <a:gd name="connsiteY3" fmla="*/ 15611 h 446015"/>
                <a:gd name="connsiteX4" fmla="*/ 300775 w 356197"/>
                <a:gd name="connsiteY4" fmla="*/ 15611 h 446015"/>
                <a:gd name="connsiteX5" fmla="*/ 339653 w 356197"/>
                <a:gd name="connsiteY5" fmla="*/ 169047 h 446015"/>
                <a:gd name="connsiteX6" fmla="*/ 207328 w 356197"/>
                <a:gd name="connsiteY6" fmla="*/ 391185 h 446015"/>
                <a:gd name="connsiteX7" fmla="*/ 53901 w 356197"/>
                <a:gd name="connsiteY7" fmla="*/ 430063 h 44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6197" h="446015">
                  <a:moveTo>
                    <a:pt x="53901" y="430063"/>
                  </a:moveTo>
                  <a:cubicBezTo>
                    <a:pt x="795" y="398426"/>
                    <a:pt x="-16614" y="329732"/>
                    <a:pt x="15022" y="276627"/>
                  </a:cubicBezTo>
                  <a:lnTo>
                    <a:pt x="147339" y="54489"/>
                  </a:lnTo>
                  <a:cubicBezTo>
                    <a:pt x="178976" y="1383"/>
                    <a:pt x="247669" y="-16018"/>
                    <a:pt x="300775" y="15611"/>
                  </a:cubicBezTo>
                  <a:lnTo>
                    <a:pt x="300775" y="15611"/>
                  </a:lnTo>
                  <a:cubicBezTo>
                    <a:pt x="353880" y="47247"/>
                    <a:pt x="371281" y="115941"/>
                    <a:pt x="339653" y="169047"/>
                  </a:cubicBezTo>
                  <a:lnTo>
                    <a:pt x="207328" y="391185"/>
                  </a:lnTo>
                  <a:cubicBezTo>
                    <a:pt x="175699" y="444290"/>
                    <a:pt x="107006" y="461691"/>
                    <a:pt x="53901" y="430063"/>
                  </a:cubicBezTo>
                  <a:close/>
                </a:path>
              </a:pathLst>
            </a:custGeom>
            <a:noFill/>
            <a:ln w="11257" cap="flat">
              <a:solidFill>
                <a:srgbClr val="53565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B0C36F4-E3D9-D451-CD95-9C9CE84846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43689" y="4348505"/>
            <a:ext cx="432000" cy="43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476402-A062-3288-946A-3F2BC61AFF9F}"/>
              </a:ext>
            </a:extLst>
          </p:cNvPr>
          <p:cNvSpPr txBox="1"/>
          <p:nvPr/>
        </p:nvSpPr>
        <p:spPr>
          <a:xfrm rot="20261601">
            <a:off x="67258" y="1580649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6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New!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79336D-5093-9BBF-8B50-063D9D8D9AD4}"/>
              </a:ext>
            </a:extLst>
          </p:cNvPr>
          <p:cNvSpPr txBox="1"/>
          <p:nvPr/>
        </p:nvSpPr>
        <p:spPr>
          <a:xfrm rot="20261601">
            <a:off x="72799" y="3296965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6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New!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6271A-50A4-6DE0-AD7E-D3E51EC4D848}"/>
              </a:ext>
            </a:extLst>
          </p:cNvPr>
          <p:cNvSpPr txBox="1"/>
          <p:nvPr/>
        </p:nvSpPr>
        <p:spPr>
          <a:xfrm rot="20261601">
            <a:off x="4655415" y="4127210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6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New!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D84E5-F2CE-6C58-3F97-43CC54685460}"/>
              </a:ext>
            </a:extLst>
          </p:cNvPr>
          <p:cNvSpPr txBox="1"/>
          <p:nvPr/>
        </p:nvSpPr>
        <p:spPr>
          <a:xfrm rot="20261601">
            <a:off x="6717476" y="4209664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6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New!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288AF2-7DDD-8141-E0FF-366763039AAE}"/>
              </a:ext>
            </a:extLst>
          </p:cNvPr>
          <p:cNvSpPr txBox="1"/>
          <p:nvPr/>
        </p:nvSpPr>
        <p:spPr>
          <a:xfrm rot="20261601">
            <a:off x="6728647" y="212840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6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18469440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33473-367D-177B-523F-798906E6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48" y="395855"/>
            <a:ext cx="7891200" cy="821129"/>
          </a:xfrm>
        </p:spPr>
        <p:txBody>
          <a:bodyPr/>
          <a:lstStyle/>
          <a:p>
            <a:r>
              <a:rPr lang="en-US" dirty="0"/>
              <a:t>Molecular Residual Disease (MRD)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019ABB-350C-A768-29EC-B3F901BF277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00800" y="6305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AE3679-89A5-814B-ABE6-E8F0C0F248D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74019-6DAE-F906-FB25-5D7063D80DF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09981" y="4585675"/>
            <a:ext cx="7816690" cy="465137"/>
          </a:xfrm>
        </p:spPr>
        <p:txBody>
          <a:bodyPr>
            <a:normAutofit/>
          </a:bodyPr>
          <a:lstStyle/>
          <a:p>
            <a:r>
              <a:rPr lang="en-US" sz="1000" dirty="0"/>
              <a:t>Establishing a Common Lexicon for Circulating Tumor DNA Analysis and Molecular Residual Disease: Insights From the BLOODPAC Consortium</a:t>
            </a:r>
          </a:p>
          <a:p>
            <a:pPr lvl="1"/>
            <a:r>
              <a:rPr lang="en-US" sz="1000" dirty="0">
                <a:solidFill>
                  <a:schemeClr val="tx2"/>
                </a:solidFill>
                <a:latin typeface="Aptos Light" panose="020B0004020202020204" pitchFamily="34" charset="0"/>
              </a:rPr>
              <a:t>Clinical and Translational Science, 2025; 18:e70185</a:t>
            </a:r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E3C466-6F09-1129-1BA4-5E9F8EF14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2" y="975416"/>
            <a:ext cx="7210697" cy="331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62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898FB43C-BC21-CC37-2D9F-E55481AED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13" y="335607"/>
            <a:ext cx="7891462" cy="820738"/>
          </a:xfrm>
        </p:spPr>
        <p:txBody>
          <a:bodyPr>
            <a:noAutofit/>
          </a:bodyPr>
          <a:lstStyle/>
          <a:p>
            <a:r>
              <a:rPr lang="en-US" sz="2800" dirty="0"/>
              <a:t>MRD testing: tumor-informed vs </a:t>
            </a:r>
            <a:r>
              <a:rPr lang="en-US" sz="2800" dirty="0">
                <a:latin typeface="+mn-lt"/>
              </a:rPr>
              <a:t>tumor-naïve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4A3B86-2E3E-AA89-D184-AD204B02A5F9}"/>
              </a:ext>
            </a:extLst>
          </p:cNvPr>
          <p:cNvSpPr txBox="1"/>
          <p:nvPr/>
        </p:nvSpPr>
        <p:spPr>
          <a:xfrm>
            <a:off x="5065018" y="4840370"/>
            <a:ext cx="17443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tx2"/>
                </a:solidFill>
              </a:rPr>
              <a:t>B. Martínez-Castedo et al.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27E0DF-4602-37D7-F0EA-F7CA360AA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09" r="4213"/>
          <a:stretch>
            <a:fillRect/>
          </a:stretch>
        </p:blipFill>
        <p:spPr>
          <a:xfrm>
            <a:off x="2598420" y="840815"/>
            <a:ext cx="3726180" cy="4042090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723F62E-03D7-3904-D620-2F7713873678}"/>
              </a:ext>
            </a:extLst>
          </p:cNvPr>
          <p:cNvSpPr txBox="1">
            <a:spLocks/>
          </p:cNvSpPr>
          <p:nvPr/>
        </p:nvSpPr>
        <p:spPr>
          <a:xfrm>
            <a:off x="6591301" y="1840438"/>
            <a:ext cx="2354580" cy="26215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accent6"/>
                </a:solidFill>
                <a:latin typeface="+mj-lt"/>
              </a:rPr>
              <a:t>Detection of ctDNA not only by base pair mutations</a:t>
            </a:r>
          </a:p>
          <a:p>
            <a:r>
              <a:rPr lang="en-US" sz="1200" dirty="0"/>
              <a:t>Including / focusing on other signals: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Epigenomics (methylation)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Fragmentomics</a:t>
            </a:r>
            <a:endParaRPr lang="en-US" sz="1200" dirty="0"/>
          </a:p>
          <a:p>
            <a:r>
              <a:rPr lang="en-US" sz="1200" dirty="0"/>
              <a:t>New approach to MRD, most tests still in development </a:t>
            </a:r>
          </a:p>
          <a:p>
            <a:r>
              <a:rPr lang="en-US" sz="1200" dirty="0"/>
              <a:t>Potential for a universal test not dependent on prior patient sequencing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312B0EE-61DC-B16B-9B3C-96B183C162FD}"/>
              </a:ext>
            </a:extLst>
          </p:cNvPr>
          <p:cNvSpPr txBox="1">
            <a:spLocks/>
          </p:cNvSpPr>
          <p:nvPr/>
        </p:nvSpPr>
        <p:spPr>
          <a:xfrm>
            <a:off x="277813" y="1840437"/>
            <a:ext cx="2320607" cy="26215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2"/>
                </a:solidFill>
                <a:latin typeface="Aptos Light" panose="020B00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rgbClr val="7030A0"/>
                </a:solidFill>
                <a:latin typeface="+mj-lt"/>
              </a:rPr>
              <a:t>Detection of ctDNA based on tumor-specific, clonal somatic variants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Personal panel design for each patient (16 - &gt;1000s of variants)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Uses NGS or </a:t>
            </a:r>
            <a:r>
              <a:rPr lang="en-US" sz="1200" dirty="0" err="1"/>
              <a:t>dPCR</a:t>
            </a:r>
            <a:r>
              <a:rPr lang="en-US" sz="1200" dirty="0"/>
              <a:t> for readout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Requires prior tumor sequencing (WGS or WES)</a:t>
            </a:r>
          </a:p>
          <a:p>
            <a:r>
              <a:rPr lang="en-US" sz="1200" dirty="0"/>
              <a:t>Many tests already on the market, require </a:t>
            </a:r>
            <a:r>
              <a:rPr lang="en-US" sz="1200" dirty="0" err="1"/>
              <a:t>individualised</a:t>
            </a:r>
            <a:r>
              <a:rPr lang="en-US" sz="1200" dirty="0"/>
              <a:t> assay design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1173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5EE3E-C20C-45FC-27B6-A7753958B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</a:t>
            </a:r>
            <a:r>
              <a:rPr lang="en-GB" dirty="0" err="1"/>
              <a:t>tumor</a:t>
            </a:r>
            <a:r>
              <a:rPr lang="en-GB" dirty="0"/>
              <a:t>-informed MRD assays…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99F274B-8E40-8111-AB82-1274863F4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261324"/>
              </p:ext>
            </p:extLst>
          </p:nvPr>
        </p:nvGraphicFramePr>
        <p:xfrm>
          <a:off x="4787859" y="1268015"/>
          <a:ext cx="3792261" cy="2964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561">
                  <a:extLst>
                    <a:ext uri="{9D8B030D-6E8A-4147-A177-3AD203B41FA5}">
                      <a16:colId xmlns:a16="http://schemas.microsoft.com/office/drawing/2014/main" val="220281892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768340424"/>
                    </a:ext>
                  </a:extLst>
                </a:gridCol>
                <a:gridCol w="998220">
                  <a:extLst>
                    <a:ext uri="{9D8B030D-6E8A-4147-A177-3AD203B41FA5}">
                      <a16:colId xmlns:a16="http://schemas.microsoft.com/office/drawing/2014/main" val="416006485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11248070"/>
                    </a:ext>
                  </a:extLst>
                </a:gridCol>
              </a:tblGrid>
              <a:tr h="464953">
                <a:tc>
                  <a:txBody>
                    <a:bodyPr/>
                    <a:lstStyle/>
                    <a:p>
                      <a:pPr algn="l"/>
                      <a:r>
                        <a:rPr lang="en-US" sz="1000" b="1" i="0" dirty="0">
                          <a:latin typeface="Aptos SemiBold" panose="020B0004020202020204" pitchFamily="34" charset="0"/>
                        </a:rPr>
                        <a:t>PROVIDER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b="1" i="0" dirty="0">
                          <a:latin typeface="Aptos SemiBold" panose="020B0004020202020204" pitchFamily="34" charset="0"/>
                        </a:rPr>
                        <a:t>ASSAY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ptos SemiBold" panose="020B0004020202020204" pitchFamily="34" charset="0"/>
                        </a:rPr>
                        <a:t># VARIANTS TRACKED</a:t>
                      </a:r>
                      <a:endParaRPr lang="en-US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latin typeface="Aptos SemiBold" panose="020B0004020202020204" pitchFamily="34" charset="0"/>
                        </a:rPr>
                        <a:t>REPORTED </a:t>
                      </a:r>
                      <a:r>
                        <a:rPr lang="en-US" sz="1000" b="1" i="0" dirty="0" err="1">
                          <a:latin typeface="Aptos SemiBold" panose="020B0004020202020204" pitchFamily="34" charset="0"/>
                        </a:rPr>
                        <a:t>LoD</a:t>
                      </a:r>
                      <a:r>
                        <a:rPr lang="en-US" sz="1000" b="1" i="0" dirty="0">
                          <a:latin typeface="Aptos SemiBold" panose="020B0004020202020204" pitchFamily="34" charset="0"/>
                        </a:rPr>
                        <a:t> </a:t>
                      </a:r>
                      <a:endParaRPr lang="en-US" sz="1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3783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Natera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Signatera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16 - 32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100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39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13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Predicine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BEACON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50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785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C2i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MRDetect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&gt;1000 (WGS)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960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10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960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515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Inivata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RaDaR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10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45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Personalis</a:t>
                      </a:r>
                      <a:endParaRPr lang="en-US" sz="1100" b="1" i="0" dirty="0">
                        <a:solidFill>
                          <a:schemeClr val="tx2"/>
                        </a:solidFill>
                        <a:latin typeface="Aptos SemiBold" panose="020B00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NeXT Personal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&lt;5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1025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Exact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MAESTRO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&gt;1000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&lt;1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254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Foresight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Foresight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~500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&lt;1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780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Haystack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Haystack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~50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&lt;5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118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Natera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i="0" dirty="0" err="1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Signatera</a:t>
                      </a:r>
                      <a:r>
                        <a:rPr lang="en-US" sz="1100" b="1" i="0" dirty="0">
                          <a:solidFill>
                            <a:schemeClr val="tx2"/>
                          </a:solidFill>
                          <a:latin typeface="Aptos SemiBold" panose="020B0004020202020204" pitchFamily="34" charset="0"/>
                        </a:rPr>
                        <a:t> Genome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solidFill>
                            <a:schemeClr val="tx2"/>
                          </a:solidFill>
                          <a:latin typeface="Aptos Light" panose="020B0004020202020204" pitchFamily="34" charset="0"/>
                        </a:rPr>
                        <a:t>1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41759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F96058F-AE86-8432-25F4-358A8B3D6D79}"/>
              </a:ext>
            </a:extLst>
          </p:cNvPr>
          <p:cNvSpPr txBox="1"/>
          <p:nvPr/>
        </p:nvSpPr>
        <p:spPr>
          <a:xfrm>
            <a:off x="278420" y="1655380"/>
            <a:ext cx="420214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First assays targeted 8 – 16 </a:t>
            </a:r>
            <a:r>
              <a:rPr lang="en-GB" sz="1400" dirty="0" err="1">
                <a:solidFill>
                  <a:schemeClr val="tx2"/>
                </a:solidFill>
              </a:rPr>
              <a:t>tumor</a:t>
            </a:r>
            <a:r>
              <a:rPr lang="en-GB" sz="1400" dirty="0">
                <a:solidFill>
                  <a:schemeClr val="tx2"/>
                </a:solidFill>
              </a:rPr>
              <a:t> variants based on </a:t>
            </a:r>
            <a:r>
              <a:rPr lang="en-GB" sz="1400" dirty="0" err="1">
                <a:solidFill>
                  <a:schemeClr val="tx2"/>
                </a:solidFill>
              </a:rPr>
              <a:t>tumor</a:t>
            </a:r>
            <a:r>
              <a:rPr lang="en-GB" sz="1400" dirty="0">
                <a:solidFill>
                  <a:schemeClr val="tx2"/>
                </a:solidFill>
              </a:rPr>
              <a:t> WES data with a limit of detection ~100 ppm (0.1% ctDNA </a:t>
            </a:r>
            <a:r>
              <a:rPr lang="en-GB" sz="1400" dirty="0" err="1">
                <a:solidFill>
                  <a:schemeClr val="tx2"/>
                </a:solidFill>
              </a:rPr>
              <a:t>tumor</a:t>
            </a:r>
            <a:r>
              <a:rPr lang="en-GB" sz="1400" dirty="0">
                <a:solidFill>
                  <a:schemeClr val="tx2"/>
                </a:solidFill>
              </a:rPr>
              <a:t> fraction)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More tracked </a:t>
            </a:r>
            <a:r>
              <a:rPr lang="en-GB" sz="1400" dirty="0" err="1">
                <a:solidFill>
                  <a:schemeClr val="tx2"/>
                </a:solidFill>
              </a:rPr>
              <a:t>tumor</a:t>
            </a:r>
            <a:r>
              <a:rPr lang="en-GB" sz="1400" dirty="0">
                <a:solidFill>
                  <a:schemeClr val="tx2"/>
                </a:solidFill>
              </a:rPr>
              <a:t> variants and improved deep-sequencing technologies led to a significant improvements in reported test </a:t>
            </a:r>
            <a:r>
              <a:rPr lang="en-GB" sz="1400" dirty="0" err="1">
                <a:solidFill>
                  <a:schemeClr val="tx2"/>
                </a:solidFill>
              </a:rPr>
              <a:t>LoD</a:t>
            </a:r>
            <a:endParaRPr lang="en-GB" sz="1400" dirty="0">
              <a:solidFill>
                <a:schemeClr val="tx2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Lower </a:t>
            </a:r>
            <a:r>
              <a:rPr lang="en-GB" sz="1400" dirty="0" err="1">
                <a:solidFill>
                  <a:schemeClr val="tx2"/>
                </a:solidFill>
              </a:rPr>
              <a:t>LoD</a:t>
            </a:r>
            <a:r>
              <a:rPr lang="en-GB" sz="1400" dirty="0">
                <a:solidFill>
                  <a:schemeClr val="tx2"/>
                </a:solidFill>
              </a:rPr>
              <a:t> should lead to earlier detection of residual disease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Evaluation of clinical utility versus increased cost of lower ppm testing is underway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7E86CD-4FAB-FB1A-3F93-FEFFA826C76B}"/>
              </a:ext>
            </a:extLst>
          </p:cNvPr>
          <p:cNvSpPr txBox="1"/>
          <p:nvPr/>
        </p:nvSpPr>
        <p:spPr>
          <a:xfrm>
            <a:off x="4733204" y="4320727"/>
            <a:ext cx="40430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Non-exhaustive list of selected assays including historical data.</a:t>
            </a:r>
          </a:p>
        </p:txBody>
      </p:sp>
    </p:spTree>
    <p:extLst>
      <p:ext uri="{BB962C8B-B14F-4D97-AF65-F5344CB8AC3E}">
        <p14:creationId xmlns:p14="http://schemas.microsoft.com/office/powerpoint/2010/main" val="1835068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CE2C2-D7E3-565E-8168-E5C533BF1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and reference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1F1A1-FC33-6769-8253-7670FB05F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68015"/>
            <a:ext cx="7891200" cy="1042125"/>
          </a:xfrm>
        </p:spPr>
        <p:txBody>
          <a:bodyPr lIns="90000"/>
          <a:lstStyle/>
          <a:p>
            <a:r>
              <a:rPr lang="en-GB" sz="1400" b="1" dirty="0">
                <a:latin typeface="+mj-lt"/>
              </a:rPr>
              <a:t>Seraseq ctDNA v2 / Seraseq ctDNA Complete</a:t>
            </a:r>
            <a:r>
              <a:rPr lang="en-GB" sz="1400" dirty="0">
                <a:latin typeface="+mj-lt"/>
              </a:rPr>
              <a:t>: </a:t>
            </a:r>
            <a:r>
              <a:rPr lang="en-GB" sz="1400" dirty="0"/>
              <a:t>designed for routine ctDNA profiling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validation of first version of Natera </a:t>
            </a:r>
            <a:r>
              <a:rPr lang="en-GB" sz="1400" dirty="0" err="1"/>
              <a:t>Signatera</a:t>
            </a:r>
            <a:r>
              <a:rPr lang="en-GB" sz="1400" dirty="0"/>
              <a:t> (dilutions down to </a:t>
            </a:r>
            <a:r>
              <a:rPr lang="en-US" sz="1400" dirty="0">
                <a:solidFill>
                  <a:schemeClr val="tx1"/>
                </a:solidFill>
              </a:rPr>
              <a:t>0.005% VAF / 5 ppm)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validation of the </a:t>
            </a:r>
            <a:r>
              <a:rPr lang="en-GB" sz="1400" dirty="0"/>
              <a:t>TARDIS platform (dilutions down to </a:t>
            </a:r>
            <a:r>
              <a:rPr lang="en-GB" sz="1400" dirty="0">
                <a:solidFill>
                  <a:schemeClr val="accent1"/>
                </a:solidFill>
              </a:rPr>
              <a:t>0.031% VAF / 30 ppm</a:t>
            </a:r>
            <a:r>
              <a:rPr lang="en-GB" sz="1400" dirty="0"/>
              <a:t>)</a:t>
            </a:r>
          </a:p>
          <a:p>
            <a:endParaRPr lang="en-GB" sz="1400" dirty="0">
              <a:latin typeface="+mj-lt"/>
            </a:endParaRPr>
          </a:p>
          <a:p>
            <a:endParaRPr lang="en-GB" sz="1400" dirty="0">
              <a:latin typeface="+mj-lt"/>
            </a:endParaRPr>
          </a:p>
          <a:p>
            <a:endParaRPr lang="en-GB" sz="1400" b="1" dirty="0">
              <a:latin typeface="+mj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CFB3C84-6070-A94F-1274-CD71480FF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20" y="2188219"/>
            <a:ext cx="4512365" cy="1893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637AC13-8D08-5CCE-9A39-E0DF3429ABB2}"/>
              </a:ext>
            </a:extLst>
          </p:cNvPr>
          <p:cNvGrpSpPr/>
          <p:nvPr/>
        </p:nvGrpSpPr>
        <p:grpSpPr>
          <a:xfrm>
            <a:off x="3192780" y="2955281"/>
            <a:ext cx="5300400" cy="1957378"/>
            <a:chOff x="2103119" y="2147835"/>
            <a:chExt cx="5890261" cy="2136278"/>
          </a:xfrm>
        </p:grpSpPr>
        <p:pic>
          <p:nvPicPr>
            <p:cNvPr id="19" name="Content Placeholder 4">
              <a:extLst>
                <a:ext uri="{FF2B5EF4-FFF2-40B4-BE49-F238E27FC236}">
                  <a16:creationId xmlns:a16="http://schemas.microsoft.com/office/drawing/2014/main" id="{170D7C24-7455-5AB1-F351-C4B3B045A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03119" y="2147835"/>
              <a:ext cx="5890261" cy="183897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81FFEA-B501-57C6-A70C-95F58AB30266}"/>
                </a:ext>
              </a:extLst>
            </p:cNvPr>
            <p:cNvSpPr txBox="1"/>
            <p:nvPr/>
          </p:nvSpPr>
          <p:spPr>
            <a:xfrm>
              <a:off x="4411980" y="4015388"/>
              <a:ext cx="1713439" cy="268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000" b="0" i="0" u="none" strike="noStrike" baseline="0" dirty="0">
                  <a:solidFill>
                    <a:schemeClr val="tx2"/>
                  </a:solidFill>
                  <a:latin typeface="+mn-lt"/>
                </a:rPr>
                <a:t>McDonald </a:t>
              </a:r>
              <a:r>
                <a:rPr lang="da-DK" sz="1000" b="0" i="1" u="none" strike="noStrike" baseline="0" dirty="0">
                  <a:solidFill>
                    <a:schemeClr val="tx2"/>
                  </a:solidFill>
                  <a:latin typeface="+mn-lt"/>
                </a:rPr>
                <a:t>et al</a:t>
              </a:r>
              <a:r>
                <a:rPr lang="da-DK" sz="1000" b="0" i="0" u="none" strike="noStrike" baseline="0" dirty="0">
                  <a:solidFill>
                    <a:schemeClr val="tx2"/>
                  </a:solidFill>
                  <a:latin typeface="+mn-lt"/>
                </a:rPr>
                <a:t> (2019)</a:t>
              </a:r>
              <a:endParaRPr lang="en-GB" sz="1000" dirty="0">
                <a:solidFill>
                  <a:schemeClr val="tx2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559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71220-6FC8-1613-E3A0-186FAE5B6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2CB81-4DB2-30CD-A3DD-DBAEAC5BF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and reference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5AABA-7D9F-68FA-D347-CB50EAB97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68015"/>
            <a:ext cx="7891200" cy="1042125"/>
          </a:xfrm>
        </p:spPr>
        <p:txBody>
          <a:bodyPr lIns="90000"/>
          <a:lstStyle/>
          <a:p>
            <a:r>
              <a:rPr lang="en-GB" sz="1400" b="1" dirty="0">
                <a:latin typeface="+mj-lt"/>
              </a:rPr>
              <a:t>Seraseq ctDNA v2 / Seraseq ctDNA Complete</a:t>
            </a:r>
            <a:r>
              <a:rPr lang="en-GB" sz="1400" dirty="0">
                <a:latin typeface="+mj-lt"/>
              </a:rPr>
              <a:t>: </a:t>
            </a:r>
            <a:r>
              <a:rPr lang="en-GB" sz="1400" dirty="0"/>
              <a:t>designed for routine ctDNA profiling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validation of first version of Natera </a:t>
            </a:r>
            <a:r>
              <a:rPr lang="en-GB" sz="1400" dirty="0" err="1"/>
              <a:t>Signatera</a:t>
            </a:r>
            <a:r>
              <a:rPr lang="en-GB" sz="1400" dirty="0"/>
              <a:t> (dilutions down to </a:t>
            </a:r>
            <a:r>
              <a:rPr lang="en-US" sz="1400" dirty="0">
                <a:solidFill>
                  <a:schemeClr val="tx1"/>
                </a:solidFill>
              </a:rPr>
              <a:t>0.005% VAF / 5 ppm)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validation of the </a:t>
            </a:r>
            <a:r>
              <a:rPr lang="en-GB" sz="1400" dirty="0"/>
              <a:t>TARDIS platform (dilutions down to </a:t>
            </a:r>
            <a:r>
              <a:rPr lang="en-GB" sz="1400" dirty="0">
                <a:solidFill>
                  <a:schemeClr val="accent1"/>
                </a:solidFill>
              </a:rPr>
              <a:t>0.031% VAF / 30 ppm</a:t>
            </a:r>
            <a:r>
              <a:rPr lang="en-GB" sz="1400" dirty="0"/>
              <a:t>)</a:t>
            </a:r>
          </a:p>
          <a:p>
            <a:endParaRPr lang="en-GB" sz="1400" dirty="0">
              <a:latin typeface="+mj-lt"/>
            </a:endParaRPr>
          </a:p>
          <a:p>
            <a:endParaRPr lang="en-GB" sz="1400" dirty="0">
              <a:latin typeface="+mj-lt"/>
            </a:endParaRPr>
          </a:p>
          <a:p>
            <a:endParaRPr lang="en-GB" sz="1400" b="1" dirty="0"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FFFFB9-4D47-C671-6F6A-D5393179BF45}"/>
              </a:ext>
            </a:extLst>
          </p:cNvPr>
          <p:cNvGrpSpPr/>
          <p:nvPr/>
        </p:nvGrpSpPr>
        <p:grpSpPr>
          <a:xfrm>
            <a:off x="2266260" y="2114550"/>
            <a:ext cx="3760767" cy="914400"/>
            <a:chOff x="2266260" y="2114550"/>
            <a:chExt cx="3760767" cy="9144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D93111-B76B-DD20-A1D0-9A58B83BB878}"/>
                </a:ext>
              </a:extLst>
            </p:cNvPr>
            <p:cNvSpPr txBox="1"/>
            <p:nvPr/>
          </p:nvSpPr>
          <p:spPr>
            <a:xfrm>
              <a:off x="4861167" y="2433250"/>
              <a:ext cx="116586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b="1" dirty="0">
                  <a:latin typeface="+mj-lt"/>
                </a:rPr>
                <a:t>Seraseq </a:t>
              </a:r>
              <a:r>
                <a:rPr lang="en-GB" sz="1200" b="1" dirty="0" err="1">
                  <a:latin typeface="+mj-lt"/>
                </a:rPr>
                <a:t>bTMB</a:t>
              </a:r>
              <a:endParaRPr lang="en-GB" sz="1200" b="1" dirty="0">
                <a:latin typeface="+mj-lt"/>
              </a:endParaRPr>
            </a:p>
          </p:txBody>
        </p:sp>
        <p:pic>
          <p:nvPicPr>
            <p:cNvPr id="10" name="Graphic 9" descr="Back with solid fill">
              <a:extLst>
                <a:ext uri="{FF2B5EF4-FFF2-40B4-BE49-F238E27FC236}">
                  <a16:creationId xmlns:a16="http://schemas.microsoft.com/office/drawing/2014/main" id="{2EE37A9E-A462-61A9-0138-5ADC16BF0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4114800" y="2205990"/>
              <a:ext cx="914400" cy="73152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7E40F2-33B8-EC96-9654-5B8874CBA061}"/>
                </a:ext>
              </a:extLst>
            </p:cNvPr>
            <p:cNvSpPr txBox="1"/>
            <p:nvPr/>
          </p:nvSpPr>
          <p:spPr>
            <a:xfrm>
              <a:off x="2266260" y="2310140"/>
              <a:ext cx="20173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latin typeface="+mj-lt"/>
                </a:rPr>
                <a:t>new improved chemistry</a:t>
              </a:r>
            </a:p>
            <a:p>
              <a:r>
                <a:rPr lang="en-GB" sz="1400" dirty="0">
                  <a:latin typeface="+mj-lt"/>
                </a:rPr>
                <a:t>lower background noise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42D7998-4C86-3621-7260-00F5E4C2B97F}"/>
              </a:ext>
            </a:extLst>
          </p:cNvPr>
          <p:cNvSpPr txBox="1"/>
          <p:nvPr/>
        </p:nvSpPr>
        <p:spPr>
          <a:xfrm>
            <a:off x="533400" y="3152060"/>
            <a:ext cx="6882527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400" b="1" dirty="0">
                <a:solidFill>
                  <a:schemeClr val="tx2"/>
                </a:solidFill>
                <a:latin typeface="+mj-lt"/>
              </a:rPr>
              <a:t>Seraseq ctDNA MRD:</a:t>
            </a: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 designed with low background noise for use in sensitive applications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validation of Burning Rock PROPHET assay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validation of </a:t>
            </a:r>
            <a:r>
              <a:rPr lang="en-GB" sz="1400" dirty="0" err="1">
                <a:solidFill>
                  <a:schemeClr val="tx2"/>
                </a:solidFill>
                <a:latin typeface="Aptos Light" panose="020B0004020202020204" pitchFamily="34" charset="0"/>
              </a:rPr>
              <a:t>Personalis</a:t>
            </a: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 NeXT Personal assay (</a:t>
            </a:r>
            <a:r>
              <a:rPr lang="en-GB" sz="1400" dirty="0">
                <a:latin typeface="Aptos Light" panose="020B0004020202020204" pitchFamily="34" charset="0"/>
              </a:rPr>
              <a:t>dilutions down to ~1 ppm</a:t>
            </a: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2"/>
              </a:solidFill>
              <a:latin typeface="Aptos Light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The same chemistry is used in </a:t>
            </a:r>
            <a:r>
              <a:rPr lang="en-GB" sz="1400" b="1" dirty="0">
                <a:solidFill>
                  <a:schemeClr val="tx2"/>
                </a:solidFill>
                <a:latin typeface="+mj-lt"/>
              </a:rPr>
              <a:t>Seraseq ctDNA v4, myeloid, lymphoma </a:t>
            </a:r>
            <a:r>
              <a:rPr lang="en-GB" sz="1400" dirty="0">
                <a:solidFill>
                  <a:schemeClr val="tx2"/>
                </a:solidFill>
                <a:latin typeface="Aptos Light" panose="020B0004020202020204" pitchFamily="34" charset="0"/>
              </a:rPr>
              <a:t>etc.</a:t>
            </a:r>
          </a:p>
          <a:p>
            <a:endParaRPr lang="en-GB" sz="1400" dirty="0">
              <a:solidFill>
                <a:schemeClr val="tx2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22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D5CB5-44D0-1FED-D1EF-5DE86664C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D384E-4077-0527-8F48-8D3B1F187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 and reference materials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2EDF49-CC2A-D7C5-C930-2FC1FD30DDD2}"/>
              </a:ext>
            </a:extLst>
          </p:cNvPr>
          <p:cNvGrpSpPr/>
          <p:nvPr/>
        </p:nvGrpSpPr>
        <p:grpSpPr>
          <a:xfrm>
            <a:off x="441960" y="1147179"/>
            <a:ext cx="7962900" cy="2106562"/>
            <a:chOff x="436776" y="1091017"/>
            <a:chExt cx="8775171" cy="24344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89DF400-3E05-8A6E-42DB-2CC77A4D88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465"/>
            <a:stretch/>
          </p:blipFill>
          <p:spPr>
            <a:xfrm>
              <a:off x="436776" y="1200302"/>
              <a:ext cx="3841206" cy="141188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47292D0-1816-0551-692A-E7BD5B606794}"/>
                </a:ext>
              </a:extLst>
            </p:cNvPr>
            <p:cNvGrpSpPr/>
            <p:nvPr/>
          </p:nvGrpSpPr>
          <p:grpSpPr>
            <a:xfrm>
              <a:off x="6620391" y="1103488"/>
              <a:ext cx="2591556" cy="2215929"/>
              <a:chOff x="6626441" y="1099671"/>
              <a:chExt cx="2097890" cy="171049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8BFB5D1-7549-0212-564C-F087DE5C4D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49477" t="2485"/>
              <a:stretch/>
            </p:blipFill>
            <p:spPr>
              <a:xfrm>
                <a:off x="6626441" y="1099671"/>
                <a:ext cx="2097890" cy="171049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DE18777-BE4B-5BBD-C85B-2FD8E4DE1368}"/>
                  </a:ext>
                </a:extLst>
              </p:cNvPr>
              <p:cNvSpPr/>
              <p:nvPr/>
            </p:nvSpPr>
            <p:spPr>
              <a:xfrm>
                <a:off x="6693647" y="1147392"/>
                <a:ext cx="245035" cy="19731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EDA418B-0A61-2A19-A1DA-EC545A3B0E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35" t="2485" r="58655"/>
            <a:stretch/>
          </p:blipFill>
          <p:spPr>
            <a:xfrm>
              <a:off x="4624513" y="1091017"/>
              <a:ext cx="2175787" cy="243449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325529-A2A5-2DDF-63E1-75ED32DEC348}"/>
              </a:ext>
            </a:extLst>
          </p:cNvPr>
          <p:cNvGrpSpPr/>
          <p:nvPr/>
        </p:nvGrpSpPr>
        <p:grpSpPr>
          <a:xfrm>
            <a:off x="798613" y="3284376"/>
            <a:ext cx="7091455" cy="1725931"/>
            <a:chOff x="364273" y="2571750"/>
            <a:chExt cx="7091455" cy="172593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679B3D5-168B-C3E5-827F-6B4D85147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14901" y="2571750"/>
              <a:ext cx="2540827" cy="172593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338657C-70CD-F10F-1047-CD59C173E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273" y="2708911"/>
              <a:ext cx="4462416" cy="12306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60140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8420" y="355446"/>
            <a:ext cx="7891200" cy="821129"/>
          </a:xfrm>
        </p:spPr>
        <p:txBody>
          <a:bodyPr>
            <a:normAutofit/>
          </a:bodyPr>
          <a:lstStyle/>
          <a:p>
            <a:r>
              <a:rPr lang="en-US" sz="2800" dirty="0"/>
              <a:t>Seraseq</a:t>
            </a:r>
            <a:r>
              <a:rPr lang="en-US" sz="2600" baseline="30000" dirty="0">
                <a:sym typeface="Symbol" panose="05050102010706020507" pitchFamily="18" charset="2"/>
              </a:rPr>
              <a:t></a:t>
            </a:r>
            <a:r>
              <a:rPr lang="en-US" sz="2800" dirty="0"/>
              <a:t> for Liquid Biopsy Applications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77477C-B923-6705-0198-96A1D284679F}"/>
              </a:ext>
            </a:extLst>
          </p:cNvPr>
          <p:cNvGrpSpPr/>
          <p:nvPr/>
        </p:nvGrpSpPr>
        <p:grpSpPr>
          <a:xfrm>
            <a:off x="344080" y="767453"/>
            <a:ext cx="2237257" cy="3446109"/>
            <a:chOff x="340466" y="913324"/>
            <a:chExt cx="2237257" cy="3264198"/>
          </a:xfrm>
        </p:grpSpPr>
        <p:graphicFrame>
          <p:nvGraphicFramePr>
            <p:cNvPr id="15" name="Diagram 14">
              <a:extLst>
                <a:ext uri="{FF2B5EF4-FFF2-40B4-BE49-F238E27FC236}">
                  <a16:creationId xmlns:a16="http://schemas.microsoft.com/office/drawing/2014/main" id="{61F35D2B-3FE7-7A00-72D6-948B13EF676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39500382"/>
                </p:ext>
              </p:extLst>
            </p:nvPr>
          </p:nvGraphicFramePr>
          <p:xfrm>
            <a:off x="340466" y="913324"/>
            <a:ext cx="2237257" cy="228602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D89A629-ED2F-C7FA-7119-16F4C4F9873F}"/>
                </a:ext>
              </a:extLst>
            </p:cNvPr>
            <p:cNvSpPr/>
            <p:nvPr/>
          </p:nvSpPr>
          <p:spPr>
            <a:xfrm>
              <a:off x="1195087" y="3873962"/>
              <a:ext cx="1259718" cy="30356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793EA1B-47CB-AF63-8761-21F93846BB0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581" t="14714" r="581" b="13404"/>
          <a:stretch/>
        </p:blipFill>
        <p:spPr>
          <a:xfrm>
            <a:off x="480478" y="3061260"/>
            <a:ext cx="1905615" cy="726328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8DE12A5B-79E5-FDA8-AE49-4FBF90DBD8E5}"/>
              </a:ext>
            </a:extLst>
          </p:cNvPr>
          <p:cNvSpPr/>
          <p:nvPr/>
        </p:nvSpPr>
        <p:spPr>
          <a:xfrm>
            <a:off x="1252164" y="3907875"/>
            <a:ext cx="252967" cy="23436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358159-54F6-6348-30FC-918FCEDDBA63}"/>
              </a:ext>
            </a:extLst>
          </p:cNvPr>
          <p:cNvSpPr txBox="1"/>
          <p:nvPr/>
        </p:nvSpPr>
        <p:spPr>
          <a:xfrm>
            <a:off x="670624" y="4313664"/>
            <a:ext cx="1394459" cy="3035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71120" rIns="71120" bIns="71120" numCol="1" spcCol="1270" anchor="ctr" anchorCtr="0">
            <a:noAutofit/>
          </a:bodyPr>
          <a:lstStyle/>
          <a:p>
            <a:pPr marL="0" marR="0" lvl="0" indent="0" algn="ctr" defTabSz="4445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+mj-lt"/>
              </a:rPr>
              <a:t>Diluted in buffer or embedded in synthetic plasma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497B7A-3980-70F5-9547-E1F16057809F}"/>
              </a:ext>
            </a:extLst>
          </p:cNvPr>
          <p:cNvGrpSpPr/>
          <p:nvPr/>
        </p:nvGrpSpPr>
        <p:grpSpPr>
          <a:xfrm>
            <a:off x="5261365" y="1094720"/>
            <a:ext cx="3688368" cy="2253504"/>
            <a:chOff x="5261365" y="1170920"/>
            <a:chExt cx="3688368" cy="225350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4029F86-CA6E-A2A9-1678-6BC931F984B1}"/>
                </a:ext>
              </a:extLst>
            </p:cNvPr>
            <p:cNvGrpSpPr/>
            <p:nvPr/>
          </p:nvGrpSpPr>
          <p:grpSpPr>
            <a:xfrm>
              <a:off x="5261365" y="1170920"/>
              <a:ext cx="3628977" cy="2253504"/>
              <a:chOff x="5261364" y="1170920"/>
              <a:chExt cx="3628977" cy="225350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BB2E96A7-E61C-CD02-E101-08E54D1CA8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1364" y="1170920"/>
                <a:ext cx="3628977" cy="2253504"/>
              </a:xfrm>
              <a:prstGeom prst="rect">
                <a:avLst/>
              </a:prstGeom>
            </p:spPr>
          </p:pic>
          <p:pic>
            <p:nvPicPr>
              <p:cNvPr id="17" name="Picture 16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7DAB6E20-7B24-1405-A997-2608D98734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10415" y="1950373"/>
                <a:ext cx="1379926" cy="214182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2FDEE6-9091-3D0E-2628-EC6D4756F84F}"/>
                </a:ext>
              </a:extLst>
            </p:cNvPr>
            <p:cNvSpPr txBox="1"/>
            <p:nvPr/>
          </p:nvSpPr>
          <p:spPr>
            <a:xfrm>
              <a:off x="7533961" y="1531024"/>
              <a:ext cx="141577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Seraseq</a:t>
              </a:r>
              <a:r>
                <a:rPr kumimoji="0" lang="en-GB" sz="800" b="1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™</a:t>
              </a: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 ctDNA v4</a:t>
              </a:r>
            </a:p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Seraseq</a:t>
              </a:r>
              <a:r>
                <a:rPr kumimoji="0" lang="en-GB" sz="800" b="1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™</a:t>
              </a: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 ctDNA ESR1</a:t>
              </a:r>
            </a:p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Seraseq</a:t>
              </a:r>
              <a:r>
                <a:rPr kumimoji="0" lang="en-GB" sz="800" b="1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™</a:t>
              </a: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 ctDNA Prostate</a:t>
              </a:r>
            </a:p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Seraseq</a:t>
              </a:r>
              <a:r>
                <a:rPr kumimoji="0" lang="en-GB" sz="800" b="1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™</a:t>
              </a: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 Myeloid ctDNA</a:t>
              </a:r>
            </a:p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Seraseq</a:t>
              </a:r>
              <a:r>
                <a:rPr kumimoji="0" lang="en-GB" sz="800" b="1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™</a:t>
              </a:r>
              <a:r>
                <a:rPr kumimoji="0" lang="en-GB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 Lymphoma ctDNA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EA38F4-B9D9-8016-4648-A62FC9606EE6}"/>
                </a:ext>
              </a:extLst>
            </p:cNvPr>
            <p:cNvSpPr txBox="1"/>
            <p:nvPr/>
          </p:nvSpPr>
          <p:spPr>
            <a:xfrm>
              <a:off x="5932627" y="1192140"/>
              <a:ext cx="1528877" cy="246876"/>
            </a:xfrm>
            <a:prstGeom prst="roundRect">
              <a:avLst>
                <a:gd name="adj" fmla="val 31483"/>
              </a:avLst>
            </a:prstGeom>
            <a:solidFill>
              <a:srgbClr val="DBE666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5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ssistant" pitchFamily="2" charset="-79"/>
                  <a:ea typeface="+mn-ea"/>
                  <a:cs typeface="Assistant" pitchFamily="2" charset="-79"/>
                </a:rPr>
                <a:t>cfDNA extraction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3990698-19E4-E222-27CF-4B631326DC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9919" y="1012211"/>
            <a:ext cx="2518108" cy="2336013"/>
          </a:xfrm>
          <a:prstGeom prst="rect">
            <a:avLst/>
          </a:prstGeom>
        </p:spPr>
      </p:pic>
      <p:sp>
        <p:nvSpPr>
          <p:cNvPr id="7" name="Content Placeholder 12">
            <a:extLst>
              <a:ext uri="{FF2B5EF4-FFF2-40B4-BE49-F238E27FC236}">
                <a16:creationId xmlns:a16="http://schemas.microsoft.com/office/drawing/2014/main" id="{8746F784-3268-06AA-41C0-0B70E5486FE2}"/>
              </a:ext>
            </a:extLst>
          </p:cNvPr>
          <p:cNvSpPr txBox="1">
            <a:spLocks/>
          </p:cNvSpPr>
          <p:nvPr/>
        </p:nvSpPr>
        <p:spPr>
          <a:xfrm>
            <a:off x="2895814" y="3687370"/>
            <a:ext cx="5684306" cy="12656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000" tIns="108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Aptos Light" panose="020B0004020202020204" pitchFamily="34" charset="0"/>
              </a:rPr>
              <a:t>Clinically actionable variant content, </a:t>
            </a:r>
            <a:r>
              <a:rPr lang="en-GB" dirty="0" err="1">
                <a:latin typeface="Aptos Light" panose="020B0004020202020204" pitchFamily="34" charset="0"/>
              </a:rPr>
              <a:t>dPCR</a:t>
            </a:r>
            <a:r>
              <a:rPr lang="en-GB" dirty="0">
                <a:latin typeface="Aptos Light" panose="020B0004020202020204" pitchFamily="34" charset="0"/>
              </a:rPr>
              <a:t> and NGS quantitation of all biosynthetic variants</a:t>
            </a:r>
          </a:p>
          <a:p>
            <a:pPr marL="171450" indent="-17145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 Light" panose="020B0004020202020204" pitchFamily="34" charset="0"/>
              </a:rPr>
              <a:t>Multiple VAFs to support a dynamic range of </a:t>
            </a:r>
            <a:r>
              <a:rPr lang="en-GB" dirty="0" err="1">
                <a:latin typeface="Aptos Light" panose="020B0004020202020204" pitchFamily="34" charset="0"/>
              </a:rPr>
              <a:t>LoD</a:t>
            </a:r>
            <a:r>
              <a:rPr lang="en-GB" dirty="0">
                <a:latin typeface="Aptos Light" panose="020B0004020202020204" pitchFamily="34" charset="0"/>
              </a:rPr>
              <a:t> needs down to 0.1% (100 ppm)</a:t>
            </a:r>
          </a:p>
          <a:p>
            <a:pPr marL="171450" indent="-17145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 Light" panose="020B0004020202020204" pitchFamily="34" charset="0"/>
              </a:rPr>
              <a:t>Dedicated MRD reference materials based on a </a:t>
            </a:r>
            <a:r>
              <a:rPr lang="en-GB" dirty="0" err="1">
                <a:latin typeface="Aptos Light" panose="020B0004020202020204" pitchFamily="34" charset="0"/>
              </a:rPr>
              <a:t>tumor</a:t>
            </a:r>
            <a:r>
              <a:rPr lang="en-GB" dirty="0">
                <a:latin typeface="Aptos Light" panose="020B0004020202020204" pitchFamily="34" charset="0"/>
              </a:rPr>
              <a:t> cell line with NGS QC down to 0.005% TF / 5 ppm</a:t>
            </a:r>
            <a:endParaRPr lang="en-GB" b="1" dirty="0">
              <a:solidFill>
                <a:schemeClr val="accent1"/>
              </a:solidFill>
              <a:latin typeface="Aptos Light" panose="020B0004020202020204" pitchFamily="34" charset="0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83A5CA6-8BAC-2926-AA27-A69E7D76EFAB}"/>
              </a:ext>
            </a:extLst>
          </p:cNvPr>
          <p:cNvSpPr txBox="1">
            <a:spLocks/>
          </p:cNvSpPr>
          <p:nvPr/>
        </p:nvSpPr>
        <p:spPr>
          <a:xfrm>
            <a:off x="2895814" y="3452179"/>
            <a:ext cx="5688000" cy="240018"/>
          </a:xfrm>
          <a:prstGeom prst="rect">
            <a:avLst/>
          </a:prstGeom>
          <a:solidFill>
            <a:schemeClr val="accent3"/>
          </a:solidFill>
        </p:spPr>
        <p:txBody>
          <a:bodyPr vert="horz" lIns="108000" tIns="72000" rIns="108000" bIns="10800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2"/>
                </a:solidFill>
                <a:latin typeface="Arial Nova Light" panose="020B0304020202020204" pitchFamily="34" charset="0"/>
                <a:ea typeface="+mn-ea"/>
                <a:cs typeface="Arial Nova Light" panose="020B03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100" b="1" dirty="0">
                <a:solidFill>
                  <a:schemeClr val="bg1"/>
                </a:solidFill>
                <a:latin typeface="+mj-lt"/>
                <a:cs typeface="Merriweather" panose="02000000000000000000" pitchFamily="2" charset="77"/>
              </a:rPr>
              <a:t>PAN-CANCER, TUMOR SPECIFIC AND MRD ctDNA REFERENCE MATERIALS</a:t>
            </a:r>
          </a:p>
        </p:txBody>
      </p:sp>
    </p:spTree>
    <p:extLst>
      <p:ext uri="{BB962C8B-B14F-4D97-AF65-F5344CB8AC3E}">
        <p14:creationId xmlns:p14="http://schemas.microsoft.com/office/powerpoint/2010/main" val="2832507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B2CB4-FF6C-DF3F-475F-0859349E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58" y="426893"/>
            <a:ext cx="7891200" cy="821129"/>
          </a:xfrm>
        </p:spPr>
        <p:txBody>
          <a:bodyPr/>
          <a:lstStyle/>
          <a:p>
            <a:r>
              <a:rPr lang="en-GB" dirty="0"/>
              <a:t>Seraseq</a:t>
            </a:r>
            <a:r>
              <a:rPr lang="en-GB" baseline="30000" dirty="0">
                <a:sym typeface="Symbol" panose="05050102010706020507" pitchFamily="18" charset="2"/>
              </a:rPr>
              <a:t></a:t>
            </a:r>
            <a:r>
              <a:rPr lang="en-GB" dirty="0"/>
              <a:t> ctDNA MRD Panel Mix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125ECD66-BD75-66B6-2116-5463829FE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158" y="1085927"/>
            <a:ext cx="8062954" cy="690834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altLang="en-US" sz="1400" dirty="0">
                <a:latin typeface="+mn-lt"/>
              </a:rPr>
              <a:t>Designed to help </a:t>
            </a:r>
            <a:r>
              <a:rPr lang="en-US" altLang="en-US" sz="1400" dirty="0"/>
              <a:t>d</a:t>
            </a:r>
            <a:r>
              <a:rPr lang="en-US" altLang="en-US" sz="1400" dirty="0">
                <a:latin typeface="+mn-lt"/>
              </a:rPr>
              <a:t>evelop</a:t>
            </a:r>
            <a:r>
              <a:rPr lang="en-US" altLang="en-US" sz="1400" b="0" dirty="0">
                <a:latin typeface="+mn-lt"/>
              </a:rPr>
              <a:t>, validate &amp; monitor the performance of tumor-informed MRD assays in cancer patients undergoing therapy.</a:t>
            </a:r>
          </a:p>
          <a:p>
            <a:pPr marL="0" indent="0">
              <a:spcBef>
                <a:spcPts val="1200"/>
              </a:spcBef>
              <a:buNone/>
            </a:pPr>
            <a:endParaRPr lang="en-US" altLang="en-US" sz="1400" b="0" dirty="0">
              <a:latin typeface="+mn-lt"/>
            </a:endParaRPr>
          </a:p>
          <a:p>
            <a:pPr>
              <a:spcBef>
                <a:spcPts val="1200"/>
              </a:spcBef>
            </a:pPr>
            <a:endParaRPr lang="en-US" sz="1400" dirty="0">
              <a:latin typeface="+mn-lt"/>
            </a:endParaRPr>
          </a:p>
          <a:p>
            <a:endParaRPr lang="en-US" altLang="en-US" sz="1400" b="0" dirty="0"/>
          </a:p>
          <a:p>
            <a:endParaRPr lang="en-US" altLang="en-US" sz="1400" b="0" dirty="0"/>
          </a:p>
          <a:p>
            <a:pPr marL="0" indent="0">
              <a:buNone/>
            </a:pPr>
            <a:endParaRPr lang="en-US" altLang="en-US" sz="1400" b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6A7AB1-1DBF-E76D-48D4-279B4614A623}"/>
              </a:ext>
            </a:extLst>
          </p:cNvPr>
          <p:cNvGrpSpPr/>
          <p:nvPr/>
        </p:nvGrpSpPr>
        <p:grpSpPr>
          <a:xfrm>
            <a:off x="698209" y="1651797"/>
            <a:ext cx="3151775" cy="1317813"/>
            <a:chOff x="433697" y="2387170"/>
            <a:chExt cx="4202368" cy="17570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13093B3-3EB7-515E-FA38-3FC590D54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6133" y="2464738"/>
              <a:ext cx="1382023" cy="126874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14FFAE-FD62-D07B-C27A-0E8A16DC16B9}"/>
                </a:ext>
              </a:extLst>
            </p:cNvPr>
            <p:cNvSpPr txBox="1"/>
            <p:nvPr/>
          </p:nvSpPr>
          <p:spPr>
            <a:xfrm>
              <a:off x="2673323" y="2387170"/>
              <a:ext cx="714299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1200">
                  <a:solidFill>
                    <a:srgbClr val="003758"/>
                  </a:solidFill>
                </a:rPr>
                <a:t>WES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8800958-B09C-F8B0-E296-F404CC5DC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67819" y="2649810"/>
              <a:ext cx="868246" cy="9785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073908-E92D-820B-5A8C-B07F147FDF12}"/>
                </a:ext>
              </a:extLst>
            </p:cNvPr>
            <p:cNvSpPr txBox="1"/>
            <p:nvPr/>
          </p:nvSpPr>
          <p:spPr>
            <a:xfrm>
              <a:off x="433697" y="3610772"/>
              <a:ext cx="1818163" cy="533479"/>
            </a:xfrm>
            <a:prstGeom prst="rect">
              <a:avLst/>
            </a:prstGeom>
            <a:solidFill>
              <a:schemeClr val="bg1"/>
            </a:solidFill>
            <a:effectLst>
              <a:softEdge rad="31750"/>
            </a:effectLst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1000">
                  <a:solidFill>
                    <a:srgbClr val="000000"/>
                  </a:solidFill>
                </a:rPr>
                <a:t>TMB 26 tumor cell line (gDNA)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C83EFC-F491-0760-E1CB-CB5566997204}"/>
                </a:ext>
              </a:extLst>
            </p:cNvPr>
            <p:cNvSpPr txBox="1"/>
            <p:nvPr/>
          </p:nvSpPr>
          <p:spPr>
            <a:xfrm>
              <a:off x="2349517" y="2680894"/>
              <a:ext cx="1440994" cy="3488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1100">
                  <a:solidFill>
                    <a:srgbClr val="003758"/>
                  </a:solidFill>
                </a:rPr>
                <a:t>&gt;600 variants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E862BF-11CE-F5EE-C902-31FD092A35B2}"/>
              </a:ext>
            </a:extLst>
          </p:cNvPr>
          <p:cNvGrpSpPr/>
          <p:nvPr/>
        </p:nvGrpSpPr>
        <p:grpSpPr>
          <a:xfrm>
            <a:off x="1099269" y="3118741"/>
            <a:ext cx="2725428" cy="1001951"/>
            <a:chOff x="963921" y="4114661"/>
            <a:chExt cx="3633905" cy="13359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99D216B-6CB4-469C-3DE6-631DED0C8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2112" y="4310565"/>
              <a:ext cx="1200403" cy="839744"/>
            </a:xfrm>
            <a:prstGeom prst="rect">
              <a:avLst/>
            </a:prstGeom>
          </p:spPr>
        </p:pic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910625FA-FB6F-18A2-D8BC-386B4F85E402}"/>
                </a:ext>
              </a:extLst>
            </p:cNvPr>
            <p:cNvSpPr/>
            <p:nvPr/>
          </p:nvSpPr>
          <p:spPr bwMode="auto">
            <a:xfrm>
              <a:off x="2438587" y="4610166"/>
              <a:ext cx="1257480" cy="550606"/>
            </a:xfrm>
            <a:prstGeom prst="rightArrow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378"/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5443806-33D7-5A81-1108-C514244C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1534" y="4414756"/>
              <a:ext cx="856292" cy="96502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6880DF-6D01-2ED2-5979-96B6D7494CE4}"/>
                </a:ext>
              </a:extLst>
            </p:cNvPr>
            <p:cNvSpPr txBox="1"/>
            <p:nvPr/>
          </p:nvSpPr>
          <p:spPr>
            <a:xfrm>
              <a:off x="963921" y="5142816"/>
              <a:ext cx="14089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900">
                  <a:solidFill>
                    <a:srgbClr val="000000"/>
                  </a:solidFill>
                </a:rPr>
                <a:t>DNA constructs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A3A88C-0E9C-3DA8-FE63-ED8168F873A7}"/>
                </a:ext>
              </a:extLst>
            </p:cNvPr>
            <p:cNvSpPr txBox="1"/>
            <p:nvPr/>
          </p:nvSpPr>
          <p:spPr>
            <a:xfrm>
              <a:off x="1790654" y="4114661"/>
              <a:ext cx="2343595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1100">
                  <a:solidFill>
                    <a:srgbClr val="003758"/>
                  </a:solidFill>
                </a:rPr>
                <a:t>Targeted panel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221080-9674-3BF2-2B74-20293FE92EFD}"/>
                </a:ext>
              </a:extLst>
            </p:cNvPr>
            <p:cNvSpPr txBox="1"/>
            <p:nvPr/>
          </p:nvSpPr>
          <p:spPr>
            <a:xfrm>
              <a:off x="2357694" y="4325072"/>
              <a:ext cx="1227260" cy="3488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1100">
                  <a:solidFill>
                    <a:srgbClr val="003758"/>
                  </a:solidFill>
                </a:rPr>
                <a:t>22 variants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6987A93-01F1-9C05-0898-015BDDF69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954" y="3094662"/>
            <a:ext cx="789840" cy="7250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FC02318-1CA2-D70C-BD6A-2D3C62864F5D}"/>
              </a:ext>
            </a:extLst>
          </p:cNvPr>
          <p:cNvSpPr txBox="1"/>
          <p:nvPr/>
        </p:nvSpPr>
        <p:spPr>
          <a:xfrm>
            <a:off x="3849984" y="1877874"/>
            <a:ext cx="78700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000000"/>
                </a:solidFill>
              </a:rPr>
              <a:t>0.5% tumor fraction</a:t>
            </a:r>
            <a:endParaRPr lang="en-GB" sz="10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C81D67-605E-530C-6AEF-BB151AFCA26F}"/>
              </a:ext>
            </a:extLst>
          </p:cNvPr>
          <p:cNvSpPr txBox="1"/>
          <p:nvPr/>
        </p:nvSpPr>
        <p:spPr>
          <a:xfrm>
            <a:off x="3723719" y="3326159"/>
            <a:ext cx="115054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>
                <a:solidFill>
                  <a:srgbClr val="000000"/>
                </a:solidFill>
              </a:rPr>
              <a:t>0.25% AF variants</a:t>
            </a:r>
            <a:endParaRPr lang="en-GB" sz="10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CE9D25-9116-0053-6F9F-F97684193708}"/>
              </a:ext>
            </a:extLst>
          </p:cNvPr>
          <p:cNvSpPr txBox="1"/>
          <p:nvPr/>
        </p:nvSpPr>
        <p:spPr>
          <a:xfrm>
            <a:off x="16466" y="3776872"/>
            <a:ext cx="1199657" cy="40011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000">
                <a:solidFill>
                  <a:srgbClr val="000000"/>
                </a:solidFill>
              </a:rPr>
              <a:t>Matched normal cell line (gDNA)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8DC7F9-1A58-986F-7552-8BA86EF6DAD9}"/>
              </a:ext>
            </a:extLst>
          </p:cNvPr>
          <p:cNvSpPr txBox="1"/>
          <p:nvPr/>
        </p:nvSpPr>
        <p:spPr>
          <a:xfrm>
            <a:off x="910574" y="3251828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/>
              <a:t>+</a:t>
            </a:r>
            <a:endParaRPr lang="en-US" sz="2000"/>
          </a:p>
        </p:txBody>
      </p:sp>
      <p:sp>
        <p:nvSpPr>
          <p:cNvPr id="24" name="Right Arrow 10">
            <a:extLst>
              <a:ext uri="{FF2B5EF4-FFF2-40B4-BE49-F238E27FC236}">
                <a16:creationId xmlns:a16="http://schemas.microsoft.com/office/drawing/2014/main" id="{08362485-1618-5D7B-561C-6EEF5388CE63}"/>
              </a:ext>
            </a:extLst>
          </p:cNvPr>
          <p:cNvSpPr/>
          <p:nvPr/>
        </p:nvSpPr>
        <p:spPr bwMode="auto">
          <a:xfrm>
            <a:off x="2223611" y="1826720"/>
            <a:ext cx="943110" cy="412956"/>
          </a:xfrm>
          <a:prstGeom prst="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8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100E37-49F8-A17E-5DD7-B709757E77BF}"/>
              </a:ext>
            </a:extLst>
          </p:cNvPr>
          <p:cNvGrpSpPr/>
          <p:nvPr/>
        </p:nvGrpSpPr>
        <p:grpSpPr>
          <a:xfrm>
            <a:off x="4137075" y="1693101"/>
            <a:ext cx="1046350" cy="2211239"/>
            <a:chOff x="3737333" y="1947102"/>
            <a:chExt cx="1046350" cy="2211239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77C0B94-89DD-B67B-8EF7-12D97C3ADC1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61540" y="2943635"/>
              <a:ext cx="422143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7" name="Right Bracket 26">
              <a:extLst>
                <a:ext uri="{FF2B5EF4-FFF2-40B4-BE49-F238E27FC236}">
                  <a16:creationId xmlns:a16="http://schemas.microsoft.com/office/drawing/2014/main" id="{45B56EC9-0F81-B1A5-46F2-0AFCAE6C2DAD}"/>
                </a:ext>
              </a:extLst>
            </p:cNvPr>
            <p:cNvSpPr/>
            <p:nvPr/>
          </p:nvSpPr>
          <p:spPr>
            <a:xfrm>
              <a:off x="3737333" y="1947102"/>
              <a:ext cx="637409" cy="2211239"/>
            </a:xfrm>
            <a:prstGeom prst="rightBracket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718E9D-EF51-3437-6D75-265C6F2E1C16}"/>
              </a:ext>
            </a:extLst>
          </p:cNvPr>
          <p:cNvGrpSpPr/>
          <p:nvPr/>
        </p:nvGrpSpPr>
        <p:grpSpPr>
          <a:xfrm>
            <a:off x="371977" y="1467046"/>
            <a:ext cx="8772023" cy="3561944"/>
            <a:chOff x="329049" y="1428244"/>
            <a:chExt cx="8772023" cy="356194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95D2ED4-CB48-1169-99FB-F93F5C6B7AC6}"/>
                </a:ext>
              </a:extLst>
            </p:cNvPr>
            <p:cNvGrpSpPr/>
            <p:nvPr/>
          </p:nvGrpSpPr>
          <p:grpSpPr>
            <a:xfrm>
              <a:off x="329049" y="1428244"/>
              <a:ext cx="8772023" cy="3561944"/>
              <a:chOff x="329049" y="1428244"/>
              <a:chExt cx="8772023" cy="3561944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6E9CC4EA-1FB1-7F47-1163-2B0DC82462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140784" y="3087206"/>
                <a:ext cx="0" cy="539343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666F61F-42D2-4B03-0302-10F546C0FAC8}"/>
                  </a:ext>
                </a:extLst>
              </p:cNvPr>
              <p:cNvSpPr txBox="1"/>
              <p:nvPr/>
            </p:nvSpPr>
            <p:spPr>
              <a:xfrm>
                <a:off x="329049" y="4268232"/>
                <a:ext cx="4011902" cy="64633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171450" indent="-171450" defTabSz="914378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000000"/>
                    </a:solidFill>
                    <a:latin typeface="+mj-lt"/>
                  </a:rPr>
                  <a:t>MRD Assay validation possible using any subset of tumor &amp; synthetic variants: mix &amp; match</a:t>
                </a:r>
              </a:p>
              <a:p>
                <a:pPr marL="171450" indent="-171450" defTabSz="914378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rgbClr val="000000"/>
                    </a:solidFill>
                    <a:latin typeface="+mj-lt"/>
                  </a:rPr>
                  <a:t>Individual TF% vials now also available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132A709-6F21-9BD9-6223-58A03B7447EC}"/>
                  </a:ext>
                </a:extLst>
              </p:cNvPr>
              <p:cNvSpPr txBox="1"/>
              <p:nvPr/>
            </p:nvSpPr>
            <p:spPr>
              <a:xfrm>
                <a:off x="4970494" y="1428244"/>
                <a:ext cx="395206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8"/>
                <a:r>
                  <a:rPr lang="en-US" sz="1100" b="0" dirty="0">
                    <a:solidFill>
                      <a:srgbClr val="000000"/>
                    </a:solidFill>
                  </a:rPr>
                  <a:t>0.5% (500 ppm) tumor blend is diluted to 0.05% (50 ppm) and 0.005% (5 ppm), all TF including 0% TF are fragmented &amp; sized</a:t>
                </a:r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2E7F37B-A473-9B94-F9B1-80D51A74C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15746" y="3008590"/>
                <a:ext cx="560813" cy="617960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51A5E15-C793-BE58-242C-152887C6A0AE}"/>
                  </a:ext>
                </a:extLst>
              </p:cNvPr>
              <p:cNvSpPr txBox="1"/>
              <p:nvPr/>
            </p:nvSpPr>
            <p:spPr>
              <a:xfrm>
                <a:off x="5457632" y="3053531"/>
                <a:ext cx="16233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914378"/>
                <a:r>
                  <a:rPr lang="en-US" sz="1100" dirty="0">
                    <a:solidFill>
                      <a:srgbClr val="003758"/>
                    </a:solidFill>
                  </a:rPr>
                  <a:t>Targeted panel for 100 tumor variants</a:t>
                </a: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AAEA3F75-0C2B-5604-77A8-F6437230B299}"/>
                  </a:ext>
                </a:extLst>
              </p:cNvPr>
              <p:cNvGrpSpPr/>
              <p:nvPr/>
            </p:nvGrpSpPr>
            <p:grpSpPr>
              <a:xfrm>
                <a:off x="5167261" y="1908566"/>
                <a:ext cx="3582183" cy="1085698"/>
                <a:chOff x="5134396" y="2420416"/>
                <a:chExt cx="3741725" cy="1026316"/>
              </a:xfrm>
            </p:grpSpPr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70AB189-4F29-1C2C-348B-A3DC5559F1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25317" y="2458516"/>
                  <a:ext cx="3536589" cy="876800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E3C4D594-6369-7F0D-381F-291C41327425}"/>
                    </a:ext>
                  </a:extLst>
                </p:cNvPr>
                <p:cNvSpPr/>
                <p:nvPr/>
              </p:nvSpPr>
              <p:spPr bwMode="auto">
                <a:xfrm>
                  <a:off x="5134396" y="2420416"/>
                  <a:ext cx="3741725" cy="1026316"/>
                </a:xfrm>
                <a:prstGeom prst="rect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914378"/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DE26C9-7126-C632-6FAC-6E2165F4D814}"/>
                  </a:ext>
                </a:extLst>
              </p:cNvPr>
              <p:cNvSpPr txBox="1"/>
              <p:nvPr/>
            </p:nvSpPr>
            <p:spPr>
              <a:xfrm>
                <a:off x="5876818" y="4759356"/>
                <a:ext cx="3224254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</a:pPr>
                <a:r>
                  <a:rPr lang="en-GB" sz="900" b="0" dirty="0">
                    <a:latin typeface="+mj-lt"/>
                    <a:cs typeface="Calibri" panose="020F0502020204030204" pitchFamily="34" charset="0"/>
                  </a:rPr>
                  <a:t>High and Low and are the bounds of the 95% CI</a:t>
                </a:r>
                <a:r>
                  <a:rPr lang="en-GB" altLang="en-US" sz="900" b="0" dirty="0">
                    <a:latin typeface="+mj-lt"/>
                    <a:cs typeface="Calibri" panose="020F0502020204030204" pitchFamily="34" charset="0"/>
                  </a:rPr>
                  <a:t> </a:t>
                </a:r>
              </a:p>
            </p:txBody>
          </p:sp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396967E-4876-B6F9-FCD8-026B371F9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64378" y="3672152"/>
              <a:ext cx="3279985" cy="10610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9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NEW LGC">
      <a:dk1>
        <a:srgbClr val="00788A"/>
      </a:dk1>
      <a:lt1>
        <a:srgbClr val="FFFFFF"/>
      </a:lt1>
      <a:dk2>
        <a:srgbClr val="274965"/>
      </a:dk2>
      <a:lt2>
        <a:srgbClr val="F2F2F2"/>
      </a:lt2>
      <a:accent1>
        <a:srgbClr val="00788A"/>
      </a:accent1>
      <a:accent2>
        <a:srgbClr val="65CBC9"/>
      </a:accent2>
      <a:accent3>
        <a:srgbClr val="75B2C2"/>
      </a:accent3>
      <a:accent4>
        <a:srgbClr val="6B1E74"/>
      </a:accent4>
      <a:accent5>
        <a:srgbClr val="274965"/>
      </a:accent5>
      <a:accent6>
        <a:srgbClr val="D85C71"/>
      </a:accent6>
      <a:hlink>
        <a:srgbClr val="00788A"/>
      </a:hlink>
      <a:folHlink>
        <a:srgbClr val="65CBC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GC corporate template 2025_v2.pptx" id="{41B31CEA-7AE6-4A2B-B932-0D6EA63A7D7C}" vid="{BCDF3209-3848-4269-8938-DD0F784165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40C0D50987CE43910B82F3D9377C3A" ma:contentTypeVersion="33" ma:contentTypeDescription="Create a new document." ma:contentTypeScope="" ma:versionID="0b3a7bd20d05bb5804e0bb562ec67e46">
  <xsd:schema xmlns:xsd="http://www.w3.org/2001/XMLSchema" xmlns:xs="http://www.w3.org/2001/XMLSchema" xmlns:p="http://schemas.microsoft.com/office/2006/metadata/properties" xmlns:ns2="a28a6424-5960-476c-9f73-ed50676731a7" xmlns:ns3="3b847aae-cc07-49b9-86a8-eca38fe5438a" targetNamespace="http://schemas.microsoft.com/office/2006/metadata/properties" ma:root="true" ma:fieldsID="f294f295826d8320c8f342c6493002ef" ns2:_="" ns3:_="">
    <xsd:import namespace="a28a6424-5960-476c-9f73-ed50676731a7"/>
    <xsd:import namespace="3b847aae-cc07-49b9-86a8-eca38fe543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ProductManagement" minOccurs="0"/>
                <xsd:element ref="ns2:QA" minOccurs="0"/>
                <xsd:element ref="ns2:Marketing" minOccurs="0"/>
                <xsd:element ref="ns2:Sales" minOccurs="0"/>
                <xsd:element ref="ns2:CONumber" minOccurs="0"/>
                <xsd:element ref="ns2:PdMAction" minOccurs="0"/>
                <xsd:element ref="ns2:Mft_x002e_Action" minOccurs="0"/>
                <xsd:element ref="ns2:QAAction" minOccurs="0"/>
                <xsd:element ref="ns2:MarketingAction" minOccurs="0"/>
                <xsd:element ref="ns2:SalesAction" minOccurs="0"/>
                <xsd:element ref="ns2:Manufacturing" minOccurs="0"/>
                <xsd:element ref="ns2:Planning" minOccurs="0"/>
                <xsd:element ref="ns2:PlanningAction" minOccurs="0"/>
                <xsd:element ref="ns2:TargetCloseDate" minOccurs="0"/>
                <xsd:element ref="ns2:ProductLine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8a6424-5960-476c-9f73-ed50676731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d9a429b-995c-4f6c-829f-27b060a8fa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ProductManagement" ma:index="20" nillable="true" ma:displayName="Product Management" ma:format="Dropdown" ma:list="UserInfo" ma:SharePointGroup="0" ma:internalName="ProductManagemen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QA" ma:index="21" nillable="true" ma:displayName="QA" ma:format="Dropdown" ma:list="UserInfo" ma:SharePointGroup="0" ma:internalName="QA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rketing" ma:index="22" nillable="true" ma:displayName="Marketing" ma:format="Dropdown" ma:list="UserInfo" ma:SharePointGroup="0" ma:internalName="Marketing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ales" ma:index="23" nillable="true" ma:displayName="Sales" ma:format="Dropdown" ma:list="UserInfo" ma:SharePointGroup="0" ma:internalName="Sale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umber" ma:index="24" nillable="true" ma:displayName="Status" ma:format="Dropdown" ma:internalName="CONumber">
      <xsd:simpleType>
        <xsd:restriction base="dms:Choice">
          <xsd:enumeration value="Open"/>
          <xsd:enumeration value="In Review"/>
          <xsd:enumeration value="Closed"/>
        </xsd:restriction>
      </xsd:simpleType>
    </xsd:element>
    <xsd:element name="PdMAction" ma:index="25" nillable="true" ma:displayName="PdM Action" ma:format="Dropdown" ma:internalName="PdMAction">
      <xsd:simpleType>
        <xsd:restriction base="dms:Note">
          <xsd:maxLength value="255"/>
        </xsd:restriction>
      </xsd:simpleType>
    </xsd:element>
    <xsd:element name="Mft_x002e_Action" ma:index="26" nillable="true" ma:displayName="Mft. Action" ma:format="Dropdown" ma:internalName="Mft_x002e_Action">
      <xsd:simpleType>
        <xsd:restriction base="dms:Note">
          <xsd:maxLength value="255"/>
        </xsd:restriction>
      </xsd:simpleType>
    </xsd:element>
    <xsd:element name="QAAction" ma:index="27" nillable="true" ma:displayName="QA Action" ma:format="Dropdown" ma:internalName="QAAction">
      <xsd:simpleType>
        <xsd:restriction base="dms:Note">
          <xsd:maxLength value="255"/>
        </xsd:restriction>
      </xsd:simpleType>
    </xsd:element>
    <xsd:element name="MarketingAction" ma:index="28" nillable="true" ma:displayName="Marketing Action" ma:format="Dropdown" ma:internalName="MarketingAction">
      <xsd:simpleType>
        <xsd:restriction base="dms:Note">
          <xsd:maxLength value="255"/>
        </xsd:restriction>
      </xsd:simpleType>
    </xsd:element>
    <xsd:element name="SalesAction" ma:index="29" nillable="true" ma:displayName="Sales Action" ma:format="Dropdown" ma:internalName="SalesAction">
      <xsd:simpleType>
        <xsd:restriction base="dms:Note">
          <xsd:maxLength value="255"/>
        </xsd:restriction>
      </xsd:simpleType>
    </xsd:element>
    <xsd:element name="Manufacturing" ma:index="30" nillable="true" ma:displayName="Manufacturing" ma:format="Dropdown" ma:list="UserInfo" ma:SharePointGroup="0" ma:internalName="Manufacturing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lanning" ma:index="31" nillable="true" ma:displayName="Planning" ma:format="Dropdown" ma:list="UserInfo" ma:SharePointGroup="0" ma:internalName="Planning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lanningAction" ma:index="32" nillable="true" ma:displayName="Planning Action" ma:format="Dropdown" ma:internalName="PlanningAction">
      <xsd:simpleType>
        <xsd:restriction base="dms:Note">
          <xsd:maxLength value="255"/>
        </xsd:restriction>
      </xsd:simpleType>
    </xsd:element>
    <xsd:element name="TargetCloseDate" ma:index="33" nillable="true" ma:displayName="Target Close Date" ma:format="DateOnly" ma:internalName="TargetCloseDate">
      <xsd:simpleType>
        <xsd:restriction base="dms:DateTime"/>
      </xsd:simpleType>
    </xsd:element>
    <xsd:element name="ProductLine" ma:index="34" nillable="true" ma:displayName="Product Line" ma:format="Dropdown" ma:internalName="ProductLine">
      <xsd:simpleType>
        <xsd:restriction base="dms:Choice">
          <xsd:enumeration value="ACCURUN"/>
          <xsd:enumeration value="AccuPlex"/>
          <xsd:enumeration value="Seraseq"/>
          <xsd:enumeration value="Panels"/>
        </xsd:restriction>
      </xsd:simpleType>
    </xsd:element>
    <xsd:element name="MediaServiceObjectDetectorVersions" ma:index="3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3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47aae-cc07-49b9-86a8-eca38fe5438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5b62a34-9a6c-4e23-8e31-93ac66b4e4de}" ma:internalName="TaxCatchAll" ma:showField="CatchAllData" ma:web="3b847aae-cc07-49b9-86a8-eca38fe543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ing xmlns="a28a6424-5960-476c-9f73-ed50676731a7">
      <UserInfo>
        <DisplayName/>
        <AccountId xsi:nil="true"/>
        <AccountType/>
      </UserInfo>
    </Marketing>
    <QA xmlns="a28a6424-5960-476c-9f73-ed50676731a7">
      <UserInfo>
        <DisplayName/>
        <AccountId xsi:nil="true"/>
        <AccountType/>
      </UserInfo>
    </QA>
    <ProductManagement xmlns="a28a6424-5960-476c-9f73-ed50676731a7">
      <UserInfo>
        <DisplayName/>
        <AccountId xsi:nil="true"/>
        <AccountType/>
      </UserInfo>
    </ProductManagement>
    <QAAction xmlns="a28a6424-5960-476c-9f73-ed50676731a7" xsi:nil="true"/>
    <CONumber xmlns="a28a6424-5960-476c-9f73-ed50676731a7" xsi:nil="true"/>
    <Planning xmlns="a28a6424-5960-476c-9f73-ed50676731a7">
      <UserInfo>
        <DisplayName/>
        <AccountId xsi:nil="true"/>
        <AccountType/>
      </UserInfo>
    </Planning>
    <Mft_x002e_Action xmlns="a28a6424-5960-476c-9f73-ed50676731a7" xsi:nil="true"/>
    <lcf76f155ced4ddcb4097134ff3c332f xmlns="a28a6424-5960-476c-9f73-ed50676731a7">
      <Terms xmlns="http://schemas.microsoft.com/office/infopath/2007/PartnerControls"/>
    </lcf76f155ced4ddcb4097134ff3c332f>
    <Sales xmlns="a28a6424-5960-476c-9f73-ed50676731a7">
      <UserInfo>
        <DisplayName/>
        <AccountId xsi:nil="true"/>
        <AccountType/>
      </UserInfo>
    </Sales>
    <SalesAction xmlns="a28a6424-5960-476c-9f73-ed50676731a7" xsi:nil="true"/>
    <MarketingAction xmlns="a28a6424-5960-476c-9f73-ed50676731a7" xsi:nil="true"/>
    <PdMAction xmlns="a28a6424-5960-476c-9f73-ed50676731a7" xsi:nil="true"/>
    <Manufacturing xmlns="a28a6424-5960-476c-9f73-ed50676731a7">
      <UserInfo>
        <DisplayName/>
        <AccountId xsi:nil="true"/>
        <AccountType/>
      </UserInfo>
    </Manufacturing>
    <ProductLine xmlns="a28a6424-5960-476c-9f73-ed50676731a7" xsi:nil="true"/>
    <TaxCatchAll xmlns="3b847aae-cc07-49b9-86a8-eca38fe5438a" xsi:nil="true"/>
    <TargetCloseDate xmlns="a28a6424-5960-476c-9f73-ed50676731a7" xsi:nil="true"/>
    <PlanningAction xmlns="a28a6424-5960-476c-9f73-ed50676731a7" xsi:nil="true"/>
  </documentManagement>
</p:properties>
</file>

<file path=customXml/itemProps1.xml><?xml version="1.0" encoding="utf-8"?>
<ds:datastoreItem xmlns:ds="http://schemas.openxmlformats.org/officeDocument/2006/customXml" ds:itemID="{09FE71FA-00E6-4AC1-B1BE-28B92E6A50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94B776-9014-43D9-9394-F38DCC7F13AD}">
  <ds:schemaRefs>
    <ds:schemaRef ds:uri="3b847aae-cc07-49b9-86a8-eca38fe5438a"/>
    <ds:schemaRef ds:uri="a28a6424-5960-476c-9f73-ed50676731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F075F92-F3D2-46F0-BB04-A1B56939D7C5}">
  <ds:schemaRefs>
    <ds:schemaRef ds:uri="3b847aae-cc07-49b9-86a8-eca38fe5438a"/>
    <ds:schemaRef ds:uri="a28a6424-5960-476c-9f73-ed50676731a7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LGC corporate template 2025_v2</Template>
  <TotalTime>0</TotalTime>
  <Words>1242</Words>
  <Application>Microsoft Office PowerPoint</Application>
  <PresentationFormat>On-screen Show (16:9)</PresentationFormat>
  <Paragraphs>219</Paragraphs>
  <Slides>15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Aptos</vt:lpstr>
      <vt:lpstr>Aptos Black</vt:lpstr>
      <vt:lpstr>Aptos Light</vt:lpstr>
      <vt:lpstr>Aptos SemiBold</vt:lpstr>
      <vt:lpstr>Arial</vt:lpstr>
      <vt:lpstr>Arial </vt:lpstr>
      <vt:lpstr>Arial Nova</vt:lpstr>
      <vt:lpstr>Assistant</vt:lpstr>
      <vt:lpstr>Calibri</vt:lpstr>
      <vt:lpstr>Symbol</vt:lpstr>
      <vt:lpstr>Times New Roman</vt:lpstr>
      <vt:lpstr>Office Theme</vt:lpstr>
      <vt:lpstr>think-cell Slide</vt:lpstr>
      <vt:lpstr>PowerPoint Presentation</vt:lpstr>
      <vt:lpstr>Molecular Residual Disease (MRD) Overview</vt:lpstr>
      <vt:lpstr>MRD testing: tumor-informed vs tumor-naïve</vt:lpstr>
      <vt:lpstr>Evolution of tumor-informed MRD assays…</vt:lpstr>
      <vt:lpstr>… and reference materials</vt:lpstr>
      <vt:lpstr>… and reference materials</vt:lpstr>
      <vt:lpstr>… and reference materials</vt:lpstr>
      <vt:lpstr>Seraseq for Liquid Biopsy Applications</vt:lpstr>
      <vt:lpstr>Seraseq ctDNA MRD Panel Mix</vt:lpstr>
      <vt:lpstr>Guide.MRD tumor-informed assay benchmarking</vt:lpstr>
      <vt:lpstr>Guide.MRD reference material set</vt:lpstr>
      <vt:lpstr>Beyond the DNA variants</vt:lpstr>
      <vt:lpstr>PowerPoint Presentation</vt:lpstr>
      <vt:lpstr>Seraseq® Oncology Solutions</vt:lpstr>
      <vt:lpstr>Quality Solutions for Clinical Oncology</vt:lpstr>
    </vt:vector>
  </TitlesOfParts>
  <Company>LGC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Krystyna Nahlik</dc:creator>
  <cp:lastModifiedBy>Krystyna Nahlik</cp:lastModifiedBy>
  <cp:revision>4</cp:revision>
  <dcterms:created xsi:type="dcterms:W3CDTF">2025-03-26T15:14:49Z</dcterms:created>
  <dcterms:modified xsi:type="dcterms:W3CDTF">2025-10-31T07:44:54Z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88d40f-c93c-4a0b-8dff-5b28c6dece43_Enabled">
    <vt:lpwstr>true</vt:lpwstr>
  </property>
  <property fmtid="{D5CDD505-2E9C-101B-9397-08002B2CF9AE}" pid="3" name="MSIP_Label_eb88d40f-c93c-4a0b-8dff-5b28c6dece43_SetDate">
    <vt:lpwstr>2025-02-25T13:41:32Z</vt:lpwstr>
  </property>
  <property fmtid="{D5CDD505-2E9C-101B-9397-08002B2CF9AE}" pid="4" name="MSIP_Label_eb88d40f-c93c-4a0b-8dff-5b28c6dece43_Method">
    <vt:lpwstr>Privileged</vt:lpwstr>
  </property>
  <property fmtid="{D5CDD505-2E9C-101B-9397-08002B2CF9AE}" pid="5" name="MSIP_Label_eb88d40f-c93c-4a0b-8dff-5b28c6dece43_Name">
    <vt:lpwstr>LGC Internal</vt:lpwstr>
  </property>
  <property fmtid="{D5CDD505-2E9C-101B-9397-08002B2CF9AE}" pid="6" name="MSIP_Label_eb88d40f-c93c-4a0b-8dff-5b28c6dece43_SiteId">
    <vt:lpwstr>1f45c592-bd51-4f38-adb6-2e948108bb2d</vt:lpwstr>
  </property>
  <property fmtid="{D5CDD505-2E9C-101B-9397-08002B2CF9AE}" pid="7" name="MSIP_Label_eb88d40f-c93c-4a0b-8dff-5b28c6dece43_ActionId">
    <vt:lpwstr>e093243f-8973-425f-964d-49cf2c49ea01</vt:lpwstr>
  </property>
  <property fmtid="{D5CDD505-2E9C-101B-9397-08002B2CF9AE}" pid="8" name="MSIP_Label_eb88d40f-c93c-4a0b-8dff-5b28c6dece43_ContentBits">
    <vt:lpwstr>0</vt:lpwstr>
  </property>
  <property fmtid="{D5CDD505-2E9C-101B-9397-08002B2CF9AE}" pid="9" name="ContentTypeId">
    <vt:lpwstr>0x0101009440C0D50987CE43910B82F3D9377C3A</vt:lpwstr>
  </property>
  <property fmtid="{D5CDD505-2E9C-101B-9397-08002B2CF9AE}" pid="10" name="MediaServiceImageTags">
    <vt:lpwstr/>
  </property>
</Properties>
</file>