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70" r:id="rId6"/>
    <p:sldId id="267" r:id="rId7"/>
    <p:sldId id="268" r:id="rId8"/>
    <p:sldId id="271" r:id="rId9"/>
    <p:sldId id="265" r:id="rId10"/>
    <p:sldId id="272" r:id="rId11"/>
    <p:sldId id="289" r:id="rId12"/>
    <p:sldId id="290" r:id="rId13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9" userDrawn="1">
          <p15:clr>
            <a:srgbClr val="A4A3A4"/>
          </p15:clr>
        </p15:guide>
        <p15:guide id="3" orient="horz" pos="4178" userDrawn="1">
          <p15:clr>
            <a:srgbClr val="A4A3A4"/>
          </p15:clr>
        </p15:guide>
        <p15:guide id="4" orient="horz" pos="232" userDrawn="1">
          <p15:clr>
            <a:srgbClr val="A4A3A4"/>
          </p15:clr>
        </p15:guide>
        <p15:guide id="5" orient="horz" pos="527" userDrawn="1">
          <p15:clr>
            <a:srgbClr val="A4A3A4"/>
          </p15:clr>
        </p15:guide>
        <p15:guide id="6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CA46"/>
    <a:srgbClr val="0A122A"/>
    <a:srgbClr val="619B8A"/>
    <a:srgbClr val="DAE0F2"/>
    <a:srgbClr val="ADA0A6"/>
    <a:srgbClr val="A1C181"/>
    <a:srgbClr val="4747F5"/>
    <a:srgbClr val="F46036"/>
    <a:srgbClr val="F40C2C"/>
    <a:srgbClr val="006A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45FE73-4A84-DF43-9A9E-0B116AF4ED6C}" v="182" dt="2025-10-27T14:04:36.89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Themed Style 1 –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46F890A9-2807-4EBB-B81D-B2AA78EC7F39}" styleName="Dark Style 2 –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–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–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–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3"/>
    <p:restoredTop sz="92780"/>
  </p:normalViewPr>
  <p:slideViewPr>
    <p:cSldViewPr snapToGrid="0">
      <p:cViewPr varScale="1">
        <p:scale>
          <a:sx n="93" d="100"/>
          <a:sy n="93" d="100"/>
        </p:scale>
        <p:origin x="232" y="440"/>
      </p:cViewPr>
      <p:guideLst>
        <p:guide orient="horz" pos="119"/>
        <p:guide orient="horz" pos="4178"/>
        <p:guide orient="horz" pos="232"/>
        <p:guide orient="horz" pos="527"/>
        <p:guide pos="3840"/>
      </p:guideLst>
    </p:cSldViewPr>
  </p:slideViewPr>
  <p:notesTextViewPr>
    <p:cViewPr>
      <p:scale>
        <a:sx n="110" d="100"/>
        <a:sy n="110" d="100"/>
      </p:scale>
      <p:origin x="0" y="0"/>
    </p:cViewPr>
  </p:notesTextViewPr>
  <p:gridSpacing cx="180023" cy="180023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a Adamusova" userId="3610f23d-c170-4b3a-9001-a0533d403ceb" providerId="ADAL" clId="{23E23C26-D171-5D01-AAF7-699A8D4C98C1}"/>
    <pc:docChg chg="undo custSel modSld modMainMaster">
      <pc:chgData name="Simona Adamusova" userId="3610f23d-c170-4b3a-9001-a0533d403ceb" providerId="ADAL" clId="{23E23C26-D171-5D01-AAF7-699A8D4C98C1}" dt="2025-10-27T14:07:09.379" v="246" actId="108"/>
      <pc:docMkLst>
        <pc:docMk/>
      </pc:docMkLst>
      <pc:sldChg chg="modSp mod">
        <pc:chgData name="Simona Adamusova" userId="3610f23d-c170-4b3a-9001-a0533d403ceb" providerId="ADAL" clId="{23E23C26-D171-5D01-AAF7-699A8D4C98C1}" dt="2025-10-27T13:26:52.324" v="14" actId="122"/>
        <pc:sldMkLst>
          <pc:docMk/>
          <pc:sldMk cId="1899086963" sldId="256"/>
        </pc:sldMkLst>
        <pc:spChg chg="mod">
          <ac:chgData name="Simona Adamusova" userId="3610f23d-c170-4b3a-9001-a0533d403ceb" providerId="ADAL" clId="{23E23C26-D171-5D01-AAF7-699A8D4C98C1}" dt="2025-10-27T13:26:52.324" v="14" actId="122"/>
          <ac:spMkLst>
            <pc:docMk/>
            <pc:sldMk cId="1899086963" sldId="256"/>
            <ac:spMk id="5" creationId="{55DE9763-957B-B4FB-12C9-9711A779C213}"/>
          </ac:spMkLst>
        </pc:spChg>
      </pc:sldChg>
      <pc:sldChg chg="modSp mod">
        <pc:chgData name="Simona Adamusova" userId="3610f23d-c170-4b3a-9001-a0533d403ceb" providerId="ADAL" clId="{23E23C26-D171-5D01-AAF7-699A8D4C98C1}" dt="2025-10-27T14:07:03.326" v="245" actId="108"/>
        <pc:sldMkLst>
          <pc:docMk/>
          <pc:sldMk cId="3711663763" sldId="265"/>
        </pc:sldMkLst>
        <pc:spChg chg="mod">
          <ac:chgData name="Simona Adamusova" userId="3610f23d-c170-4b3a-9001-a0533d403ceb" providerId="ADAL" clId="{23E23C26-D171-5D01-AAF7-699A8D4C98C1}" dt="2025-10-27T14:07:03.326" v="245" actId="108"/>
          <ac:spMkLst>
            <pc:docMk/>
            <pc:sldMk cId="3711663763" sldId="265"/>
            <ac:spMk id="2" creationId="{FF50E76F-94B8-0514-AD5C-9D6CD87D4AF3}"/>
          </ac:spMkLst>
        </pc:spChg>
        <pc:spChg chg="mod">
          <ac:chgData name="Simona Adamusova" userId="3610f23d-c170-4b3a-9001-a0533d403ceb" providerId="ADAL" clId="{23E23C26-D171-5D01-AAF7-699A8D4C98C1}" dt="2025-10-27T13:25:28.135" v="1" actId="14100"/>
          <ac:spMkLst>
            <pc:docMk/>
            <pc:sldMk cId="3711663763" sldId="265"/>
            <ac:spMk id="27" creationId="{BF520E7D-E60F-54EF-FCAB-E332A68CE93D}"/>
          </ac:spMkLst>
        </pc:spChg>
      </pc:sldChg>
      <pc:sldChg chg="modSp mod">
        <pc:chgData name="Simona Adamusova" userId="3610f23d-c170-4b3a-9001-a0533d403ceb" providerId="ADAL" clId="{23E23C26-D171-5D01-AAF7-699A8D4C98C1}" dt="2025-10-27T14:06:26.662" v="240" actId="108"/>
        <pc:sldMkLst>
          <pc:docMk/>
          <pc:sldMk cId="3346232998" sldId="267"/>
        </pc:sldMkLst>
        <pc:spChg chg="mod">
          <ac:chgData name="Simona Adamusova" userId="3610f23d-c170-4b3a-9001-a0533d403ceb" providerId="ADAL" clId="{23E23C26-D171-5D01-AAF7-699A8D4C98C1}" dt="2025-10-27T14:06:26.662" v="240" actId="108"/>
          <ac:spMkLst>
            <pc:docMk/>
            <pc:sldMk cId="3346232998" sldId="267"/>
            <ac:spMk id="2" creationId="{93DF4BEC-E3D2-0172-F7E6-6EC60A1B6703}"/>
          </ac:spMkLst>
        </pc:spChg>
      </pc:sldChg>
      <pc:sldChg chg="modSp mod">
        <pc:chgData name="Simona Adamusova" userId="3610f23d-c170-4b3a-9001-a0533d403ceb" providerId="ADAL" clId="{23E23C26-D171-5D01-AAF7-699A8D4C98C1}" dt="2025-10-27T14:06:45.310" v="242" actId="27636"/>
        <pc:sldMkLst>
          <pc:docMk/>
          <pc:sldMk cId="328829311" sldId="268"/>
        </pc:sldMkLst>
        <pc:spChg chg="mod">
          <ac:chgData name="Simona Adamusova" userId="3610f23d-c170-4b3a-9001-a0533d403ceb" providerId="ADAL" clId="{23E23C26-D171-5D01-AAF7-699A8D4C98C1}" dt="2025-10-27T14:06:45.310" v="242" actId="27636"/>
          <ac:spMkLst>
            <pc:docMk/>
            <pc:sldMk cId="328829311" sldId="268"/>
            <ac:spMk id="2" creationId="{69F8D394-91FB-7359-5D74-7BCA5B3ED83F}"/>
          </ac:spMkLst>
        </pc:spChg>
      </pc:sldChg>
      <pc:sldChg chg="modSp mod">
        <pc:chgData name="Simona Adamusova" userId="3610f23d-c170-4b3a-9001-a0533d403ceb" providerId="ADAL" clId="{23E23C26-D171-5D01-AAF7-699A8D4C98C1}" dt="2025-10-27T14:06:17.972" v="239" actId="207"/>
        <pc:sldMkLst>
          <pc:docMk/>
          <pc:sldMk cId="1361026959" sldId="270"/>
        </pc:sldMkLst>
        <pc:spChg chg="mod">
          <ac:chgData name="Simona Adamusova" userId="3610f23d-c170-4b3a-9001-a0533d403ceb" providerId="ADAL" clId="{23E23C26-D171-5D01-AAF7-699A8D4C98C1}" dt="2025-10-27T14:06:17.972" v="239" actId="207"/>
          <ac:spMkLst>
            <pc:docMk/>
            <pc:sldMk cId="1361026959" sldId="270"/>
            <ac:spMk id="2" creationId="{E29EF5A5-5089-D746-0B82-956556038F3A}"/>
          </ac:spMkLst>
        </pc:spChg>
      </pc:sldChg>
      <pc:sldChg chg="modSp mod">
        <pc:chgData name="Simona Adamusova" userId="3610f23d-c170-4b3a-9001-a0533d403ceb" providerId="ADAL" clId="{23E23C26-D171-5D01-AAF7-699A8D4C98C1}" dt="2025-10-27T14:06:58.064" v="244" actId="27636"/>
        <pc:sldMkLst>
          <pc:docMk/>
          <pc:sldMk cId="3901216647" sldId="271"/>
        </pc:sldMkLst>
        <pc:spChg chg="mod">
          <ac:chgData name="Simona Adamusova" userId="3610f23d-c170-4b3a-9001-a0533d403ceb" providerId="ADAL" clId="{23E23C26-D171-5D01-AAF7-699A8D4C98C1}" dt="2025-10-27T14:06:58.064" v="244" actId="27636"/>
          <ac:spMkLst>
            <pc:docMk/>
            <pc:sldMk cId="3901216647" sldId="271"/>
            <ac:spMk id="2" creationId="{228A67E7-6E26-6EB4-E206-08E08D64025B}"/>
          </ac:spMkLst>
        </pc:spChg>
      </pc:sldChg>
      <pc:sldChg chg="modSp mod">
        <pc:chgData name="Simona Adamusova" userId="3610f23d-c170-4b3a-9001-a0533d403ceb" providerId="ADAL" clId="{23E23C26-D171-5D01-AAF7-699A8D4C98C1}" dt="2025-10-27T14:07:09.379" v="246" actId="108"/>
        <pc:sldMkLst>
          <pc:docMk/>
          <pc:sldMk cId="4132287788" sldId="272"/>
        </pc:sldMkLst>
        <pc:spChg chg="mod">
          <ac:chgData name="Simona Adamusova" userId="3610f23d-c170-4b3a-9001-a0533d403ceb" providerId="ADAL" clId="{23E23C26-D171-5D01-AAF7-699A8D4C98C1}" dt="2025-10-27T14:07:09.379" v="246" actId="108"/>
          <ac:spMkLst>
            <pc:docMk/>
            <pc:sldMk cId="4132287788" sldId="272"/>
            <ac:spMk id="2" creationId="{F0B85D5C-CDA2-B2B5-FBF5-66A350C83020}"/>
          </ac:spMkLst>
        </pc:spChg>
        <pc:picChg chg="mod">
          <ac:chgData name="Simona Adamusova" userId="3610f23d-c170-4b3a-9001-a0533d403ceb" providerId="ADAL" clId="{23E23C26-D171-5D01-AAF7-699A8D4C98C1}" dt="2025-10-27T13:26:15.306" v="6" actId="14100"/>
          <ac:picMkLst>
            <pc:docMk/>
            <pc:sldMk cId="4132287788" sldId="272"/>
            <ac:picMk id="5" creationId="{353DBEF3-56DB-1926-838D-35477952D908}"/>
          </ac:picMkLst>
        </pc:picChg>
      </pc:sldChg>
      <pc:sldMasterChg chg="modSp mod setBg modSldLayout">
        <pc:chgData name="Simona Adamusova" userId="3610f23d-c170-4b3a-9001-a0533d403ceb" providerId="ADAL" clId="{23E23C26-D171-5D01-AAF7-699A8D4C98C1}" dt="2025-10-27T14:04:36.897" v="197" actId="207"/>
        <pc:sldMasterMkLst>
          <pc:docMk/>
          <pc:sldMasterMk cId="3364342017" sldId="2147483648"/>
        </pc:sldMasterMkLst>
        <pc:spChg chg="mod">
          <ac:chgData name="Simona Adamusova" userId="3610f23d-c170-4b3a-9001-a0533d403ceb" providerId="ADAL" clId="{23E23C26-D171-5D01-AAF7-699A8D4C98C1}" dt="2025-10-27T14:01:22.426" v="181" actId="207"/>
          <ac:spMkLst>
            <pc:docMk/>
            <pc:sldMasterMk cId="3364342017" sldId="2147483648"/>
            <ac:spMk id="2" creationId="{2949FE69-FAEA-A8B0-247D-95215913B899}"/>
          </ac:spMkLst>
        </pc:spChg>
        <pc:spChg chg="mod">
          <ac:chgData name="Simona Adamusova" userId="3610f23d-c170-4b3a-9001-a0533d403ceb" providerId="ADAL" clId="{23E23C26-D171-5D01-AAF7-699A8D4C98C1}" dt="2025-10-27T14:03:24.819" v="191" actId="207"/>
          <ac:spMkLst>
            <pc:docMk/>
            <pc:sldMasterMk cId="3364342017" sldId="2147483648"/>
            <ac:spMk id="5" creationId="{2991A53F-C942-D23D-55F5-49B7A636F306}"/>
          </ac:spMkLst>
        </pc:spChg>
        <pc:spChg chg="mod">
          <ac:chgData name="Simona Adamusova" userId="3610f23d-c170-4b3a-9001-a0533d403ceb" providerId="ADAL" clId="{23E23C26-D171-5D01-AAF7-699A8D4C98C1}" dt="2025-10-27T14:03:24.819" v="191" actId="207"/>
          <ac:spMkLst>
            <pc:docMk/>
            <pc:sldMasterMk cId="3364342017" sldId="2147483648"/>
            <ac:spMk id="6" creationId="{AF0C2858-3B3D-3350-DAE4-FB4262BC7695}"/>
          </ac:spMkLst>
        </pc:spChg>
        <pc:spChg chg="mod">
          <ac:chgData name="Simona Adamusova" userId="3610f23d-c170-4b3a-9001-a0533d403ceb" providerId="ADAL" clId="{23E23C26-D171-5D01-AAF7-699A8D4C98C1}" dt="2025-10-27T14:03:24.819" v="191" actId="207"/>
          <ac:spMkLst>
            <pc:docMk/>
            <pc:sldMasterMk cId="3364342017" sldId="2147483648"/>
            <ac:spMk id="13" creationId="{F3C92649-EC4A-88ED-01E2-2E847CDC4BD9}"/>
          </ac:spMkLst>
        </pc:spChg>
        <pc:sldLayoutChg chg="modSp mod setBg">
          <pc:chgData name="Simona Adamusova" userId="3610f23d-c170-4b3a-9001-a0533d403ceb" providerId="ADAL" clId="{23E23C26-D171-5D01-AAF7-699A8D4C98C1}" dt="2025-10-27T14:04:18.671" v="195" actId="207"/>
          <pc:sldLayoutMkLst>
            <pc:docMk/>
            <pc:sldMasterMk cId="3364342017" sldId="2147483648"/>
            <pc:sldLayoutMk cId="4063113764" sldId="2147483649"/>
          </pc:sldLayoutMkLst>
          <pc:spChg chg="mod">
            <ac:chgData name="Simona Adamusova" userId="3610f23d-c170-4b3a-9001-a0533d403ceb" providerId="ADAL" clId="{23E23C26-D171-5D01-AAF7-699A8D4C98C1}" dt="2025-10-27T14:02:44.228" v="188" actId="207"/>
            <ac:spMkLst>
              <pc:docMk/>
              <pc:sldMasterMk cId="3364342017" sldId="2147483648"/>
              <pc:sldLayoutMk cId="4063113764" sldId="2147483649"/>
              <ac:spMk id="20" creationId="{EBC401CB-548F-2AB1-1869-0EE998EFA2A6}"/>
            </ac:spMkLst>
          </pc:spChg>
          <pc:spChg chg="mod">
            <ac:chgData name="Simona Adamusova" userId="3610f23d-c170-4b3a-9001-a0533d403ceb" providerId="ADAL" clId="{23E23C26-D171-5D01-AAF7-699A8D4C98C1}" dt="2025-10-27T14:04:06.125" v="194" actId="207"/>
            <ac:spMkLst>
              <pc:docMk/>
              <pc:sldMasterMk cId="3364342017" sldId="2147483648"/>
              <pc:sldLayoutMk cId="4063113764" sldId="2147483649"/>
              <ac:spMk id="26" creationId="{27350DD8-2547-EFF6-FC8A-92F4433601D3}"/>
            </ac:spMkLst>
          </pc:spChg>
          <pc:spChg chg="mod">
            <ac:chgData name="Simona Adamusova" userId="3610f23d-c170-4b3a-9001-a0533d403ceb" providerId="ADAL" clId="{23E23C26-D171-5D01-AAF7-699A8D4C98C1}" dt="2025-10-27T14:04:06.125" v="194" actId="207"/>
            <ac:spMkLst>
              <pc:docMk/>
              <pc:sldMasterMk cId="3364342017" sldId="2147483648"/>
              <pc:sldLayoutMk cId="4063113764" sldId="2147483649"/>
              <ac:spMk id="27" creationId="{F2D85F1D-8DD2-330E-D5AC-7E9D3DA8BE87}"/>
            </ac:spMkLst>
          </pc:spChg>
          <pc:spChg chg="mod">
            <ac:chgData name="Simona Adamusova" userId="3610f23d-c170-4b3a-9001-a0533d403ceb" providerId="ADAL" clId="{23E23C26-D171-5D01-AAF7-699A8D4C98C1}" dt="2025-10-27T14:04:06.125" v="194" actId="207"/>
            <ac:spMkLst>
              <pc:docMk/>
              <pc:sldMasterMk cId="3364342017" sldId="2147483648"/>
              <pc:sldLayoutMk cId="4063113764" sldId="2147483649"/>
              <ac:spMk id="28" creationId="{CD8C3FCD-2D06-4F50-BCAC-72D38DD7036E}"/>
            </ac:spMkLst>
          </pc:spChg>
          <pc:picChg chg="mod">
            <ac:chgData name="Simona Adamusova" userId="3610f23d-c170-4b3a-9001-a0533d403ceb" providerId="ADAL" clId="{23E23C26-D171-5D01-AAF7-699A8D4C98C1}" dt="2025-10-27T14:04:18.671" v="195" actId="207"/>
            <ac:picMkLst>
              <pc:docMk/>
              <pc:sldMasterMk cId="3364342017" sldId="2147483648"/>
              <pc:sldLayoutMk cId="4063113764" sldId="2147483649"/>
              <ac:picMk id="8" creationId="{C435729C-32BB-7764-0FE6-B6E3B1BE0AD1}"/>
            </ac:picMkLst>
          </pc:picChg>
        </pc:sldLayoutChg>
        <pc:sldLayoutChg chg="modSp setBg">
          <pc:chgData name="Simona Adamusova" userId="3610f23d-c170-4b3a-9001-a0533d403ceb" providerId="ADAL" clId="{23E23C26-D171-5D01-AAF7-699A8D4C98C1}" dt="2025-10-27T14:03:51.536" v="193" actId="207"/>
          <pc:sldLayoutMkLst>
            <pc:docMk/>
            <pc:sldMasterMk cId="3364342017" sldId="2147483648"/>
            <pc:sldLayoutMk cId="3460798039" sldId="2147483650"/>
          </pc:sldLayoutMkLst>
          <pc:spChg chg="mod">
            <ac:chgData name="Simona Adamusova" userId="3610f23d-c170-4b3a-9001-a0533d403ceb" providerId="ADAL" clId="{23E23C26-D171-5D01-AAF7-699A8D4C98C1}" dt="2025-10-27T14:02:04.535" v="183"/>
            <ac:spMkLst>
              <pc:docMk/>
              <pc:sldMasterMk cId="3364342017" sldId="2147483648"/>
              <pc:sldLayoutMk cId="3460798039" sldId="2147483650"/>
              <ac:spMk id="2" creationId="{B639A372-C5C3-7500-7A2D-1BD9F5E19260}"/>
            </ac:spMkLst>
          </pc:spChg>
          <pc:spChg chg="mod">
            <ac:chgData name="Simona Adamusova" userId="3610f23d-c170-4b3a-9001-a0533d403ceb" providerId="ADAL" clId="{23E23C26-D171-5D01-AAF7-699A8D4C98C1}" dt="2025-10-27T14:03:51.536" v="193" actId="207"/>
            <ac:spMkLst>
              <pc:docMk/>
              <pc:sldMasterMk cId="3364342017" sldId="2147483648"/>
              <pc:sldLayoutMk cId="3460798039" sldId="2147483650"/>
              <ac:spMk id="9" creationId="{A86C3012-689E-DCE7-0934-40AF83154445}"/>
            </ac:spMkLst>
          </pc:spChg>
          <pc:spChg chg="mod">
            <ac:chgData name="Simona Adamusova" userId="3610f23d-c170-4b3a-9001-a0533d403ceb" providerId="ADAL" clId="{23E23C26-D171-5D01-AAF7-699A8D4C98C1}" dt="2025-10-27T14:03:51.536" v="193" actId="207"/>
            <ac:spMkLst>
              <pc:docMk/>
              <pc:sldMasterMk cId="3364342017" sldId="2147483648"/>
              <pc:sldLayoutMk cId="3460798039" sldId="2147483650"/>
              <ac:spMk id="10" creationId="{B24AFE44-65BB-9732-EEEF-853245B06110}"/>
            </ac:spMkLst>
          </pc:spChg>
          <pc:spChg chg="mod">
            <ac:chgData name="Simona Adamusova" userId="3610f23d-c170-4b3a-9001-a0533d403ceb" providerId="ADAL" clId="{23E23C26-D171-5D01-AAF7-699A8D4C98C1}" dt="2025-10-27T14:03:51.536" v="193" actId="207"/>
            <ac:spMkLst>
              <pc:docMk/>
              <pc:sldMasterMk cId="3364342017" sldId="2147483648"/>
              <pc:sldLayoutMk cId="3460798039" sldId="2147483650"/>
              <ac:spMk id="11" creationId="{656996ED-9DBD-5118-CC79-64F740AB716E}"/>
            </ac:spMkLst>
          </pc:spChg>
        </pc:sldLayoutChg>
        <pc:sldLayoutChg chg="setBg">
          <pc:chgData name="Simona Adamusova" userId="3610f23d-c170-4b3a-9001-a0533d403ceb" providerId="ADAL" clId="{23E23C26-D171-5D01-AAF7-699A8D4C98C1}" dt="2025-10-27T14:03:27.934" v="192"/>
          <pc:sldLayoutMkLst>
            <pc:docMk/>
            <pc:sldMasterMk cId="3364342017" sldId="2147483648"/>
            <pc:sldLayoutMk cId="279890168" sldId="2147483651"/>
          </pc:sldLayoutMkLst>
        </pc:sldLayoutChg>
        <pc:sldLayoutChg chg="setBg">
          <pc:chgData name="Simona Adamusova" userId="3610f23d-c170-4b3a-9001-a0533d403ceb" providerId="ADAL" clId="{23E23C26-D171-5D01-AAF7-699A8D4C98C1}" dt="2025-10-27T14:03:27.934" v="192"/>
          <pc:sldLayoutMkLst>
            <pc:docMk/>
            <pc:sldMasterMk cId="3364342017" sldId="2147483648"/>
            <pc:sldLayoutMk cId="682197837" sldId="2147483652"/>
          </pc:sldLayoutMkLst>
        </pc:sldLayoutChg>
        <pc:sldLayoutChg chg="setBg">
          <pc:chgData name="Simona Adamusova" userId="3610f23d-c170-4b3a-9001-a0533d403ceb" providerId="ADAL" clId="{23E23C26-D171-5D01-AAF7-699A8D4C98C1}" dt="2025-10-27T14:03:27.934" v="192"/>
          <pc:sldLayoutMkLst>
            <pc:docMk/>
            <pc:sldMasterMk cId="3364342017" sldId="2147483648"/>
            <pc:sldLayoutMk cId="3835104409" sldId="2147483653"/>
          </pc:sldLayoutMkLst>
        </pc:sldLayoutChg>
        <pc:sldLayoutChg chg="setBg">
          <pc:chgData name="Simona Adamusova" userId="3610f23d-c170-4b3a-9001-a0533d403ceb" providerId="ADAL" clId="{23E23C26-D171-5D01-AAF7-699A8D4C98C1}" dt="2025-10-27T14:03:27.934" v="192"/>
          <pc:sldLayoutMkLst>
            <pc:docMk/>
            <pc:sldMasterMk cId="3364342017" sldId="2147483648"/>
            <pc:sldLayoutMk cId="913332985" sldId="2147483654"/>
          </pc:sldLayoutMkLst>
        </pc:sldLayoutChg>
        <pc:sldLayoutChg chg="setBg">
          <pc:chgData name="Simona Adamusova" userId="3610f23d-c170-4b3a-9001-a0533d403ceb" providerId="ADAL" clId="{23E23C26-D171-5D01-AAF7-699A8D4C98C1}" dt="2025-10-27T14:03:27.934" v="192"/>
          <pc:sldLayoutMkLst>
            <pc:docMk/>
            <pc:sldMasterMk cId="3364342017" sldId="2147483648"/>
            <pc:sldLayoutMk cId="622059525" sldId="2147483655"/>
          </pc:sldLayoutMkLst>
        </pc:sldLayoutChg>
        <pc:sldLayoutChg chg="setBg">
          <pc:chgData name="Simona Adamusova" userId="3610f23d-c170-4b3a-9001-a0533d403ceb" providerId="ADAL" clId="{23E23C26-D171-5D01-AAF7-699A8D4C98C1}" dt="2025-10-27T14:03:27.934" v="192"/>
          <pc:sldLayoutMkLst>
            <pc:docMk/>
            <pc:sldMasterMk cId="3364342017" sldId="2147483648"/>
            <pc:sldLayoutMk cId="1406085499" sldId="2147483656"/>
          </pc:sldLayoutMkLst>
        </pc:sldLayoutChg>
        <pc:sldLayoutChg chg="setBg">
          <pc:chgData name="Simona Adamusova" userId="3610f23d-c170-4b3a-9001-a0533d403ceb" providerId="ADAL" clId="{23E23C26-D171-5D01-AAF7-699A8D4C98C1}" dt="2025-10-27T14:03:27.934" v="192"/>
          <pc:sldLayoutMkLst>
            <pc:docMk/>
            <pc:sldMasterMk cId="3364342017" sldId="2147483648"/>
            <pc:sldLayoutMk cId="1444832152" sldId="2147483657"/>
          </pc:sldLayoutMkLst>
        </pc:sldLayoutChg>
        <pc:sldLayoutChg chg="setBg">
          <pc:chgData name="Simona Adamusova" userId="3610f23d-c170-4b3a-9001-a0533d403ceb" providerId="ADAL" clId="{23E23C26-D171-5D01-AAF7-699A8D4C98C1}" dt="2025-10-27T14:03:27.934" v="192"/>
          <pc:sldLayoutMkLst>
            <pc:docMk/>
            <pc:sldMasterMk cId="3364342017" sldId="2147483648"/>
            <pc:sldLayoutMk cId="4198404418" sldId="2147483658"/>
          </pc:sldLayoutMkLst>
        </pc:sldLayoutChg>
        <pc:sldLayoutChg chg="setBg">
          <pc:chgData name="Simona Adamusova" userId="3610f23d-c170-4b3a-9001-a0533d403ceb" providerId="ADAL" clId="{23E23C26-D171-5D01-AAF7-699A8D4C98C1}" dt="2025-10-27T14:03:27.934" v="192"/>
          <pc:sldLayoutMkLst>
            <pc:docMk/>
            <pc:sldMasterMk cId="3364342017" sldId="2147483648"/>
            <pc:sldLayoutMk cId="890092348" sldId="2147483659"/>
          </pc:sldLayoutMkLst>
        </pc:sldLayoutChg>
        <pc:sldLayoutChg chg="modSp mod setBg">
          <pc:chgData name="Simona Adamusova" userId="3610f23d-c170-4b3a-9001-a0533d403ceb" providerId="ADAL" clId="{23E23C26-D171-5D01-AAF7-699A8D4C98C1}" dt="2025-10-27T14:04:36.897" v="197" actId="207"/>
          <pc:sldLayoutMkLst>
            <pc:docMk/>
            <pc:sldMasterMk cId="3364342017" sldId="2147483648"/>
            <pc:sldLayoutMk cId="490041799" sldId="2147483660"/>
          </pc:sldLayoutMkLst>
          <pc:spChg chg="mod">
            <ac:chgData name="Simona Adamusova" userId="3610f23d-c170-4b3a-9001-a0533d403ceb" providerId="ADAL" clId="{23E23C26-D171-5D01-AAF7-699A8D4C98C1}" dt="2025-10-27T14:04:36.897" v="197" actId="207"/>
            <ac:spMkLst>
              <pc:docMk/>
              <pc:sldMasterMk cId="3364342017" sldId="2147483648"/>
              <pc:sldLayoutMk cId="490041799" sldId="2147483660"/>
              <ac:spMk id="7" creationId="{94D20D5A-7571-7C39-63BE-449CCFEC9FEB}"/>
            </ac:spMkLst>
          </pc:spChg>
          <pc:picChg chg="mod">
            <ac:chgData name="Simona Adamusova" userId="3610f23d-c170-4b3a-9001-a0533d403ceb" providerId="ADAL" clId="{23E23C26-D171-5D01-AAF7-699A8D4C98C1}" dt="2025-10-27T14:04:26.915" v="196" actId="207"/>
            <ac:picMkLst>
              <pc:docMk/>
              <pc:sldMasterMk cId="3364342017" sldId="2147483648"/>
              <pc:sldLayoutMk cId="490041799" sldId="2147483660"/>
              <ac:picMk id="6" creationId="{E6956BB4-D171-8D48-ED95-9CBD7CFD35CA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C49D5-0748-114E-9439-8D8255F60BFE}" type="datetimeFigureOut">
              <a:t>27.10.2025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03662-7DC6-B744-9F47-D48F9815096B}" type="slidenum"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022473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03662-7DC6-B744-9F47-D48F9815096B}" type="slidenum">
              <a:rPr lang="en-FI" smtClean="0"/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10397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52EBF-2449-E214-B88B-05E9CFCF3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1C7420-AB89-FAE9-4275-2A20B9C32B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D5E244-AF33-159A-8C40-118B08779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A9BB5E-ECD2-5388-8037-56D3DEC5FC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03662-7DC6-B744-9F47-D48F9815096B}" type="slidenum">
              <a:rPr lang="en-FI" smtClean="0"/>
              <a:t>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37634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190F6-C0EC-D82F-36A2-8DC562DE1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C1636F-DC7B-137A-A364-935B131910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BB97E5-E405-8B5B-5737-60EAE02FC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A7A07-B77F-518B-BA73-691A2511FD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03662-7DC6-B744-9F47-D48F9815096B}" type="slidenum">
              <a:rPr lang="en-FI" smtClean="0"/>
              <a:t>3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28383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03662-7DC6-B744-9F47-D48F9815096B}" type="slidenum">
              <a:rPr lang="en-FI" smtClean="0"/>
              <a:t>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73664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E03662-7DC6-B744-9F47-D48F9815096B}" type="slidenum">
              <a:rPr lang="en-FI" smtClean="0"/>
              <a:t>9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62191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raphic 22">
            <a:extLst>
              <a:ext uri="{FF2B5EF4-FFF2-40B4-BE49-F238E27FC236}">
                <a16:creationId xmlns:a16="http://schemas.microsoft.com/office/drawing/2014/main" id="{5489C0F9-5FCD-1E05-2F97-A53AB71228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9748" y="744802"/>
            <a:ext cx="5292501" cy="528257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8D087D1-400E-C661-8F22-0EA96E11BB99}"/>
              </a:ext>
            </a:extLst>
          </p:cNvPr>
          <p:cNvSpPr/>
          <p:nvPr userDrawn="1"/>
        </p:nvSpPr>
        <p:spPr>
          <a:xfrm>
            <a:off x="-3" y="1575429"/>
            <a:ext cx="12192000" cy="5282571"/>
          </a:xfrm>
          <a:prstGeom prst="rect">
            <a:avLst/>
          </a:prstGeom>
          <a:gradFill>
            <a:gsLst>
              <a:gs pos="0">
                <a:schemeClr val="tx2">
                  <a:alpha val="0"/>
                </a:schemeClr>
              </a:gs>
              <a:gs pos="7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0428EF-5CEB-313C-54AD-7466D35BEE74}"/>
              </a:ext>
            </a:extLst>
          </p:cNvPr>
          <p:cNvSpPr txBox="1"/>
          <p:nvPr userDrawn="1"/>
        </p:nvSpPr>
        <p:spPr>
          <a:xfrm>
            <a:off x="267796" y="5323181"/>
            <a:ext cx="4921275" cy="580103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endParaRPr lang="en-US" sz="1600" dirty="0">
              <a:solidFill>
                <a:schemeClr val="accent2"/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6674D7E3-0897-CEEE-6FFA-59325824A7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7205" y="3463855"/>
            <a:ext cx="8377585" cy="580103"/>
          </a:xfrm>
        </p:spPr>
        <p:txBody>
          <a:bodyPr tIns="0" anchor="t">
            <a:noAutofit/>
          </a:bodyPr>
          <a:lstStyle>
            <a:lvl1pPr algn="ctr">
              <a:defRPr sz="4800">
                <a:gradFill>
                  <a:gsLst>
                    <a:gs pos="0">
                      <a:schemeClr val="accent2">
                        <a:lumMod val="90000"/>
                      </a:schemeClr>
                    </a:gs>
                    <a:gs pos="59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3600000" scaled="0"/>
                </a:gradFill>
              </a:defRPr>
            </a:lvl1pPr>
          </a:lstStyle>
          <a:p>
            <a:r>
              <a:rPr lang="en-GB" dirty="0">
                <a:effectLst/>
              </a:rPr>
              <a:t>title row 2</a:t>
            </a:r>
            <a:endParaRPr lang="en-FI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08B3200-882A-FFD2-6F26-70DBF22FF4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1337" y="2372715"/>
            <a:ext cx="3489325" cy="239902"/>
          </a:xfrm>
        </p:spPr>
        <p:txBody>
          <a:bodyPr>
            <a:noAutofit/>
          </a:bodyPr>
          <a:lstStyle>
            <a:lvl1pPr marL="0" indent="0" algn="ctr">
              <a:buNone/>
              <a:defRPr sz="1050" spc="300">
                <a:solidFill>
                  <a:schemeClr val="accent2">
                    <a:lumMod val="75000"/>
                  </a:schemeClr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GB" dirty="0"/>
              <a:t>Subtitle</a:t>
            </a:r>
            <a:endParaRPr lang="en-FI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BC401CB-548F-2AB1-1869-0EE998EFA2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20069" y="2873875"/>
            <a:ext cx="8551862" cy="580103"/>
          </a:xfrm>
        </p:spPr>
        <p:txBody>
          <a:bodyPr bIns="0" anchor="b">
            <a:noAutofit/>
          </a:bodyPr>
          <a:lstStyle>
            <a:lvl1pPr marL="0" indent="0" algn="ctr">
              <a:buNone/>
              <a:defRPr sz="4800">
                <a:solidFill>
                  <a:schemeClr val="accent3">
                    <a:lumMod val="90000"/>
                  </a:schemeClr>
                </a:solidFill>
              </a:defRPr>
            </a:lvl1pPr>
            <a:lvl2pPr>
              <a:defRPr sz="5400"/>
            </a:lvl2pPr>
            <a:lvl3pPr>
              <a:defRPr sz="48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GB" dirty="0"/>
              <a:t>Title row 1</a:t>
            </a:r>
            <a:endParaRPr lang="en-FI" dirty="0"/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27350DD8-2547-EFF6-FC8A-92F443360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8188" y="6161202"/>
            <a:ext cx="2414164" cy="541338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chemeClr val="accent3">
                    <a:lumMod val="50000"/>
                  </a:schemeClr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1pPr>
            <a:lvl2pPr marL="457200" indent="0">
              <a:buNone/>
              <a:defRPr sz="110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2pPr>
            <a:lvl3pPr marL="914400" indent="0">
              <a:buNone/>
              <a:defRPr sz="105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3pPr>
            <a:lvl4pPr marL="1371600" indent="0">
              <a:buNone/>
              <a:defRPr sz="100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4pPr>
            <a:lvl5pPr marL="1828800" indent="0">
              <a:buNone/>
              <a:defRPr sz="100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5pPr>
          </a:lstStyle>
          <a:p>
            <a:pPr lvl="0"/>
            <a:r>
              <a:rPr lang="en-GB" dirty="0"/>
              <a:t>Presenter name</a:t>
            </a:r>
            <a:endParaRPr lang="en-FI" dirty="0"/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F2D85F1D-8DD2-330E-D5AC-7E9D3DA8BE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371928" y="6203733"/>
            <a:ext cx="1820068" cy="304184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chemeClr val="accent3">
                    <a:lumMod val="50000"/>
                  </a:schemeClr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1pPr>
            <a:lvl2pPr marL="457200" indent="0">
              <a:buNone/>
              <a:defRPr sz="110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2pPr>
            <a:lvl3pPr marL="914400" indent="0">
              <a:buNone/>
              <a:defRPr sz="105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3pPr>
            <a:lvl4pPr marL="1371600" indent="0">
              <a:buNone/>
              <a:defRPr sz="100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4pPr>
            <a:lvl5pPr marL="1828800" indent="0">
              <a:buNone/>
              <a:defRPr sz="100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5pPr>
          </a:lstStyle>
          <a:p>
            <a:pPr lvl="0"/>
            <a:r>
              <a:rPr lang="en-GB" dirty="0"/>
              <a:t>Event</a:t>
            </a:r>
          </a:p>
        </p:txBody>
      </p:sp>
      <p:sp>
        <p:nvSpPr>
          <p:cNvPr id="28" name="Date Placeholder 8">
            <a:extLst>
              <a:ext uri="{FF2B5EF4-FFF2-40B4-BE49-F238E27FC236}">
                <a16:creationId xmlns:a16="http://schemas.microsoft.com/office/drawing/2014/main" id="{CD8C3FCD-2D06-4F50-BCAC-72D38DD703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371928" y="6513556"/>
            <a:ext cx="1820069" cy="18898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D197AFE0-2378-46A1-9484-B7BA285A83DA}" type="datetime8">
              <a:rPr lang="en-FI" smtClean="0"/>
              <a:pPr/>
              <a:t>27.10.2025 15.35</a:t>
            </a:fld>
            <a:endParaRPr lang="en-FI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435729C-32BB-7764-0FE6-B6E3B1BE0A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5734" y="6243789"/>
            <a:ext cx="1744984" cy="37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113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F4B4-083B-C4AC-0434-E038075AD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CCBDE4-E119-E206-CF58-E4257880C6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80EAB9-9CB2-833F-E898-951D1FE82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FEFC24-9F81-3D96-1758-8BA44EBDE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36361-A732-3742-B2DA-D8BC53EEC8CB}" type="slidenum">
              <a:t>‹#›</a:t>
            </a:fld>
            <a:endParaRPr lang="en-FI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FCF253-4EB9-BA79-96B7-EC8E648EF304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130818" y="6471024"/>
            <a:ext cx="2743200" cy="196159"/>
          </a:xfrm>
          <a:prstGeom prst="rect">
            <a:avLst/>
          </a:prstGeom>
        </p:spPr>
        <p:txBody>
          <a:bodyPr/>
          <a:lstStyle/>
          <a:p>
            <a:fld id="{3271F9DB-C86A-4F0D-BE8C-A2BB75A9F050}" type="datetime8">
              <a:rPr lang="en-FI" smtClean="0"/>
              <a:t>27.10.2025 15.35</a:t>
            </a:fld>
            <a:endParaRPr lang="en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90AA0CD-ECB2-B537-8FB1-B37FE5D8922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4483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E6956BB4-D171-8D48-ED95-9CBD7CFD35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21426" y="2955791"/>
            <a:ext cx="4390331" cy="946418"/>
          </a:xfrm>
          <a:prstGeom prst="rect">
            <a:avLst/>
          </a:prstGeom>
        </p:spPr>
      </p:pic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94D20D5A-7571-7C39-63BE-449CCFEC9F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0677" y="5362337"/>
            <a:ext cx="2447648" cy="953622"/>
          </a:xfrm>
        </p:spPr>
        <p:txBody>
          <a:bodyPr anchor="ctr">
            <a:noAutofit/>
          </a:bodyPr>
          <a:lstStyle>
            <a:lvl1pPr marL="0" indent="0">
              <a:lnSpc>
                <a:spcPct val="120000"/>
              </a:lnSpc>
              <a:buNone/>
              <a:defRPr sz="1200">
                <a:solidFill>
                  <a:schemeClr val="accent2">
                    <a:lumMod val="75000"/>
                  </a:schemeClr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1pPr>
            <a:lvl2pPr marL="457200" indent="0">
              <a:buNone/>
              <a:defRPr sz="110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2pPr>
            <a:lvl3pPr marL="914400" indent="0">
              <a:buNone/>
              <a:defRPr sz="105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3pPr>
            <a:lvl4pPr marL="1371600" indent="0">
              <a:buNone/>
              <a:defRPr sz="100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4pPr>
            <a:lvl5pPr marL="1828800" indent="0">
              <a:buNone/>
              <a:defRPr sz="100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5pPr>
          </a:lstStyle>
          <a:p>
            <a:pPr lvl="0"/>
            <a:r>
              <a:rPr lang="en-GB" dirty="0"/>
              <a:t>Manu Tamminen, PhD</a:t>
            </a:r>
            <a:br>
              <a:rPr lang="en-GB" dirty="0"/>
            </a:br>
            <a:r>
              <a:rPr lang="en-GB" dirty="0"/>
              <a:t>CTO &amp; Founder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 err="1"/>
              <a:t>manu@genomill.com</a:t>
            </a:r>
            <a:br>
              <a:rPr lang="en-GB" dirty="0"/>
            </a:br>
            <a:r>
              <a:rPr lang="en-GB" dirty="0" err="1"/>
              <a:t>genomill.com</a:t>
            </a:r>
            <a:endParaRPr lang="en-GB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ED92FAB-F3CD-6738-2C0C-A63865576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677" y="2628899"/>
            <a:ext cx="4809898" cy="1600200"/>
          </a:xfrm>
        </p:spPr>
        <p:txBody>
          <a:bodyPr anchor="ctr">
            <a:noAutofit/>
          </a:bodyPr>
          <a:lstStyle>
            <a:lvl1pPr>
              <a:defRPr sz="4400"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90092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E6956BB4-D171-8D48-ED95-9CBD7CFD35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9673" y="2998699"/>
            <a:ext cx="3992235" cy="860601"/>
          </a:xfrm>
          <a:prstGeom prst="rect">
            <a:avLst/>
          </a:prstGeom>
        </p:spPr>
      </p:pic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94D20D5A-7571-7C39-63BE-449CCFEC9F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1424" y="5362337"/>
            <a:ext cx="1688724" cy="953622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chemeClr val="accent2">
                    <a:lumMod val="50000"/>
                  </a:schemeClr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1pPr>
            <a:lvl2pPr marL="457200" indent="0">
              <a:buNone/>
              <a:defRPr sz="110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2pPr>
            <a:lvl3pPr marL="914400" indent="0">
              <a:buNone/>
              <a:defRPr sz="105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3pPr>
            <a:lvl4pPr marL="1371600" indent="0">
              <a:buNone/>
              <a:defRPr sz="100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4pPr>
            <a:lvl5pPr marL="1828800" indent="0">
              <a:buNone/>
              <a:defRPr sz="1000"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5pPr>
          </a:lstStyle>
          <a:p>
            <a:pPr lvl="0"/>
            <a:r>
              <a:rPr lang="en-GB"/>
              <a:t>Manu Tamminen, PhD</a:t>
            </a:r>
            <a:br>
              <a:rPr lang="en-GB"/>
            </a:br>
            <a:r>
              <a:rPr lang="en-GB"/>
              <a:t>CTO &amp; Founder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manu@genomill.com</a:t>
            </a:r>
            <a:br>
              <a:rPr lang="en-GB"/>
            </a:br>
            <a:r>
              <a:rPr lang="en-GB"/>
              <a:t>genomill.com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ED92FAB-F3CD-6738-2C0C-A63865576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1424" y="2628899"/>
            <a:ext cx="3932237" cy="16002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90041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9A372-C5C3-7500-7A2D-1BD9F5E19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38" y="365125"/>
            <a:ext cx="9495186" cy="1325563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gradFill>
                  <a:gsLst>
                    <a:gs pos="0">
                      <a:schemeClr val="accent2">
                        <a:lumMod val="90000"/>
                      </a:schemeClr>
                    </a:gs>
                    <a:gs pos="59000">
                      <a:schemeClr val="accent2">
                        <a:lumMod val="75000"/>
                      </a:schemeClr>
                    </a:gs>
                    <a:gs pos="100000">
                      <a:schemeClr val="accent2">
                        <a:lumMod val="50000"/>
                      </a:schemeClr>
                    </a:gs>
                  </a:gsLst>
                  <a:lin ang="3600000" scaled="0"/>
                </a:gradFill>
              </a:defRPr>
            </a:lvl1pPr>
          </a:lstStyle>
          <a:p>
            <a:r>
              <a:rPr kumimoji="0" lang="en-GB" sz="3000" b="1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D8D5FF">
                        <a:lumMod val="75000"/>
                        <a:alpha val="59251"/>
                      </a:srgbClr>
                    </a:gs>
                    <a:gs pos="29000">
                      <a:srgbClr val="A5A5FF">
                        <a:lumMod val="75000"/>
                      </a:srgbClr>
                    </a:gs>
                    <a:gs pos="100000">
                      <a:srgbClr val="A5A5FF">
                        <a:lumMod val="50000"/>
                      </a:srgbClr>
                    </a:gs>
                  </a:gsLst>
                  <a:lin ang="3600000" scaled="0"/>
                </a:gradFill>
                <a:effectLst/>
                <a:uLnTx/>
                <a:uFillTx/>
                <a:latin typeface="Red Hat Display Medium" panose="02010303040201060303" pitchFamily="2" charset="0"/>
                <a:ea typeface="Red Hat Display Medium" panose="02010303040201060303" pitchFamily="2" charset="0"/>
                <a:cs typeface="Red Hat Display Medium" panose="02010303040201060303" pitchFamily="2" charset="0"/>
              </a:rPr>
              <a:t>Click to edit Master title style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AEA3D-C369-4C26-D61D-BC3743DC6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38" y="1825625"/>
            <a:ext cx="9495186" cy="4351338"/>
          </a:xfr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buNone/>
              <a:defRPr sz="2000"/>
            </a:lvl1pPr>
            <a:lvl2pPr marL="457200" indent="0">
              <a:lnSpc>
                <a:spcPct val="140000"/>
              </a:lnSpc>
              <a:buNone/>
              <a:defRPr sz="1800"/>
            </a:lvl2pPr>
            <a:lvl3pPr marL="914400" indent="0">
              <a:lnSpc>
                <a:spcPct val="140000"/>
              </a:lnSpc>
              <a:buNone/>
              <a:defRPr sz="1600"/>
            </a:lvl3pPr>
            <a:lvl4pPr marL="1371600" indent="0">
              <a:lnSpc>
                <a:spcPct val="140000"/>
              </a:lnSpc>
              <a:buNone/>
              <a:defRPr sz="1400"/>
            </a:lvl4pPr>
            <a:lvl5pPr marL="1828800" indent="0">
              <a:lnSpc>
                <a:spcPct val="140000"/>
              </a:lnSpc>
              <a:buNone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86C3012-689E-DCE7-0934-40AF83154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818" y="6471024"/>
            <a:ext cx="2743200" cy="19615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79F6F443-E2F8-49BC-9490-E5AECB0ECFE0}" type="datetime8">
              <a:rPr lang="en-FI" smtClean="0"/>
              <a:pPr/>
              <a:t>27.10.2025 15.35</a:t>
            </a:fld>
            <a:endParaRPr lang="en-FI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24AFE44-65BB-9732-EEEF-853245B06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endParaRPr lang="en-FI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56996ED-9DBD-5118-CC79-64F740AB7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AB136361-A732-3742-B2DA-D8BC53EEC8CB}" type="slidenum">
              <a:rPr lang="en-FI" smtClean="0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460798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9A372-C5C3-7500-7A2D-1BD9F5E19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4475" y="365125"/>
            <a:ext cx="5670514" cy="1325563"/>
          </a:xfrm>
        </p:spPr>
        <p:txBody>
          <a:bodyPr anchor="b"/>
          <a:lstStyle>
            <a:lvl1pPr>
              <a:lnSpc>
                <a:spcPct val="110000"/>
              </a:lnSpc>
              <a:defRPr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AEA3D-C369-4C26-D61D-BC3743DC6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4475" y="1825625"/>
            <a:ext cx="5670514" cy="4351338"/>
          </a:xfr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buNone/>
              <a:defRPr sz="2000"/>
            </a:lvl1pPr>
            <a:lvl2pPr marL="457200" indent="0">
              <a:lnSpc>
                <a:spcPct val="140000"/>
              </a:lnSpc>
              <a:buNone/>
              <a:defRPr sz="1800"/>
            </a:lvl2pPr>
            <a:lvl3pPr marL="914400" indent="0">
              <a:lnSpc>
                <a:spcPct val="140000"/>
              </a:lnSpc>
              <a:buNone/>
              <a:defRPr sz="1600"/>
            </a:lvl3pPr>
            <a:lvl4pPr marL="1371600" indent="0">
              <a:lnSpc>
                <a:spcPct val="140000"/>
              </a:lnSpc>
              <a:buNone/>
              <a:defRPr sz="1400"/>
            </a:lvl4pPr>
            <a:lvl5pPr marL="1828800" indent="0">
              <a:lnSpc>
                <a:spcPct val="140000"/>
              </a:lnSpc>
              <a:buNone/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37D6C9B7-456D-915B-C85E-1E4D232D8E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818" y="6471024"/>
            <a:ext cx="2743200" cy="196159"/>
          </a:xfrm>
          <a:prstGeom prst="rect">
            <a:avLst/>
          </a:prstGeom>
        </p:spPr>
        <p:txBody>
          <a:bodyPr/>
          <a:lstStyle/>
          <a:p>
            <a:fld id="{80FCA04C-DDD6-457E-813B-35CD6C307226}" type="datetime8">
              <a:rPr lang="en-FI" smtClean="0"/>
              <a:t>27.10.2025 15.35</a:t>
            </a:fld>
            <a:endParaRPr lang="en-FI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CD696A8-573D-CB19-FAD4-5D8A60946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406B9846-893D-4BD9-C687-51D38ADCD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36361-A732-3742-B2DA-D8BC53EEC8CB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98404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FF004-9820-DE31-4B3F-DF64B0F1F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7F70-F347-EB05-0EF5-4B8836AD1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6CFB69D-33C0-EDE1-6A6A-97AD15F793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818" y="6471024"/>
            <a:ext cx="2743200" cy="196159"/>
          </a:xfrm>
          <a:prstGeom prst="rect">
            <a:avLst/>
          </a:prstGeom>
        </p:spPr>
        <p:txBody>
          <a:bodyPr/>
          <a:lstStyle/>
          <a:p>
            <a:fld id="{E971D98F-8C91-46C1-9036-4B6CB663D369}" type="datetime8">
              <a:rPr lang="en-FI" smtClean="0"/>
              <a:t>27.10.2025 15.35</a:t>
            </a:fld>
            <a:endParaRPr lang="en-FI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80C4F32-8199-6307-CE95-F64E0A8F0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DA14DF3-4E9C-5C49-47C1-50A14B556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36361-A732-3742-B2DA-D8BC53EEC8CB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79890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2640D-C19B-E62F-A0D8-EE222929B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D528-D6A1-6619-AA8E-43EF837D0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4BAD06-AB28-B93E-65B3-CBAD00582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C40BB-3143-8B70-3C71-8847E62C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36361-A732-3742-B2DA-D8BC53EEC8CB}" type="slidenum">
              <a:t>‹#›</a:t>
            </a:fld>
            <a:endParaRPr lang="en-FI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1FE3EDD-6D8E-D358-D858-583CDCC94D3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130818" y="6471024"/>
            <a:ext cx="2743200" cy="196159"/>
          </a:xfrm>
          <a:prstGeom prst="rect">
            <a:avLst/>
          </a:prstGeom>
        </p:spPr>
        <p:txBody>
          <a:bodyPr/>
          <a:lstStyle/>
          <a:p>
            <a:fld id="{DE043113-27A0-458B-A23E-B96EBBAF11A0}" type="datetime8">
              <a:rPr lang="en-FI" smtClean="0"/>
              <a:t>27.10.2025 15.35</a:t>
            </a:fld>
            <a:endParaRPr lang="en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AC31C72-84CA-99CD-322B-27EBA3516F5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82197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996C4-C2AD-4BEC-8956-C69DA7AD0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94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6B3FF8-2B5E-3F83-55D6-A4A2C4B66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394" y="1681163"/>
            <a:ext cx="5639389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i="0"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850E1F-AFCF-A431-51EC-012280AB3A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4394" y="2653123"/>
            <a:ext cx="5639389" cy="352125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F1590C-5269-197D-3377-18BE79E15C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94120" y="1681163"/>
            <a:ext cx="5667162" cy="823912"/>
          </a:xfrm>
        </p:spPr>
        <p:txBody>
          <a:bodyPr anchor="b">
            <a:normAutofit/>
          </a:bodyPr>
          <a:lstStyle>
            <a:lvl1pPr marL="0" indent="0">
              <a:buNone/>
              <a:defRPr sz="1800" b="1" i="0"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D48B08-93D3-C2A3-6A05-C123857D8B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4120" y="2653123"/>
            <a:ext cx="5667162" cy="352125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258584-D1E1-A0D7-7721-14371BD24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36361-A732-3742-B2DA-D8BC53EEC8CB}" type="slidenum">
              <a:t>‹#›</a:t>
            </a:fld>
            <a:endParaRPr lang="en-FI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EC43E311-CBB4-5032-9003-0FFDFD853CEC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130818" y="6471024"/>
            <a:ext cx="2743200" cy="196159"/>
          </a:xfrm>
          <a:prstGeom prst="rect">
            <a:avLst/>
          </a:prstGeom>
        </p:spPr>
        <p:txBody>
          <a:bodyPr/>
          <a:lstStyle/>
          <a:p>
            <a:fld id="{87E0D6FD-A6E6-42A5-9354-F136DB28A29C}" type="datetime8">
              <a:rPr lang="en-FI" smtClean="0"/>
              <a:t>27.10.2025 15.35</a:t>
            </a:fld>
            <a:endParaRPr lang="en-FI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07FC01CF-8F7A-20C9-9D9D-EEFB57C900B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35104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7D00-2DA6-5C90-0934-BC9D49DE2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DD1D38-4BB7-970A-5820-7521F91A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36361-A732-3742-B2DA-D8BC53EEC8CB}" type="slidenum">
              <a:t>‹#›</a:t>
            </a:fld>
            <a:endParaRPr lang="en-FI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F63E1FD-19F4-2469-793A-01BE244D1424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130818" y="6471024"/>
            <a:ext cx="2743200" cy="196159"/>
          </a:xfrm>
          <a:prstGeom prst="rect">
            <a:avLst/>
          </a:prstGeom>
        </p:spPr>
        <p:txBody>
          <a:bodyPr/>
          <a:lstStyle/>
          <a:p>
            <a:fld id="{3A86E1D5-BA95-47CF-9937-26E3BDD829BC}" type="datetime8">
              <a:rPr lang="en-FI" smtClean="0"/>
              <a:t>27.10.2025 15.35</a:t>
            </a:fld>
            <a:endParaRPr lang="en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57031D3-CB99-BAE2-932F-653A341DCC0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13332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D718AE-E146-18A7-D549-D28B9520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36361-A732-3742-B2DA-D8BC53EEC8CB}" type="slidenum">
              <a:t>‹#›</a:t>
            </a:fld>
            <a:endParaRPr lang="en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2AFA2B-40B8-AC7B-A15A-364E884B3028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130818" y="6471024"/>
            <a:ext cx="2743200" cy="196159"/>
          </a:xfrm>
          <a:prstGeom prst="rect">
            <a:avLst/>
          </a:prstGeom>
        </p:spPr>
        <p:txBody>
          <a:bodyPr/>
          <a:lstStyle/>
          <a:p>
            <a:fld id="{6332648F-D807-4C7B-9199-ADD3D3772616}" type="datetime8">
              <a:rPr lang="en-FI" smtClean="0"/>
              <a:t>27.10.2025 15.35</a:t>
            </a:fld>
            <a:endParaRPr lang="en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3BFDB2-F7F2-9FBE-68AB-622D1C1363F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22059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2D534-26E7-0A0F-3A77-7BBCB1E83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C81F1-1F40-353A-B39E-5FA178142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F1BEE0-5676-4BD9-84A3-B123F6233F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615860-BA07-655B-1E00-F568613D0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36361-A732-3742-B2DA-D8BC53EEC8CB}" type="slidenum">
              <a:t>‹#›</a:t>
            </a:fld>
            <a:endParaRPr lang="en-FI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C5C2C79-4D23-9F10-A11F-1847F351FABC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130818" y="6471024"/>
            <a:ext cx="2743200" cy="196159"/>
          </a:xfrm>
          <a:prstGeom prst="rect">
            <a:avLst/>
          </a:prstGeom>
        </p:spPr>
        <p:txBody>
          <a:bodyPr/>
          <a:lstStyle/>
          <a:p>
            <a:fld id="{730EB34D-53D0-4348-9EB5-374F17D68933}" type="datetime8">
              <a:rPr lang="en-FI" smtClean="0"/>
              <a:t>27.10.2025 15.35</a:t>
            </a:fld>
            <a:endParaRPr lang="en-FI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BBA4611-08FA-935E-ABD2-51C4B9B12B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06085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49FE69-FAEA-A8B0-247D-95215913B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818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285377-FF5D-04FD-19DC-6169DB5BE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0818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1A53F-C942-D23D-55F5-49B7A636F3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0818" y="6281215"/>
            <a:ext cx="2743200" cy="1961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1pPr>
          </a:lstStyle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C2858-3B3D-3350-DAE4-FB4262BC76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17980" y="629671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accent5"/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1pPr>
          </a:lstStyle>
          <a:p>
            <a:fld id="{AB136361-A732-3742-B2DA-D8BC53EEC8CB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F3C92649-EC4A-88ED-01E2-2E847CDC4B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0818" y="6498398"/>
            <a:ext cx="2743200" cy="1961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5"/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1pPr>
          </a:lstStyle>
          <a:p>
            <a:fld id="{73FC0F2A-F987-4768-B789-22E53E879341}" type="datetime8">
              <a:rPr lang="en-FI" smtClean="0"/>
              <a:pPr/>
              <a:t>27.10.2025 15.35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643420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9" r:id="rId11"/>
    <p:sldLayoutId id="2147483660" r:id="rId1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gradFill>
            <a:gsLst>
              <a:gs pos="0">
                <a:schemeClr val="accent2">
                  <a:lumMod val="75000"/>
                  <a:alpha val="59251"/>
                </a:schemeClr>
              </a:gs>
              <a:gs pos="29000">
                <a:schemeClr val="accent3">
                  <a:lumMod val="75000"/>
                </a:schemeClr>
              </a:gs>
              <a:gs pos="100000">
                <a:schemeClr val="accent3">
                  <a:lumMod val="50000"/>
                </a:schemeClr>
              </a:gs>
            </a:gsLst>
            <a:lin ang="3600000" scaled="0"/>
          </a:gradFill>
          <a:latin typeface="Red Hat Display Medium" panose="02010303040201060303" pitchFamily="2" charset="0"/>
          <a:ea typeface="Red Hat Display Medium" panose="02010303040201060303" pitchFamily="2" charset="0"/>
          <a:cs typeface="Red Hat Display Medium" panose="02010303040201060303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ed Hat Display" panose="02010303040201060303" pitchFamily="2" charset="0"/>
          <a:ea typeface="Red Hat Display" panose="02010303040201060303" pitchFamily="2" charset="0"/>
          <a:cs typeface="Red Hat Display" panose="02010303040201060303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ed Hat Display" panose="02010303040201060303" pitchFamily="2" charset="0"/>
          <a:ea typeface="Red Hat Display" panose="02010303040201060303" pitchFamily="2" charset="0"/>
          <a:cs typeface="Red Hat Display" panose="02010303040201060303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ed Hat Display" panose="02010303040201060303" pitchFamily="2" charset="0"/>
          <a:ea typeface="Red Hat Display" panose="02010303040201060303" pitchFamily="2" charset="0"/>
          <a:cs typeface="Red Hat Display" panose="02010303040201060303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ed Hat Display" panose="02010303040201060303" pitchFamily="2" charset="0"/>
          <a:ea typeface="Red Hat Display" panose="02010303040201060303" pitchFamily="2" charset="0"/>
          <a:cs typeface="Red Hat Display" panose="02010303040201060303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ed Hat Display" panose="02010303040201060303" pitchFamily="2" charset="0"/>
          <a:ea typeface="Red Hat Display" panose="02010303040201060303" pitchFamily="2" charset="0"/>
          <a:cs typeface="Red Hat Display" panose="02010303040201060303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5722">
          <p15:clr>
            <a:srgbClr val="F26B43"/>
          </p15:clr>
        </p15:guide>
        <p15:guide id="3" pos="143">
          <p15:clr>
            <a:srgbClr val="F26B43"/>
          </p15:clr>
        </p15:guide>
        <p15:guide id="4" pos="7537">
          <p15:clr>
            <a:srgbClr val="F26B43"/>
          </p15:clr>
        </p15:guide>
        <p15:guide id="5" pos="1050">
          <p15:clr>
            <a:srgbClr val="F26B43"/>
          </p15:clr>
        </p15:guide>
        <p15:guide id="6" pos="1958">
          <p15:clr>
            <a:srgbClr val="F26B43"/>
          </p15:clr>
        </p15:guide>
        <p15:guide id="7" pos="6630">
          <p15:clr>
            <a:srgbClr val="F26B43"/>
          </p15:clr>
        </p15:guide>
        <p15:guide id="8" pos="2865">
          <p15:clr>
            <a:srgbClr val="F26B43"/>
          </p15:clr>
        </p15:guide>
        <p15:guide id="9" pos="4815">
          <p15:clr>
            <a:srgbClr val="F26B43"/>
          </p15:clr>
        </p15:guide>
        <p15:guide id="11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a@genomil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jukka@genomil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01/2025.05.08.652165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s://doi.org/10.1016/j.jmoldx.2025.09.006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articles/s41598-025-04827-2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i.org/10.1016/j.jmoldx.2025.09.006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58042-CCBD-6911-BFA5-63532EF71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205" y="4044426"/>
            <a:ext cx="8377585" cy="580103"/>
          </a:xfrm>
        </p:spPr>
        <p:txBody>
          <a:bodyPr/>
          <a:lstStyle/>
          <a:p>
            <a:r>
              <a:rPr lang="en-GB" dirty="0"/>
              <a:t>l</a:t>
            </a:r>
            <a:r>
              <a:rPr lang="en-FI" dirty="0"/>
              <a:t>iquid biopsy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40AB0-9465-A8BF-BB44-1C465BF9FF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51337" y="2198545"/>
            <a:ext cx="3489325" cy="239902"/>
          </a:xfrm>
        </p:spPr>
        <p:txBody>
          <a:bodyPr/>
          <a:lstStyle/>
          <a:p>
            <a:r>
              <a:rPr lang="en-GB" dirty="0"/>
              <a:t>GENO1® TECHNOLOGIES</a:t>
            </a:r>
            <a:endParaRPr lang="en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7E374A-D95A-C565-B06D-91B1D7507A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20069" y="3454446"/>
            <a:ext cx="8551862" cy="580103"/>
          </a:xfrm>
        </p:spPr>
        <p:txBody>
          <a:bodyPr/>
          <a:lstStyle/>
          <a:p>
            <a:r>
              <a:rPr lang="en-FI" dirty="0"/>
              <a:t>Unlocking the true potential</a:t>
            </a:r>
          </a:p>
          <a:p>
            <a:r>
              <a:rPr lang="en-GB" dirty="0"/>
              <a:t>of NGS to empower</a:t>
            </a:r>
            <a:endParaRPr lang="en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DE9763-957B-B4FB-12C9-9711A779C2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FI" dirty="0"/>
              <a:t>Simona Adamusová, </a:t>
            </a:r>
            <a:r>
              <a:rPr lang="en-FI" dirty="0">
                <a:hlinkClick r:id="rId3"/>
              </a:rPr>
              <a:t>sa@genomill.com</a:t>
            </a:r>
            <a:endParaRPr lang="en-FI" dirty="0"/>
          </a:p>
          <a:p>
            <a:pPr algn="ctr"/>
            <a:r>
              <a:rPr lang="en-FI" dirty="0"/>
              <a:t>Jukka Laine, </a:t>
            </a:r>
            <a:r>
              <a:rPr lang="en-FI" dirty="0">
                <a:hlinkClick r:id="rId4"/>
              </a:rPr>
              <a:t>jukka@genomill.com</a:t>
            </a:r>
            <a:r>
              <a:rPr lang="en-FI" dirty="0"/>
              <a:t>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4E27DC-CC78-87EC-6586-FB53FC2912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FI" dirty="0"/>
              <a:t>ELBS GA, Madrid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935BF7-5516-0351-D1CC-183D64C1A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E3EE3-95D3-46D0-84F0-5140EAF59FC4}" type="datetime8">
              <a:rPr lang="en-FI" smtClean="0"/>
              <a:t>27.10.2025 15.35</a:t>
            </a:fld>
            <a:endParaRPr lang="en-FI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8FD1B6-DEB4-3B84-8E93-E97694FD1B2F}"/>
              </a:ext>
            </a:extLst>
          </p:cNvPr>
          <p:cNvSpPr txBox="1"/>
          <p:nvPr/>
        </p:nvSpPr>
        <p:spPr>
          <a:xfrm>
            <a:off x="4934857" y="75909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899086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0DED7-F47C-FACE-2883-F73BAA173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EF5A5-5089-D746-0B82-95655603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I" dirty="0">
                <a:gradFill>
                  <a:gsLst>
                    <a:gs pos="0">
                      <a:schemeClr val="accent2">
                        <a:lumMod val="90000"/>
                      </a:schemeClr>
                    </a:gs>
                    <a:gs pos="15000">
                      <a:schemeClr val="accent2">
                        <a:lumMod val="75000"/>
                      </a:schemeClr>
                    </a:gs>
                    <a:gs pos="99000">
                      <a:schemeClr val="accent2">
                        <a:lumMod val="50000"/>
                      </a:schemeClr>
                    </a:gs>
                  </a:gsLst>
                  <a:lin ang="3600000" scaled="0"/>
                </a:gradFill>
              </a:rPr>
              <a:t>Sequencing is no longer the bottleneck</a:t>
            </a:r>
            <a:br>
              <a:rPr lang="en-FI" dirty="0">
                <a:gradFill>
                  <a:gsLst>
                    <a:gs pos="0">
                      <a:schemeClr val="accent2">
                        <a:lumMod val="90000"/>
                      </a:schemeClr>
                    </a:gs>
                    <a:gs pos="15000">
                      <a:schemeClr val="accent2">
                        <a:lumMod val="75000"/>
                      </a:schemeClr>
                    </a:gs>
                    <a:gs pos="99000">
                      <a:schemeClr val="accent2">
                        <a:lumMod val="50000"/>
                      </a:schemeClr>
                    </a:gs>
                  </a:gsLst>
                  <a:lin ang="3600000" scaled="0"/>
                </a:gradFill>
              </a:rPr>
            </a:br>
            <a:endParaRPr lang="en-FI" dirty="0">
              <a:gradFill>
                <a:gsLst>
                  <a:gs pos="0">
                    <a:schemeClr val="accent2">
                      <a:lumMod val="90000"/>
                    </a:schemeClr>
                  </a:gs>
                  <a:gs pos="15000">
                    <a:schemeClr val="accent2">
                      <a:lumMod val="75000"/>
                    </a:schemeClr>
                  </a:gs>
                  <a:gs pos="99000">
                    <a:schemeClr val="accent2">
                      <a:lumMod val="50000"/>
                    </a:schemeClr>
                  </a:gs>
                </a:gsLst>
                <a:lin ang="3600000" scaled="0"/>
              </a:gra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0052D-ABF5-A33F-72C5-2FBF850B3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6F443-E2F8-49BC-9490-E5AECB0ECFE0}" type="datetime8">
              <a:rPr lang="en-FI" smtClean="0">
                <a:solidFill>
                  <a:schemeClr val="bg1"/>
                </a:solidFill>
              </a:rPr>
              <a:pPr/>
              <a:t>27.10.2025 15.35</a:t>
            </a:fld>
            <a:endParaRPr lang="en-FI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EE9C307-0230-A414-6F10-927BCB1F4CC7}"/>
              </a:ext>
            </a:extLst>
          </p:cNvPr>
          <p:cNvGrpSpPr/>
          <p:nvPr/>
        </p:nvGrpSpPr>
        <p:grpSpPr>
          <a:xfrm>
            <a:off x="374526" y="1690688"/>
            <a:ext cx="9949874" cy="770886"/>
            <a:chOff x="21932620" y="2380501"/>
            <a:chExt cx="3961430" cy="78388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B133B4C-FBD1-946B-15A8-542E69ABD7D1}"/>
                </a:ext>
              </a:extLst>
            </p:cNvPr>
            <p:cNvSpPr txBox="1"/>
            <p:nvPr/>
          </p:nvSpPr>
          <p:spPr>
            <a:xfrm>
              <a:off x="21932620" y="2380501"/>
              <a:ext cx="1434247" cy="43828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anchor="ctr">
              <a:noAutofit/>
            </a:bodyPr>
            <a:lstStyle/>
            <a:p>
              <a:pPr>
                <a:spcAft>
                  <a:spcPts val="1035"/>
                </a:spcAft>
                <a:buClr>
                  <a:schemeClr val="accent1"/>
                </a:buClr>
                <a:buSzPct val="80000"/>
              </a:pPr>
              <a:r>
                <a:rPr lang="en-GB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rPr>
                <a:t>Liquid biopsy workflow in 2015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A125002-7ECB-1677-C74B-C002F33D26AB}"/>
                </a:ext>
              </a:extLst>
            </p:cNvPr>
            <p:cNvGrpSpPr/>
            <p:nvPr/>
          </p:nvGrpSpPr>
          <p:grpSpPr>
            <a:xfrm>
              <a:off x="21947788" y="2777591"/>
              <a:ext cx="3946262" cy="386794"/>
              <a:chOff x="21835037" y="2771675"/>
              <a:chExt cx="3551423" cy="348093"/>
            </a:xfrm>
          </p:grpSpPr>
          <p:sp>
            <p:nvSpPr>
              <p:cNvPr id="8" name="Pentagon 7">
                <a:extLst>
                  <a:ext uri="{FF2B5EF4-FFF2-40B4-BE49-F238E27FC236}">
                    <a16:creationId xmlns:a16="http://schemas.microsoft.com/office/drawing/2014/main" id="{E8F0D82E-FB0D-59FD-E343-29FB23A4AAF4}"/>
                  </a:ext>
                </a:extLst>
              </p:cNvPr>
              <p:cNvSpPr/>
              <p:nvPr/>
            </p:nvSpPr>
            <p:spPr>
              <a:xfrm>
                <a:off x="23076073" y="2771676"/>
                <a:ext cx="2310387" cy="348091"/>
              </a:xfrm>
              <a:prstGeom prst="homePlate">
                <a:avLst/>
              </a:prstGeom>
              <a:solidFill>
                <a:srgbClr val="E5014A"/>
              </a:solidFill>
              <a:ln w="25400"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hemeClr val="accent3">
                  <a:shade val="80000"/>
                  <a:hueOff val="0"/>
                  <a:satOff val="24539"/>
                  <a:lumOff val="9487"/>
                  <a:alphaOff val="0"/>
                </a:schemeClr>
              </a:fillRef>
              <a:effectRef idx="0">
                <a:schemeClr val="accent3">
                  <a:shade val="80000"/>
                  <a:hueOff val="0"/>
                  <a:satOff val="24539"/>
                  <a:lumOff val="9487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48000" tIns="24003" rIns="197218" bIns="24003" numCol="1" spcCol="1270" anchor="ctr" anchorCtr="0">
                <a:noAutofit/>
              </a:bodyPr>
              <a:lstStyle/>
              <a:p>
                <a:pPr marL="0" lvl="0" indent="0" algn="l" defTabSz="40005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sz="1200" kern="1200" dirty="0">
                    <a:solidFill>
                      <a:schemeClr val="tx2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NEXT-GENERATION DNA SEQUENCING</a:t>
                </a:r>
              </a:p>
            </p:txBody>
          </p:sp>
          <p:sp>
            <p:nvSpPr>
              <p:cNvPr id="9" name="Pentagon 8">
                <a:extLst>
                  <a:ext uri="{FF2B5EF4-FFF2-40B4-BE49-F238E27FC236}">
                    <a16:creationId xmlns:a16="http://schemas.microsoft.com/office/drawing/2014/main" id="{5B220ED0-C60C-7785-55F0-6EC582B22DF4}"/>
                  </a:ext>
                </a:extLst>
              </p:cNvPr>
              <p:cNvSpPr/>
              <p:nvPr/>
            </p:nvSpPr>
            <p:spPr>
              <a:xfrm>
                <a:off x="22185490" y="2771677"/>
                <a:ext cx="1028766" cy="348091"/>
              </a:xfrm>
              <a:prstGeom prst="homePlate">
                <a:avLst/>
              </a:prstGeom>
              <a:solidFill>
                <a:schemeClr val="accent1"/>
              </a:solidFill>
              <a:ln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shade val="80000"/>
                  <a:hueOff val="0"/>
                  <a:satOff val="12270"/>
                  <a:lumOff val="47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48000" tIns="24003" rIns="197218" bIns="24003" numCol="1" spcCol="1270" anchor="ctr" anchorCtr="0">
                <a:noAutofit/>
              </a:bodyPr>
              <a:lstStyle/>
              <a:p>
                <a:pPr marL="0" lvl="0" indent="0" algn="l" defTabSz="40005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sz="1200" kern="1200" dirty="0">
                    <a:solidFill>
                      <a:schemeClr val="tx2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LIBRARY PREPARATION</a:t>
                </a:r>
              </a:p>
            </p:txBody>
          </p:sp>
          <p:sp>
            <p:nvSpPr>
              <p:cNvPr id="10" name="Pentagon 9">
                <a:extLst>
                  <a:ext uri="{FF2B5EF4-FFF2-40B4-BE49-F238E27FC236}">
                    <a16:creationId xmlns:a16="http://schemas.microsoft.com/office/drawing/2014/main" id="{585C1AD3-EB43-C750-73FF-C0A80238EA57}"/>
                  </a:ext>
                </a:extLst>
              </p:cNvPr>
              <p:cNvSpPr/>
              <p:nvPr/>
            </p:nvSpPr>
            <p:spPr>
              <a:xfrm>
                <a:off x="21835037" y="2771675"/>
                <a:ext cx="507717" cy="348091"/>
              </a:xfrm>
              <a:prstGeom prst="homePlate">
                <a:avLst/>
              </a:prstGeom>
              <a:solidFill>
                <a:schemeClr val="accent5"/>
              </a:solidFill>
              <a:ln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60000" tIns="24003" rIns="98609" bIns="24003" numCol="1" spcCol="1270" anchor="ctr" anchorCtr="0">
                <a:noAutofit/>
              </a:bodyPr>
              <a:lstStyle/>
              <a:p>
                <a:pPr marL="0" lvl="0" indent="0" algn="l" defTabSz="40005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sz="1050" b="0" i="0" kern="1200" dirty="0">
                    <a:solidFill>
                      <a:schemeClr val="tx2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DNA EXTRACTION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3F4FD45-71C3-DE95-71AC-36F268816248}"/>
              </a:ext>
            </a:extLst>
          </p:cNvPr>
          <p:cNvGrpSpPr/>
          <p:nvPr/>
        </p:nvGrpSpPr>
        <p:grpSpPr>
          <a:xfrm>
            <a:off x="374526" y="2739447"/>
            <a:ext cx="6522413" cy="694235"/>
            <a:chOff x="21936259" y="2417336"/>
            <a:chExt cx="2596825" cy="74704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D041DDB-BE4B-20E1-CF98-8B87DC1C9462}"/>
                </a:ext>
              </a:extLst>
            </p:cNvPr>
            <p:cNvSpPr txBox="1"/>
            <p:nvPr/>
          </p:nvSpPr>
          <p:spPr>
            <a:xfrm>
              <a:off x="21936259" y="2417336"/>
              <a:ext cx="1394121" cy="43828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anchor="ctr">
              <a:noAutofit/>
            </a:bodyPr>
            <a:lstStyle/>
            <a:p>
              <a:pPr>
                <a:spcAft>
                  <a:spcPts val="1035"/>
                </a:spcAft>
                <a:buClr>
                  <a:schemeClr val="accent1"/>
                </a:buClr>
                <a:buSzPct val="80000"/>
              </a:pPr>
              <a:r>
                <a:rPr lang="en-GB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rPr>
                <a:t>Liquid biopsy workflow in 2025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95C0DFC-12A4-1B4E-7611-CBA7247FEE1D}"/>
                </a:ext>
              </a:extLst>
            </p:cNvPr>
            <p:cNvGrpSpPr/>
            <p:nvPr/>
          </p:nvGrpSpPr>
          <p:grpSpPr>
            <a:xfrm>
              <a:off x="21947787" y="2777591"/>
              <a:ext cx="2585297" cy="386794"/>
              <a:chOff x="21835037" y="2771675"/>
              <a:chExt cx="2326628" cy="348093"/>
            </a:xfrm>
          </p:grpSpPr>
          <p:sp>
            <p:nvSpPr>
              <p:cNvPr id="14" name="Pentagon 13">
                <a:extLst>
                  <a:ext uri="{FF2B5EF4-FFF2-40B4-BE49-F238E27FC236}">
                    <a16:creationId xmlns:a16="http://schemas.microsoft.com/office/drawing/2014/main" id="{F08C6ACC-F835-D55A-8BE9-4299D295128B}"/>
                  </a:ext>
                </a:extLst>
              </p:cNvPr>
              <p:cNvSpPr/>
              <p:nvPr/>
            </p:nvSpPr>
            <p:spPr>
              <a:xfrm>
                <a:off x="23076073" y="2771676"/>
                <a:ext cx="1085592" cy="348091"/>
              </a:xfrm>
              <a:prstGeom prst="homePlate">
                <a:avLst/>
              </a:prstGeom>
              <a:solidFill>
                <a:schemeClr val="accent1"/>
              </a:solidFill>
              <a:ln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shade val="80000"/>
                  <a:hueOff val="0"/>
                  <a:satOff val="12270"/>
                  <a:lumOff val="47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48000" tIns="24003" rIns="197218" bIns="24003" numCol="1" spcCol="1270" anchor="ctr" anchorCtr="0">
                <a:noAutofit/>
              </a:bodyPr>
              <a:lstStyle/>
              <a:p>
                <a:pPr defTabSz="400050">
                  <a:spcBef>
                    <a:spcPct val="0"/>
                  </a:spcBef>
                </a:pPr>
                <a:r>
                  <a:rPr lang="en-GB" sz="1200" dirty="0">
                    <a:solidFill>
                      <a:schemeClr val="tx2"/>
                    </a:solidFill>
                    <a:latin typeface="Red Hat Mono" panose="02010509040201060303" pitchFamily="2" charset="0"/>
                  </a:rPr>
                  <a:t>NEXT-GENERATION DNA </a:t>
                </a:r>
                <a:br>
                  <a:rPr lang="en-GB" sz="1200" dirty="0">
                    <a:solidFill>
                      <a:schemeClr val="tx2"/>
                    </a:solidFill>
                    <a:latin typeface="Red Hat Mono" panose="02010509040201060303" pitchFamily="2" charset="0"/>
                  </a:rPr>
                </a:br>
                <a:r>
                  <a:rPr lang="en-GB" sz="1200" dirty="0">
                    <a:solidFill>
                      <a:schemeClr val="tx2"/>
                    </a:solidFill>
                    <a:latin typeface="Red Hat Mono" panose="02010509040201060303" pitchFamily="2" charset="0"/>
                  </a:rPr>
                  <a:t>SEQUENCING</a:t>
                </a:r>
              </a:p>
            </p:txBody>
          </p:sp>
          <p:sp>
            <p:nvSpPr>
              <p:cNvPr id="15" name="Pentagon 14">
                <a:extLst>
                  <a:ext uri="{FF2B5EF4-FFF2-40B4-BE49-F238E27FC236}">
                    <a16:creationId xmlns:a16="http://schemas.microsoft.com/office/drawing/2014/main" id="{0C30C91D-F8FC-4C5E-9E23-73E587EBBCBF}"/>
                  </a:ext>
                </a:extLst>
              </p:cNvPr>
              <p:cNvSpPr/>
              <p:nvPr/>
            </p:nvSpPr>
            <p:spPr>
              <a:xfrm>
                <a:off x="22185490" y="2771677"/>
                <a:ext cx="1028766" cy="348091"/>
              </a:xfrm>
              <a:prstGeom prst="homePlate">
                <a:avLst/>
              </a:prstGeom>
              <a:solidFill>
                <a:srgbClr val="E5014A"/>
              </a:solidFill>
              <a:ln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shade val="80000"/>
                  <a:hueOff val="0"/>
                  <a:satOff val="12270"/>
                  <a:lumOff val="47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48000" tIns="24003" rIns="197218" bIns="24003" numCol="1" spcCol="1270" anchor="ctr" anchorCtr="0">
                <a:noAutofit/>
              </a:bodyPr>
              <a:lstStyle/>
              <a:p>
                <a:pPr marL="0" lvl="0" indent="0" algn="l" defTabSz="40005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sz="1200" kern="1200" dirty="0">
                    <a:solidFill>
                      <a:schemeClr val="tx2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LIBRARY PREPARATION</a:t>
                </a:r>
              </a:p>
            </p:txBody>
          </p:sp>
          <p:sp>
            <p:nvSpPr>
              <p:cNvPr id="16" name="Pentagon 15">
                <a:extLst>
                  <a:ext uri="{FF2B5EF4-FFF2-40B4-BE49-F238E27FC236}">
                    <a16:creationId xmlns:a16="http://schemas.microsoft.com/office/drawing/2014/main" id="{CE49D451-F82A-6967-B6B8-C4B25C0C0DE2}"/>
                  </a:ext>
                </a:extLst>
              </p:cNvPr>
              <p:cNvSpPr/>
              <p:nvPr/>
            </p:nvSpPr>
            <p:spPr>
              <a:xfrm>
                <a:off x="21835037" y="2771675"/>
                <a:ext cx="507717" cy="348091"/>
              </a:xfrm>
              <a:prstGeom prst="homePlate">
                <a:avLst/>
              </a:prstGeom>
              <a:solidFill>
                <a:schemeClr val="accent5"/>
              </a:solidFill>
              <a:ln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60000" tIns="24003" rIns="98609" bIns="24003" numCol="1" spcCol="1270" anchor="ctr" anchorCtr="0">
                <a:noAutofit/>
              </a:bodyPr>
              <a:lstStyle/>
              <a:p>
                <a:pPr marL="0" lvl="0" indent="0" algn="l" defTabSz="40005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sz="1050" b="0" i="0" kern="1200" dirty="0">
                    <a:solidFill>
                      <a:schemeClr val="tx2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DNA EXTRACTION</a:t>
                </a: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31BD647-5883-1D23-7938-E1EAF8806C0F}"/>
              </a:ext>
            </a:extLst>
          </p:cNvPr>
          <p:cNvSpPr txBox="1"/>
          <p:nvPr/>
        </p:nvSpPr>
        <p:spPr>
          <a:xfrm>
            <a:off x="7865345" y="3035393"/>
            <a:ext cx="2863442" cy="923330"/>
          </a:xfrm>
          <a:prstGeom prst="rect">
            <a:avLst/>
          </a:prstGeom>
          <a:noFill/>
          <a:ln w="28575">
            <a:solidFill>
              <a:srgbClr val="E5014A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1035"/>
              </a:spcAft>
              <a:buClr>
                <a:schemeClr val="accent1"/>
              </a:buClr>
              <a:buSzPct val="80000"/>
            </a:pPr>
            <a:r>
              <a:rPr lang="en-GB" dirty="0">
                <a:solidFill>
                  <a:schemeClr val="bg1"/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rPr>
              <a:t>Library preparation is the bottleneck of current liquid biopsies!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F5E448-B89C-2C61-1140-FE2C23E33C4C}"/>
              </a:ext>
            </a:extLst>
          </p:cNvPr>
          <p:cNvSpPr txBox="1"/>
          <p:nvPr/>
        </p:nvSpPr>
        <p:spPr>
          <a:xfrm>
            <a:off x="511811" y="4728030"/>
            <a:ext cx="34650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>
                <a:solidFill>
                  <a:schemeClr val="bg1"/>
                </a:solidFill>
              </a:rPr>
              <a:t>・High cost</a:t>
            </a:r>
          </a:p>
          <a:p>
            <a:r>
              <a:rPr lang="en-FI" dirty="0">
                <a:solidFill>
                  <a:schemeClr val="bg1"/>
                </a:solidFill>
              </a:rPr>
              <a:t>・Slow TAT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C85189-B8D0-B205-BB0B-55764C598ECF}"/>
              </a:ext>
            </a:extLst>
          </p:cNvPr>
          <p:cNvSpPr txBox="1"/>
          <p:nvPr/>
        </p:nvSpPr>
        <p:spPr>
          <a:xfrm>
            <a:off x="5416684" y="4728030"/>
            <a:ext cx="5562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dirty="0">
                <a:solidFill>
                  <a:schemeClr val="bg1"/>
                </a:solidFill>
              </a:rPr>
              <a:t>・Poor data quality</a:t>
            </a:r>
          </a:p>
          <a:p>
            <a:r>
              <a:rPr lang="en-FI" dirty="0">
                <a:solidFill>
                  <a:schemeClr val="bg1"/>
                </a:solidFill>
              </a:rPr>
              <a:t>・Dependency on centralized laboratories</a:t>
            </a:r>
          </a:p>
        </p:txBody>
      </p:sp>
    </p:spTree>
    <p:extLst>
      <p:ext uri="{BB962C8B-B14F-4D97-AF65-F5344CB8AC3E}">
        <p14:creationId xmlns:p14="http://schemas.microsoft.com/office/powerpoint/2010/main" val="1361026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0A722-C354-F63F-8CB0-C4D983AF0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F4BEC-E3D2-0172-F7E6-6EC60A1B6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FI" dirty="0">
                <a:gradFill>
                  <a:gsLst>
                    <a:gs pos="0">
                      <a:schemeClr val="accent2">
                        <a:lumMod val="90000"/>
                      </a:schemeClr>
                    </a:gs>
                    <a:gs pos="15000">
                      <a:schemeClr val="accent2">
                        <a:lumMod val="75000"/>
                      </a:schemeClr>
                    </a:gs>
                    <a:gs pos="99000">
                      <a:schemeClr val="accent2">
                        <a:lumMod val="50000"/>
                      </a:schemeClr>
                    </a:gs>
                  </a:gsLst>
                  <a:lin ang="3600000" scaled="0"/>
                </a:gradFill>
              </a:rPr>
              <a:t>Sequencing is no longer the bottleneck</a:t>
            </a:r>
            <a:br>
              <a:rPr lang="en-FI" dirty="0">
                <a:gradFill>
                  <a:gsLst>
                    <a:gs pos="0">
                      <a:schemeClr val="accent2">
                        <a:lumMod val="90000"/>
                      </a:schemeClr>
                    </a:gs>
                    <a:gs pos="15000">
                      <a:schemeClr val="accent2">
                        <a:lumMod val="75000"/>
                      </a:schemeClr>
                    </a:gs>
                    <a:gs pos="99000">
                      <a:schemeClr val="accent2">
                        <a:lumMod val="50000"/>
                      </a:schemeClr>
                    </a:gs>
                  </a:gsLst>
                  <a:lin ang="3600000" scaled="0"/>
                </a:gradFill>
              </a:rPr>
            </a:br>
            <a:endParaRPr lang="en-FI" dirty="0">
              <a:gradFill>
                <a:gsLst>
                  <a:gs pos="0">
                    <a:schemeClr val="accent2">
                      <a:lumMod val="90000"/>
                    </a:schemeClr>
                  </a:gs>
                  <a:gs pos="15000">
                    <a:schemeClr val="accent2">
                      <a:lumMod val="75000"/>
                    </a:schemeClr>
                  </a:gs>
                  <a:gs pos="99000">
                    <a:schemeClr val="accent2">
                      <a:lumMod val="50000"/>
                    </a:schemeClr>
                  </a:gs>
                </a:gsLst>
                <a:lin ang="3600000" scaled="0"/>
              </a:gra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5762B0-CEAD-F921-BB80-94A6DD1F1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6F443-E2F8-49BC-9490-E5AECB0ECFE0}" type="datetime8">
              <a:rPr lang="en-FI" smtClean="0">
                <a:solidFill>
                  <a:schemeClr val="bg1"/>
                </a:solidFill>
              </a:rPr>
              <a:pPr/>
              <a:t>27.10.2025 15.35</a:t>
            </a:fld>
            <a:endParaRPr lang="en-FI" dirty="0">
              <a:solidFill>
                <a:schemeClr val="bg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E7313CF-0FDA-E87A-E352-55AB0014813F}"/>
              </a:ext>
            </a:extLst>
          </p:cNvPr>
          <p:cNvGrpSpPr/>
          <p:nvPr/>
        </p:nvGrpSpPr>
        <p:grpSpPr>
          <a:xfrm>
            <a:off x="374526" y="1690688"/>
            <a:ext cx="9949874" cy="770886"/>
            <a:chOff x="21932620" y="2380501"/>
            <a:chExt cx="3961430" cy="78388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EC3013-4D9E-2C41-EA33-8FD9E9DA3353}"/>
                </a:ext>
              </a:extLst>
            </p:cNvPr>
            <p:cNvSpPr txBox="1"/>
            <p:nvPr/>
          </p:nvSpPr>
          <p:spPr>
            <a:xfrm>
              <a:off x="21932620" y="2380501"/>
              <a:ext cx="1434247" cy="43828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anchor="ctr">
              <a:noAutofit/>
            </a:bodyPr>
            <a:lstStyle/>
            <a:p>
              <a:pPr>
                <a:spcAft>
                  <a:spcPts val="1035"/>
                </a:spcAft>
                <a:buClr>
                  <a:schemeClr val="accent1"/>
                </a:buClr>
                <a:buSzPct val="80000"/>
              </a:pPr>
              <a:r>
                <a:rPr lang="en-GB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rPr>
                <a:t>Liquid biopsy workflow in 2015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35B02BF-9411-9CC5-63A8-E11AAD801316}"/>
                </a:ext>
              </a:extLst>
            </p:cNvPr>
            <p:cNvGrpSpPr/>
            <p:nvPr/>
          </p:nvGrpSpPr>
          <p:grpSpPr>
            <a:xfrm>
              <a:off x="21947788" y="2777591"/>
              <a:ext cx="3946262" cy="386794"/>
              <a:chOff x="21835037" y="2771675"/>
              <a:chExt cx="3551423" cy="348093"/>
            </a:xfrm>
          </p:grpSpPr>
          <p:sp>
            <p:nvSpPr>
              <p:cNvPr id="8" name="Pentagon 7">
                <a:extLst>
                  <a:ext uri="{FF2B5EF4-FFF2-40B4-BE49-F238E27FC236}">
                    <a16:creationId xmlns:a16="http://schemas.microsoft.com/office/drawing/2014/main" id="{0F1688DD-EB8F-4946-B671-B027E99931F2}"/>
                  </a:ext>
                </a:extLst>
              </p:cNvPr>
              <p:cNvSpPr/>
              <p:nvPr/>
            </p:nvSpPr>
            <p:spPr>
              <a:xfrm>
                <a:off x="23076073" y="2771676"/>
                <a:ext cx="2310387" cy="348091"/>
              </a:xfrm>
              <a:prstGeom prst="homePlate">
                <a:avLst/>
              </a:prstGeom>
              <a:solidFill>
                <a:srgbClr val="E5014A"/>
              </a:solidFill>
              <a:ln w="25400"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hemeClr val="accent3">
                  <a:shade val="80000"/>
                  <a:hueOff val="0"/>
                  <a:satOff val="24539"/>
                  <a:lumOff val="9487"/>
                  <a:alphaOff val="0"/>
                </a:schemeClr>
              </a:fillRef>
              <a:effectRef idx="0">
                <a:schemeClr val="accent3">
                  <a:shade val="80000"/>
                  <a:hueOff val="0"/>
                  <a:satOff val="24539"/>
                  <a:lumOff val="9487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48000" tIns="24003" rIns="197218" bIns="24003" numCol="1" spcCol="1270" anchor="ctr" anchorCtr="0">
                <a:noAutofit/>
              </a:bodyPr>
              <a:lstStyle/>
              <a:p>
                <a:pPr marL="0" lvl="0" indent="0" algn="l" defTabSz="40005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sz="1200" kern="1200" dirty="0">
                    <a:solidFill>
                      <a:schemeClr val="tx2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NEXT-GENERATION DNA SEQUENCING</a:t>
                </a:r>
              </a:p>
            </p:txBody>
          </p:sp>
          <p:sp>
            <p:nvSpPr>
              <p:cNvPr id="9" name="Pentagon 8">
                <a:extLst>
                  <a:ext uri="{FF2B5EF4-FFF2-40B4-BE49-F238E27FC236}">
                    <a16:creationId xmlns:a16="http://schemas.microsoft.com/office/drawing/2014/main" id="{303B3663-81A3-08B3-C3B8-874C0DDCAF6A}"/>
                  </a:ext>
                </a:extLst>
              </p:cNvPr>
              <p:cNvSpPr/>
              <p:nvPr/>
            </p:nvSpPr>
            <p:spPr>
              <a:xfrm>
                <a:off x="22185490" y="2771677"/>
                <a:ext cx="1028766" cy="348091"/>
              </a:xfrm>
              <a:prstGeom prst="homePlate">
                <a:avLst/>
              </a:prstGeom>
              <a:solidFill>
                <a:schemeClr val="accent1"/>
              </a:solidFill>
              <a:ln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shade val="80000"/>
                  <a:hueOff val="0"/>
                  <a:satOff val="12270"/>
                  <a:lumOff val="47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48000" tIns="24003" rIns="197218" bIns="24003" numCol="1" spcCol="1270" anchor="ctr" anchorCtr="0">
                <a:noAutofit/>
              </a:bodyPr>
              <a:lstStyle/>
              <a:p>
                <a:pPr marL="0" lvl="0" indent="0" algn="l" defTabSz="40005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sz="1200" kern="1200" dirty="0">
                    <a:solidFill>
                      <a:schemeClr val="tx2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LIBRARY PREPARATION</a:t>
                </a:r>
              </a:p>
            </p:txBody>
          </p:sp>
          <p:sp>
            <p:nvSpPr>
              <p:cNvPr id="10" name="Pentagon 9">
                <a:extLst>
                  <a:ext uri="{FF2B5EF4-FFF2-40B4-BE49-F238E27FC236}">
                    <a16:creationId xmlns:a16="http://schemas.microsoft.com/office/drawing/2014/main" id="{9251EC03-32E5-29D7-8E65-AB610E80EE7C}"/>
                  </a:ext>
                </a:extLst>
              </p:cNvPr>
              <p:cNvSpPr/>
              <p:nvPr/>
            </p:nvSpPr>
            <p:spPr>
              <a:xfrm>
                <a:off x="21835037" y="2771675"/>
                <a:ext cx="507717" cy="348091"/>
              </a:xfrm>
              <a:prstGeom prst="homePlate">
                <a:avLst/>
              </a:prstGeom>
              <a:solidFill>
                <a:schemeClr val="accent5"/>
              </a:solidFill>
              <a:ln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60000" tIns="24003" rIns="98609" bIns="24003" numCol="1" spcCol="1270" anchor="ctr" anchorCtr="0">
                <a:noAutofit/>
              </a:bodyPr>
              <a:lstStyle/>
              <a:p>
                <a:pPr marL="0" lvl="0" indent="0" algn="l" defTabSz="40005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sz="1050" b="0" i="0" kern="1200" dirty="0">
                    <a:solidFill>
                      <a:schemeClr val="tx2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DNA EXTRACTION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2227B85-6B74-8BB5-D7D0-1E7051E3E7C4}"/>
              </a:ext>
            </a:extLst>
          </p:cNvPr>
          <p:cNvGrpSpPr/>
          <p:nvPr/>
        </p:nvGrpSpPr>
        <p:grpSpPr>
          <a:xfrm>
            <a:off x="374526" y="2739447"/>
            <a:ext cx="6522413" cy="694235"/>
            <a:chOff x="21936259" y="2417336"/>
            <a:chExt cx="2596825" cy="74704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ADBF15-7D68-E295-DB3D-3E084D6A244E}"/>
                </a:ext>
              </a:extLst>
            </p:cNvPr>
            <p:cNvSpPr txBox="1"/>
            <p:nvPr/>
          </p:nvSpPr>
          <p:spPr>
            <a:xfrm>
              <a:off x="21936259" y="2417336"/>
              <a:ext cx="1394121" cy="43828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anchor="ctr">
              <a:noAutofit/>
            </a:bodyPr>
            <a:lstStyle/>
            <a:p>
              <a:pPr>
                <a:spcAft>
                  <a:spcPts val="1035"/>
                </a:spcAft>
                <a:buClr>
                  <a:schemeClr val="accent1"/>
                </a:buClr>
                <a:buSzPct val="80000"/>
              </a:pPr>
              <a:r>
                <a:rPr lang="en-GB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rPr>
                <a:t>Liquid biopsy workflow in 2025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F3326C3-73B0-D449-AD62-743F91229D50}"/>
                </a:ext>
              </a:extLst>
            </p:cNvPr>
            <p:cNvGrpSpPr/>
            <p:nvPr/>
          </p:nvGrpSpPr>
          <p:grpSpPr>
            <a:xfrm>
              <a:off x="21947787" y="2777591"/>
              <a:ext cx="2585297" cy="386794"/>
              <a:chOff x="21835037" y="2771675"/>
              <a:chExt cx="2326628" cy="348093"/>
            </a:xfrm>
          </p:grpSpPr>
          <p:sp>
            <p:nvSpPr>
              <p:cNvPr id="14" name="Pentagon 13">
                <a:extLst>
                  <a:ext uri="{FF2B5EF4-FFF2-40B4-BE49-F238E27FC236}">
                    <a16:creationId xmlns:a16="http://schemas.microsoft.com/office/drawing/2014/main" id="{95008D23-F342-7192-61EA-78BFDDEE947A}"/>
                  </a:ext>
                </a:extLst>
              </p:cNvPr>
              <p:cNvSpPr/>
              <p:nvPr/>
            </p:nvSpPr>
            <p:spPr>
              <a:xfrm>
                <a:off x="23076073" y="2771676"/>
                <a:ext cx="1085592" cy="348091"/>
              </a:xfrm>
              <a:prstGeom prst="homePlate">
                <a:avLst/>
              </a:prstGeom>
              <a:solidFill>
                <a:schemeClr val="accent1"/>
              </a:solidFill>
              <a:ln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shade val="80000"/>
                  <a:hueOff val="0"/>
                  <a:satOff val="12270"/>
                  <a:lumOff val="47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48000" tIns="24003" rIns="197218" bIns="24003" numCol="1" spcCol="1270" anchor="ctr" anchorCtr="0">
                <a:noAutofit/>
              </a:bodyPr>
              <a:lstStyle/>
              <a:p>
                <a:pPr defTabSz="400050">
                  <a:spcBef>
                    <a:spcPct val="0"/>
                  </a:spcBef>
                </a:pPr>
                <a:r>
                  <a:rPr lang="en-GB" sz="1200" dirty="0">
                    <a:solidFill>
                      <a:schemeClr val="tx2"/>
                    </a:solidFill>
                    <a:latin typeface="Red Hat Mono" panose="02010509040201060303" pitchFamily="2" charset="0"/>
                  </a:rPr>
                  <a:t>NEXT-GENERATION DNA </a:t>
                </a:r>
                <a:br>
                  <a:rPr lang="en-GB" sz="1200" dirty="0">
                    <a:solidFill>
                      <a:schemeClr val="tx2"/>
                    </a:solidFill>
                    <a:latin typeface="Red Hat Mono" panose="02010509040201060303" pitchFamily="2" charset="0"/>
                  </a:rPr>
                </a:br>
                <a:r>
                  <a:rPr lang="en-GB" sz="1200" dirty="0">
                    <a:solidFill>
                      <a:schemeClr val="tx2"/>
                    </a:solidFill>
                    <a:latin typeface="Red Hat Mono" panose="02010509040201060303" pitchFamily="2" charset="0"/>
                  </a:rPr>
                  <a:t>SEQUENCING</a:t>
                </a:r>
              </a:p>
            </p:txBody>
          </p:sp>
          <p:sp>
            <p:nvSpPr>
              <p:cNvPr id="15" name="Pentagon 14">
                <a:extLst>
                  <a:ext uri="{FF2B5EF4-FFF2-40B4-BE49-F238E27FC236}">
                    <a16:creationId xmlns:a16="http://schemas.microsoft.com/office/drawing/2014/main" id="{540CF12C-FCC6-CB4E-3A5D-3AFA626E86D4}"/>
                  </a:ext>
                </a:extLst>
              </p:cNvPr>
              <p:cNvSpPr/>
              <p:nvPr/>
            </p:nvSpPr>
            <p:spPr>
              <a:xfrm>
                <a:off x="22185490" y="2771677"/>
                <a:ext cx="1028766" cy="348091"/>
              </a:xfrm>
              <a:prstGeom prst="homePlate">
                <a:avLst/>
              </a:prstGeom>
              <a:solidFill>
                <a:srgbClr val="E5014A"/>
              </a:solidFill>
              <a:ln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shade val="80000"/>
                  <a:hueOff val="0"/>
                  <a:satOff val="12270"/>
                  <a:lumOff val="47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48000" tIns="24003" rIns="197218" bIns="24003" numCol="1" spcCol="1270" anchor="ctr" anchorCtr="0">
                <a:noAutofit/>
              </a:bodyPr>
              <a:lstStyle/>
              <a:p>
                <a:pPr marL="0" lvl="0" indent="0" algn="l" defTabSz="40005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sz="1200" kern="1200" dirty="0">
                    <a:solidFill>
                      <a:schemeClr val="tx2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LIBRARY PREPARATION</a:t>
                </a:r>
              </a:p>
            </p:txBody>
          </p:sp>
          <p:sp>
            <p:nvSpPr>
              <p:cNvPr id="16" name="Pentagon 15">
                <a:extLst>
                  <a:ext uri="{FF2B5EF4-FFF2-40B4-BE49-F238E27FC236}">
                    <a16:creationId xmlns:a16="http://schemas.microsoft.com/office/drawing/2014/main" id="{81E3138F-464D-7103-60B7-E16071703AB7}"/>
                  </a:ext>
                </a:extLst>
              </p:cNvPr>
              <p:cNvSpPr/>
              <p:nvPr/>
            </p:nvSpPr>
            <p:spPr>
              <a:xfrm>
                <a:off x="21835037" y="2771675"/>
                <a:ext cx="507717" cy="348091"/>
              </a:xfrm>
              <a:prstGeom prst="homePlate">
                <a:avLst/>
              </a:prstGeom>
              <a:solidFill>
                <a:schemeClr val="accent5"/>
              </a:solidFill>
              <a:ln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60000" tIns="24003" rIns="98609" bIns="24003" numCol="1" spcCol="1270" anchor="ctr" anchorCtr="0">
                <a:noAutofit/>
              </a:bodyPr>
              <a:lstStyle/>
              <a:p>
                <a:pPr marL="0" lvl="0" indent="0" algn="l" defTabSz="40005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sz="1050" b="0" i="0" kern="1200" dirty="0">
                    <a:solidFill>
                      <a:schemeClr val="tx2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DNA EXTRACTION</a:t>
                </a:r>
              </a:p>
            </p:txBody>
          </p: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9D029FA-2E27-DAD6-B9F7-4CF1E215E2F9}"/>
              </a:ext>
            </a:extLst>
          </p:cNvPr>
          <p:cNvGrpSpPr/>
          <p:nvPr/>
        </p:nvGrpSpPr>
        <p:grpSpPr>
          <a:xfrm>
            <a:off x="374528" y="3711555"/>
            <a:ext cx="7015465" cy="694235"/>
            <a:chOff x="21936259" y="2417336"/>
            <a:chExt cx="2793128" cy="7470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07857E-5A3E-04FC-5B92-38BDA7532643}"/>
                </a:ext>
              </a:extLst>
            </p:cNvPr>
            <p:cNvSpPr txBox="1"/>
            <p:nvPr/>
          </p:nvSpPr>
          <p:spPr>
            <a:xfrm>
              <a:off x="21936259" y="2417336"/>
              <a:ext cx="2793128" cy="438286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txBody>
            <a:bodyPr wrap="square" anchor="ctr">
              <a:noAutofit/>
            </a:bodyPr>
            <a:lstStyle/>
            <a:p>
              <a:pPr>
                <a:spcAft>
                  <a:spcPts val="1035"/>
                </a:spcAft>
                <a:buClr>
                  <a:schemeClr val="accent1"/>
                </a:buClr>
                <a:buSzPct val="80000"/>
              </a:pPr>
              <a:r>
                <a:rPr lang="en-GB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rPr>
                <a:t>Liquid biopsy workflow with </a:t>
              </a:r>
              <a:r>
                <a:rPr lang="en-GB" b="1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rPr>
                <a:t>Geno1®</a:t>
              </a:r>
              <a:endParaRPr lang="en-GB" b="1" dirty="0">
                <a:solidFill>
                  <a:schemeClr val="bg1"/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C4225B8-000F-CBF9-DA2C-0D980086C09E}"/>
                </a:ext>
              </a:extLst>
            </p:cNvPr>
            <p:cNvGrpSpPr/>
            <p:nvPr/>
          </p:nvGrpSpPr>
          <p:grpSpPr>
            <a:xfrm>
              <a:off x="21947789" y="2777591"/>
              <a:ext cx="2159865" cy="386794"/>
              <a:chOff x="21835037" y="2771675"/>
              <a:chExt cx="1943762" cy="348093"/>
            </a:xfrm>
          </p:grpSpPr>
          <p:sp>
            <p:nvSpPr>
              <p:cNvPr id="26" name="Pentagon 25">
                <a:extLst>
                  <a:ext uri="{FF2B5EF4-FFF2-40B4-BE49-F238E27FC236}">
                    <a16:creationId xmlns:a16="http://schemas.microsoft.com/office/drawing/2014/main" id="{0A7CFB3D-246A-1415-D3D2-46A1EC7F9792}"/>
                  </a:ext>
                </a:extLst>
              </p:cNvPr>
              <p:cNvSpPr/>
              <p:nvPr/>
            </p:nvSpPr>
            <p:spPr>
              <a:xfrm>
                <a:off x="22693207" y="2771675"/>
                <a:ext cx="1085592" cy="348091"/>
              </a:xfrm>
              <a:prstGeom prst="homePlate">
                <a:avLst/>
              </a:prstGeom>
              <a:solidFill>
                <a:schemeClr val="accent1"/>
              </a:solidFill>
              <a:ln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shade val="80000"/>
                  <a:hueOff val="0"/>
                  <a:satOff val="12270"/>
                  <a:lumOff val="47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48000" tIns="24003" rIns="197218" bIns="24003" numCol="1" spcCol="1270" anchor="ctr" anchorCtr="0">
                <a:noAutofit/>
              </a:bodyPr>
              <a:lstStyle/>
              <a:p>
                <a:pPr defTabSz="400050">
                  <a:spcBef>
                    <a:spcPct val="0"/>
                  </a:spcBef>
                </a:pPr>
                <a:r>
                  <a:rPr lang="en-GB" sz="1200" dirty="0">
                    <a:solidFill>
                      <a:schemeClr val="tx2"/>
                    </a:solidFill>
                    <a:latin typeface="Red Hat Mono" panose="02010509040201060303" pitchFamily="2" charset="0"/>
                  </a:rPr>
                  <a:t>NEXT-GENERATION DNA </a:t>
                </a:r>
                <a:br>
                  <a:rPr lang="en-GB" sz="1200" dirty="0">
                    <a:solidFill>
                      <a:schemeClr val="tx2"/>
                    </a:solidFill>
                    <a:latin typeface="Red Hat Mono" panose="02010509040201060303" pitchFamily="2" charset="0"/>
                  </a:rPr>
                </a:br>
                <a:r>
                  <a:rPr lang="en-GB" sz="1200" dirty="0">
                    <a:solidFill>
                      <a:schemeClr val="tx2"/>
                    </a:solidFill>
                    <a:latin typeface="Red Hat Mono" panose="02010509040201060303" pitchFamily="2" charset="0"/>
                  </a:rPr>
                  <a:t>SEQUENCING</a:t>
                </a:r>
              </a:p>
            </p:txBody>
          </p:sp>
          <p:sp>
            <p:nvSpPr>
              <p:cNvPr id="27" name="Pentagon 26">
                <a:extLst>
                  <a:ext uri="{FF2B5EF4-FFF2-40B4-BE49-F238E27FC236}">
                    <a16:creationId xmlns:a16="http://schemas.microsoft.com/office/drawing/2014/main" id="{FC19338B-F930-A693-88BB-A722ECAF8A87}"/>
                  </a:ext>
                </a:extLst>
              </p:cNvPr>
              <p:cNvSpPr/>
              <p:nvPr/>
            </p:nvSpPr>
            <p:spPr>
              <a:xfrm>
                <a:off x="22185490" y="2771677"/>
                <a:ext cx="570084" cy="348091"/>
              </a:xfrm>
              <a:prstGeom prst="homePlate">
                <a:avLst/>
              </a:prstGeom>
              <a:solidFill>
                <a:srgbClr val="84994F"/>
              </a:solidFill>
              <a:ln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shade val="80000"/>
                  <a:hueOff val="0"/>
                  <a:satOff val="12270"/>
                  <a:lumOff val="4743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648000" tIns="24003" rIns="197218" bIns="24003" numCol="1" spcCol="1270" anchor="ctr" anchorCtr="0">
                <a:noAutofit/>
              </a:bodyPr>
              <a:lstStyle/>
              <a:p>
                <a:pPr lvl="0" defTabSz="400050">
                  <a:spcBef>
                    <a:spcPct val="0"/>
                  </a:spcBef>
                </a:pPr>
                <a:r>
                  <a:rPr lang="en-GB" sz="1200">
                    <a:solidFill>
                      <a:schemeClr val="tx2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Geno1®</a:t>
                </a:r>
                <a:endParaRPr lang="en-GB" sz="1200" dirty="0">
                  <a:solidFill>
                    <a:schemeClr val="tx2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  <p:sp>
            <p:nvSpPr>
              <p:cNvPr id="28" name="Pentagon 27">
                <a:extLst>
                  <a:ext uri="{FF2B5EF4-FFF2-40B4-BE49-F238E27FC236}">
                    <a16:creationId xmlns:a16="http://schemas.microsoft.com/office/drawing/2014/main" id="{36BC546A-BACD-72E8-46CE-85D4B5528EB8}"/>
                  </a:ext>
                </a:extLst>
              </p:cNvPr>
              <p:cNvSpPr/>
              <p:nvPr/>
            </p:nvSpPr>
            <p:spPr>
              <a:xfrm>
                <a:off x="21835037" y="2771675"/>
                <a:ext cx="507717" cy="348091"/>
              </a:xfrm>
              <a:prstGeom prst="homePlate">
                <a:avLst/>
              </a:prstGeom>
              <a:solidFill>
                <a:schemeClr val="accent5"/>
              </a:solidFill>
              <a:ln>
                <a:solidFill>
                  <a:schemeClr val="tx2"/>
                </a:solidFill>
              </a:ln>
            </p:spPr>
            <p:style>
              <a:lnRef idx="2">
                <a:scrgbClr r="0" g="0" b="0"/>
              </a:lnRef>
              <a:fillRef idx="1">
                <a:scrgbClr r="0" g="0" b="0"/>
              </a:fillRef>
              <a:effectRef idx="0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360000" tIns="24003" rIns="98609" bIns="24003" numCol="1" spcCol="1270" anchor="ctr" anchorCtr="0">
                <a:noAutofit/>
              </a:bodyPr>
              <a:lstStyle/>
              <a:p>
                <a:pPr marL="0" lvl="0" indent="0" algn="l" defTabSz="400050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None/>
                </a:pPr>
                <a:r>
                  <a:rPr lang="en-GB" sz="1050" b="0" i="0" kern="1200">
                    <a:solidFill>
                      <a:schemeClr val="tx2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DNA EXTRACTION</a:t>
                </a:r>
                <a:endParaRPr lang="en-GB" sz="1050" b="0" i="0" kern="1200" dirty="0">
                  <a:solidFill>
                    <a:schemeClr val="tx2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6232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8D394-91FB-7359-5D74-7BCA5B3ED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GB" dirty="0">
                <a:gradFill>
                  <a:gsLst>
                    <a:gs pos="0">
                      <a:schemeClr val="accent2">
                        <a:lumMod val="90000"/>
                      </a:schemeClr>
                    </a:gs>
                    <a:gs pos="15000">
                      <a:schemeClr val="accent2">
                        <a:lumMod val="75000"/>
                      </a:schemeClr>
                    </a:gs>
                    <a:gs pos="99000">
                      <a:schemeClr val="accent2">
                        <a:lumMod val="50000"/>
                      </a:schemeClr>
                    </a:gs>
                  </a:gsLst>
                  <a:lin ang="3600000" scaled="0"/>
                </a:gradFill>
              </a:rPr>
              <a:t>Geno1® provides the fastest sample prep while maintaining accuracy and reducing costs</a:t>
            </a:r>
            <a:br>
              <a:rPr lang="en-GB" dirty="0">
                <a:gradFill>
                  <a:gsLst>
                    <a:gs pos="0">
                      <a:schemeClr val="accent2">
                        <a:lumMod val="90000"/>
                      </a:schemeClr>
                    </a:gs>
                    <a:gs pos="15000">
                      <a:schemeClr val="accent2">
                        <a:lumMod val="75000"/>
                      </a:schemeClr>
                    </a:gs>
                    <a:gs pos="99000">
                      <a:schemeClr val="accent2">
                        <a:lumMod val="50000"/>
                      </a:schemeClr>
                    </a:gs>
                  </a:gsLst>
                  <a:lin ang="3600000" scaled="0"/>
                </a:gradFill>
              </a:rPr>
            </a:br>
            <a:endParaRPr lang="en-FI" dirty="0">
              <a:gradFill>
                <a:gsLst>
                  <a:gs pos="0">
                    <a:schemeClr val="accent2">
                      <a:lumMod val="90000"/>
                    </a:schemeClr>
                  </a:gs>
                  <a:gs pos="15000">
                    <a:schemeClr val="accent2">
                      <a:lumMod val="75000"/>
                    </a:schemeClr>
                  </a:gs>
                  <a:gs pos="99000">
                    <a:schemeClr val="accent2">
                      <a:lumMod val="50000"/>
                    </a:schemeClr>
                  </a:gs>
                </a:gsLst>
                <a:lin ang="3600000" scaled="0"/>
              </a:gra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CE9392-7BA0-7E9D-BBFD-3C45B824C4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0818" y="6471024"/>
            <a:ext cx="2743200" cy="196159"/>
          </a:xfrm>
        </p:spPr>
        <p:txBody>
          <a:bodyPr/>
          <a:lstStyle/>
          <a:p>
            <a:fld id="{79F6F443-E2F8-49BC-9490-E5AECB0ECFE0}" type="datetime8">
              <a:rPr lang="en-FI" smtClean="0">
                <a:solidFill>
                  <a:schemeClr val="bg1"/>
                </a:solidFill>
              </a:rPr>
              <a:pPr/>
              <a:t>27.10.2025 15.35</a:t>
            </a:fld>
            <a:endParaRPr lang="en-FI" dirty="0">
              <a:solidFill>
                <a:schemeClr val="bg1"/>
              </a:solidFill>
            </a:endParaRPr>
          </a:p>
        </p:txBody>
      </p:sp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BAEBDA07-2803-C463-3ED2-08323B79CD72}"/>
              </a:ext>
            </a:extLst>
          </p:cNvPr>
          <p:cNvSpPr txBox="1">
            <a:spLocks/>
          </p:cNvSpPr>
          <p:nvPr/>
        </p:nvSpPr>
        <p:spPr>
          <a:xfrm>
            <a:off x="130818" y="1236253"/>
            <a:ext cx="5660810" cy="372050"/>
          </a:xfrm>
          <a:prstGeom prst="rect">
            <a:avLst/>
          </a:prstGeom>
        </p:spPr>
        <p:txBody>
          <a:bodyPr vert="horz" lIns="8100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lnSpc>
                <a:spcPct val="100000"/>
              </a:lnSpc>
              <a:spcBef>
                <a:spcPts val="563"/>
              </a:spcBef>
            </a:pPr>
            <a:r>
              <a:rPr lang="en-GB" sz="1800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Geno1® circular library preparation protocol</a:t>
            </a: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40AF7D99-C0A4-E05A-A144-E285DE3EA325}"/>
              </a:ext>
            </a:extLst>
          </p:cNvPr>
          <p:cNvSpPr txBox="1">
            <a:spLocks/>
          </p:cNvSpPr>
          <p:nvPr/>
        </p:nvSpPr>
        <p:spPr>
          <a:xfrm>
            <a:off x="130818" y="5334709"/>
            <a:ext cx="5660810" cy="372050"/>
          </a:xfrm>
          <a:prstGeom prst="rect">
            <a:avLst/>
          </a:prstGeom>
        </p:spPr>
        <p:txBody>
          <a:bodyPr vert="horz" lIns="8100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lnSpc>
                <a:spcPct val="100000"/>
              </a:lnSpc>
              <a:spcBef>
                <a:spcPts val="563"/>
              </a:spcBef>
            </a:pPr>
            <a:r>
              <a:rPr lang="en-GB" sz="1800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Roche </a:t>
            </a:r>
            <a:r>
              <a:rPr lang="en-GB" sz="1800" dirty="0" err="1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Avenio</a:t>
            </a:r>
            <a:r>
              <a:rPr lang="en-GB" sz="1800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 library preparation protocol</a:t>
            </a:r>
          </a:p>
        </p:txBody>
      </p:sp>
      <p:sp>
        <p:nvSpPr>
          <p:cNvPr id="49" name="Google Shape;202;g1e7d6bbd9cf_0_3">
            <a:extLst>
              <a:ext uri="{FF2B5EF4-FFF2-40B4-BE49-F238E27FC236}">
                <a16:creationId xmlns:a16="http://schemas.microsoft.com/office/drawing/2014/main" id="{A5CDB595-D4E1-41FE-492A-6A00F8981FF0}"/>
              </a:ext>
            </a:extLst>
          </p:cNvPr>
          <p:cNvSpPr txBox="1"/>
          <p:nvPr/>
        </p:nvSpPr>
        <p:spPr>
          <a:xfrm>
            <a:off x="7755104" y="1494029"/>
            <a:ext cx="3660872" cy="142880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000" b="0" i="1" u="none" strike="noStrike" cap="none" dirty="0">
                <a:solidFill>
                  <a:schemeClr val="accent3">
                    <a:lumMod val="75000"/>
                  </a:schemeClr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“This is by far the easiest workflow I have ever used”</a:t>
            </a:r>
            <a:br>
              <a:rPr lang="en-US" sz="2000" b="0" i="1" u="none" strike="noStrike" cap="none" dirty="0">
                <a:solidFill>
                  <a:schemeClr val="accent3">
                    <a:lumMod val="75000"/>
                  </a:schemeClr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</a:br>
            <a:endParaRPr sz="2000" b="0" i="1" u="none" strike="noStrike" cap="none" dirty="0">
              <a:solidFill>
                <a:schemeClr val="accent3">
                  <a:lumMod val="75000"/>
                </a:schemeClr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accent3">
                    <a:lumMod val="75000"/>
                  </a:schemeClr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User feedback from a clinical laboratory</a:t>
            </a:r>
            <a:endParaRPr sz="1600" b="0" i="0" u="none" strike="noStrike" cap="none" dirty="0">
              <a:solidFill>
                <a:schemeClr val="accent3">
                  <a:lumMod val="75000"/>
                </a:schemeClr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7A09107B-0DBD-B7A5-D035-8861D01199DA}"/>
              </a:ext>
            </a:extLst>
          </p:cNvPr>
          <p:cNvSpPr txBox="1">
            <a:spLocks/>
          </p:cNvSpPr>
          <p:nvPr/>
        </p:nvSpPr>
        <p:spPr>
          <a:xfrm>
            <a:off x="130818" y="2639286"/>
            <a:ext cx="5660810" cy="372050"/>
          </a:xfrm>
          <a:prstGeom prst="rect">
            <a:avLst/>
          </a:prstGeom>
        </p:spPr>
        <p:txBody>
          <a:bodyPr vert="horz" lIns="8100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lnSpc>
                <a:spcPct val="100000"/>
              </a:lnSpc>
              <a:spcBef>
                <a:spcPts val="563"/>
              </a:spcBef>
            </a:pPr>
            <a:r>
              <a:rPr lang="en-GB" sz="1800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Geno1® linear library preparation protocol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836D2C43-E4C0-BDCC-03A6-039B0190EB8F}"/>
              </a:ext>
            </a:extLst>
          </p:cNvPr>
          <p:cNvSpPr txBox="1">
            <a:spLocks/>
          </p:cNvSpPr>
          <p:nvPr/>
        </p:nvSpPr>
        <p:spPr>
          <a:xfrm>
            <a:off x="130818" y="4028275"/>
            <a:ext cx="5660810" cy="372050"/>
          </a:xfrm>
          <a:prstGeom prst="rect">
            <a:avLst/>
          </a:prstGeom>
        </p:spPr>
        <p:txBody>
          <a:bodyPr vert="horz" lIns="8100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lnSpc>
                <a:spcPct val="100000"/>
              </a:lnSpc>
              <a:spcBef>
                <a:spcPts val="563"/>
              </a:spcBef>
            </a:pPr>
            <a:r>
              <a:rPr lang="en-GB" sz="1800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AmpliSeq library preparation protocol</a:t>
            </a:r>
          </a:p>
        </p:txBody>
      </p:sp>
      <p:sp>
        <p:nvSpPr>
          <p:cNvPr id="51" name="Content Placeholder 2">
            <a:extLst>
              <a:ext uri="{FF2B5EF4-FFF2-40B4-BE49-F238E27FC236}">
                <a16:creationId xmlns:a16="http://schemas.microsoft.com/office/drawing/2014/main" id="{8970F720-8848-9BE4-13B8-130EC0F4F2CF}"/>
              </a:ext>
            </a:extLst>
          </p:cNvPr>
          <p:cNvSpPr txBox="1">
            <a:spLocks/>
          </p:cNvSpPr>
          <p:nvPr/>
        </p:nvSpPr>
        <p:spPr>
          <a:xfrm>
            <a:off x="130818" y="1614174"/>
            <a:ext cx="3597999" cy="372050"/>
          </a:xfrm>
          <a:prstGeom prst="rect">
            <a:avLst/>
          </a:prstGeom>
        </p:spPr>
        <p:txBody>
          <a:bodyPr vert="horz" lIns="8100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lnSpc>
                <a:spcPct val="100000"/>
              </a:lnSpc>
              <a:spcBef>
                <a:spcPts val="563"/>
              </a:spcBef>
            </a:pP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2 STEPS; 2 H TAT    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B1453C4-11B3-634D-EF41-403DAD0E8AF5}"/>
              </a:ext>
            </a:extLst>
          </p:cNvPr>
          <p:cNvGrpSpPr/>
          <p:nvPr/>
        </p:nvGrpSpPr>
        <p:grpSpPr>
          <a:xfrm>
            <a:off x="130818" y="1956182"/>
            <a:ext cx="1833382" cy="367361"/>
            <a:chOff x="606125" y="2374714"/>
            <a:chExt cx="1833382" cy="367361"/>
          </a:xfrm>
        </p:grpSpPr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9C967AFF-C217-950A-F71D-2BCAC2B895A2}"/>
                </a:ext>
              </a:extLst>
            </p:cNvPr>
            <p:cNvSpPr/>
            <p:nvPr/>
          </p:nvSpPr>
          <p:spPr>
            <a:xfrm>
              <a:off x="2282110" y="2411272"/>
              <a:ext cx="157397" cy="152400"/>
            </a:xfrm>
            <a:prstGeom prst="ellipse">
              <a:avLst/>
            </a:prstGeom>
            <a:solidFill>
              <a:srgbClr val="619B8A"/>
            </a:solidFill>
            <a:ln>
              <a:solidFill>
                <a:srgbClr val="0A12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BE5A71FE-BEA6-621F-0FAB-10462AD7475F}"/>
                </a:ext>
              </a:extLst>
            </p:cNvPr>
            <p:cNvGrpSpPr/>
            <p:nvPr/>
          </p:nvGrpSpPr>
          <p:grpSpPr>
            <a:xfrm>
              <a:off x="1735327" y="2374714"/>
              <a:ext cx="636187" cy="367361"/>
              <a:chOff x="1685951" y="2371354"/>
              <a:chExt cx="636187" cy="367361"/>
            </a:xfrm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C55F8A2A-E22E-BE0A-A612-1D55480F2A94}"/>
                  </a:ext>
                </a:extLst>
              </p:cNvPr>
              <p:cNvGrpSpPr/>
              <p:nvPr/>
            </p:nvGrpSpPr>
            <p:grpSpPr>
              <a:xfrm>
                <a:off x="1801505" y="2371354"/>
                <a:ext cx="405078" cy="216000"/>
                <a:chOff x="1869177" y="2371354"/>
                <a:chExt cx="405078" cy="216000"/>
              </a:xfrm>
            </p:grpSpPr>
            <p:sp>
              <p:nvSpPr>
                <p:cNvPr id="72" name="Pentagon 71">
                  <a:extLst>
                    <a:ext uri="{FF2B5EF4-FFF2-40B4-BE49-F238E27FC236}">
                      <a16:creationId xmlns:a16="http://schemas.microsoft.com/office/drawing/2014/main" id="{CEB97501-7893-DFAB-EAFD-014D3AB11AE5}"/>
                    </a:ext>
                  </a:extLst>
                </p:cNvPr>
                <p:cNvSpPr/>
                <p:nvPr/>
              </p:nvSpPr>
              <p:spPr>
                <a:xfrm>
                  <a:off x="1914255" y="2371354"/>
                  <a:ext cx="360000" cy="216000"/>
                </a:xfrm>
                <a:prstGeom prst="homePlate">
                  <a:avLst/>
                </a:prstGeom>
                <a:solidFill>
                  <a:schemeClr val="accent1"/>
                </a:solidFill>
                <a:ln>
                  <a:solidFill>
                    <a:srgbClr val="0A122A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94291D92-4CFC-FBDF-8418-6DEDBC26A8C7}"/>
                    </a:ext>
                  </a:extLst>
                </p:cNvPr>
                <p:cNvSpPr/>
                <p:nvPr/>
              </p:nvSpPr>
              <p:spPr>
                <a:xfrm>
                  <a:off x="1869177" y="2371354"/>
                  <a:ext cx="67727" cy="216000"/>
                </a:xfrm>
                <a:prstGeom prst="rect">
                  <a:avLst/>
                </a:prstGeom>
                <a:solidFill>
                  <a:srgbClr val="FCCA46"/>
                </a:solidFill>
                <a:ln>
                  <a:solidFill>
                    <a:srgbClr val="0A122A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71" name="Content Placeholder 2">
                <a:extLst>
                  <a:ext uri="{FF2B5EF4-FFF2-40B4-BE49-F238E27FC236}">
                    <a16:creationId xmlns:a16="http://schemas.microsoft.com/office/drawing/2014/main" id="{333819F8-74AA-B738-8478-72688920391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85951" y="2531464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FI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2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CDF20951-57AB-B81C-CEAB-73284622F5E1}"/>
                </a:ext>
              </a:extLst>
            </p:cNvPr>
            <p:cNvGrpSpPr/>
            <p:nvPr/>
          </p:nvGrpSpPr>
          <p:grpSpPr>
            <a:xfrm>
              <a:off x="606125" y="2379472"/>
              <a:ext cx="1222020" cy="357845"/>
              <a:chOff x="606125" y="2371354"/>
              <a:chExt cx="1222020" cy="357845"/>
            </a:xfrm>
          </p:grpSpPr>
          <p:sp>
            <p:nvSpPr>
              <p:cNvPr id="64" name="Content Placeholder 2">
                <a:extLst>
                  <a:ext uri="{FF2B5EF4-FFF2-40B4-BE49-F238E27FC236}">
                    <a16:creationId xmlns:a16="http://schemas.microsoft.com/office/drawing/2014/main" id="{63172B56-0E3F-054C-0273-FFEAA40D4DF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9822" y="2521948"/>
                <a:ext cx="694626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Step 1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8743353A-ACCF-FE6E-DB56-A9BF0AB6C90D}"/>
                  </a:ext>
                </a:extLst>
              </p:cNvPr>
              <p:cNvGrpSpPr/>
              <p:nvPr/>
            </p:nvGrpSpPr>
            <p:grpSpPr>
              <a:xfrm>
                <a:off x="606125" y="2371354"/>
                <a:ext cx="1222020" cy="216000"/>
                <a:chOff x="606125" y="2371354"/>
                <a:chExt cx="1222020" cy="216000"/>
              </a:xfrm>
            </p:grpSpPr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718C4720-0C85-4752-3640-ED66486EB4E2}"/>
                    </a:ext>
                  </a:extLst>
                </p:cNvPr>
                <p:cNvSpPr/>
                <p:nvPr/>
              </p:nvSpPr>
              <p:spPr>
                <a:xfrm>
                  <a:off x="606125" y="2371354"/>
                  <a:ext cx="138545" cy="216000"/>
                </a:xfrm>
                <a:prstGeom prst="rect">
                  <a:avLst/>
                </a:prstGeom>
                <a:solidFill>
                  <a:srgbClr val="FCCA46"/>
                </a:solidFill>
                <a:ln>
                  <a:solidFill>
                    <a:srgbClr val="0A122A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69" name="Pentagon 68">
                  <a:extLst>
                    <a:ext uri="{FF2B5EF4-FFF2-40B4-BE49-F238E27FC236}">
                      <a16:creationId xmlns:a16="http://schemas.microsoft.com/office/drawing/2014/main" id="{93FABD5F-0474-AEA5-59C4-E4161D5E7A47}"/>
                    </a:ext>
                  </a:extLst>
                </p:cNvPr>
                <p:cNvSpPr/>
                <p:nvPr/>
              </p:nvSpPr>
              <p:spPr>
                <a:xfrm>
                  <a:off x="748145" y="2371354"/>
                  <a:ext cx="1080000" cy="216000"/>
                </a:xfrm>
                <a:prstGeom prst="homePlate">
                  <a:avLst/>
                </a:prstGeom>
                <a:solidFill>
                  <a:schemeClr val="accent1"/>
                </a:solidFill>
                <a:ln>
                  <a:solidFill>
                    <a:srgbClr val="0A122A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</p:grpSp>
      </p:grp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E55BFF45-5872-0E06-CEA5-CC31AF7A974A}"/>
              </a:ext>
            </a:extLst>
          </p:cNvPr>
          <p:cNvGrpSpPr/>
          <p:nvPr/>
        </p:nvGrpSpPr>
        <p:grpSpPr>
          <a:xfrm>
            <a:off x="130818" y="3423015"/>
            <a:ext cx="3102857" cy="369678"/>
            <a:chOff x="258210" y="3295690"/>
            <a:chExt cx="3102857" cy="369678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194D945-3B08-6D09-7848-9FEA5A91508D}"/>
                </a:ext>
              </a:extLst>
            </p:cNvPr>
            <p:cNvSpPr/>
            <p:nvPr/>
          </p:nvSpPr>
          <p:spPr>
            <a:xfrm>
              <a:off x="3203670" y="3328018"/>
              <a:ext cx="157397" cy="152400"/>
            </a:xfrm>
            <a:prstGeom prst="ellipse">
              <a:avLst/>
            </a:prstGeom>
            <a:solidFill>
              <a:srgbClr val="619B8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B175DEE8-CE94-6A7B-B200-75D7E11FAFCF}"/>
                </a:ext>
              </a:extLst>
            </p:cNvPr>
            <p:cNvGrpSpPr/>
            <p:nvPr/>
          </p:nvGrpSpPr>
          <p:grpSpPr>
            <a:xfrm>
              <a:off x="258210" y="3296604"/>
              <a:ext cx="1209301" cy="360842"/>
              <a:chOff x="480298" y="3154203"/>
              <a:chExt cx="1209301" cy="360842"/>
            </a:xfrm>
          </p:grpSpPr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99C9FFA4-472E-0FFB-3EE5-F9006D185648}"/>
                  </a:ext>
                </a:extLst>
              </p:cNvPr>
              <p:cNvGrpSpPr/>
              <p:nvPr/>
            </p:nvGrpSpPr>
            <p:grpSpPr>
              <a:xfrm>
                <a:off x="480298" y="3154203"/>
                <a:ext cx="1209301" cy="216133"/>
                <a:chOff x="480298" y="3153993"/>
                <a:chExt cx="1209301" cy="216133"/>
              </a:xfrm>
            </p:grpSpPr>
            <p:sp>
              <p:nvSpPr>
                <p:cNvPr id="94" name="Pentagon 93">
                  <a:extLst>
                    <a:ext uri="{FF2B5EF4-FFF2-40B4-BE49-F238E27FC236}">
                      <a16:creationId xmlns:a16="http://schemas.microsoft.com/office/drawing/2014/main" id="{F80D90DD-D132-DCA7-5654-DB076E10A56E}"/>
                    </a:ext>
                  </a:extLst>
                </p:cNvPr>
                <p:cNvSpPr/>
                <p:nvPr/>
              </p:nvSpPr>
              <p:spPr>
                <a:xfrm>
                  <a:off x="609599" y="3153993"/>
                  <a:ext cx="1080000" cy="216000"/>
                </a:xfrm>
                <a:prstGeom prst="homePlate">
                  <a:avLst/>
                </a:prstGeom>
                <a:solidFill>
                  <a:schemeClr val="accent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3F26529C-A4B2-39E4-9333-214147D089D2}"/>
                    </a:ext>
                  </a:extLst>
                </p:cNvPr>
                <p:cNvSpPr/>
                <p:nvPr/>
              </p:nvSpPr>
              <p:spPr>
                <a:xfrm>
                  <a:off x="480298" y="3154126"/>
                  <a:ext cx="138545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93" name="Content Placeholder 2">
                <a:extLst>
                  <a:ext uri="{FF2B5EF4-FFF2-40B4-BE49-F238E27FC236}">
                    <a16:creationId xmlns:a16="http://schemas.microsoft.com/office/drawing/2014/main" id="{27A1A208-CAC0-B0CE-5DB1-C4732564C5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6855" y="3307794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Step 1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2B69F2A5-CEEB-A05B-6252-0CF3E6EEE20A}"/>
                </a:ext>
              </a:extLst>
            </p:cNvPr>
            <p:cNvGrpSpPr/>
            <p:nvPr/>
          </p:nvGrpSpPr>
          <p:grpSpPr>
            <a:xfrm>
              <a:off x="1386669" y="3295690"/>
              <a:ext cx="636187" cy="362670"/>
              <a:chOff x="1724757" y="3152375"/>
              <a:chExt cx="636187" cy="362670"/>
            </a:xfrm>
          </p:grpSpPr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178D0369-0AEE-0D3A-E90B-10D40C766BD0}"/>
                  </a:ext>
                </a:extLst>
              </p:cNvPr>
              <p:cNvGrpSpPr/>
              <p:nvPr/>
            </p:nvGrpSpPr>
            <p:grpSpPr>
              <a:xfrm>
                <a:off x="1823511" y="3152375"/>
                <a:ext cx="438679" cy="216000"/>
                <a:chOff x="1829361" y="3154269"/>
                <a:chExt cx="438679" cy="216000"/>
              </a:xfrm>
            </p:grpSpPr>
            <p:sp>
              <p:nvSpPr>
                <p:cNvPr id="90" name="Pentagon 89">
                  <a:extLst>
                    <a:ext uri="{FF2B5EF4-FFF2-40B4-BE49-F238E27FC236}">
                      <a16:creationId xmlns:a16="http://schemas.microsoft.com/office/drawing/2014/main" id="{0555CA19-2423-C96A-60CB-775BE4CF634D}"/>
                    </a:ext>
                  </a:extLst>
                </p:cNvPr>
                <p:cNvSpPr/>
                <p:nvPr/>
              </p:nvSpPr>
              <p:spPr>
                <a:xfrm>
                  <a:off x="1908040" y="3154269"/>
                  <a:ext cx="360000" cy="216000"/>
                </a:xfrm>
                <a:prstGeom prst="homePlate">
                  <a:avLst/>
                </a:prstGeom>
                <a:solidFill>
                  <a:schemeClr val="accent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00479DCC-D540-C204-5AC3-B9F79153AABB}"/>
                    </a:ext>
                  </a:extLst>
                </p:cNvPr>
                <p:cNvSpPr/>
                <p:nvPr/>
              </p:nvSpPr>
              <p:spPr>
                <a:xfrm>
                  <a:off x="1829361" y="3154269"/>
                  <a:ext cx="74409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89" name="Content Placeholder 2">
                <a:extLst>
                  <a:ext uri="{FF2B5EF4-FFF2-40B4-BE49-F238E27FC236}">
                    <a16:creationId xmlns:a16="http://schemas.microsoft.com/office/drawing/2014/main" id="{12C4E15A-D7F8-6E06-D4D6-96A463519F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24757" y="3307794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2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9EE3CEEF-C344-9D31-6F8B-E3ABEFAACD5D}"/>
                </a:ext>
              </a:extLst>
            </p:cNvPr>
            <p:cNvGrpSpPr/>
            <p:nvPr/>
          </p:nvGrpSpPr>
          <p:grpSpPr>
            <a:xfrm>
              <a:off x="1925986" y="3300460"/>
              <a:ext cx="636187" cy="364908"/>
              <a:chOff x="1962178" y="3294571"/>
              <a:chExt cx="636187" cy="364908"/>
            </a:xfrm>
          </p:grpSpPr>
          <p:grpSp>
            <p:nvGrpSpPr>
              <p:cNvPr id="183" name="Group 182">
                <a:extLst>
                  <a:ext uri="{FF2B5EF4-FFF2-40B4-BE49-F238E27FC236}">
                    <a16:creationId xmlns:a16="http://schemas.microsoft.com/office/drawing/2014/main" id="{041B010E-BA5E-F85B-0368-B4ECD53E5730}"/>
                  </a:ext>
                </a:extLst>
              </p:cNvPr>
              <p:cNvGrpSpPr/>
              <p:nvPr/>
            </p:nvGrpSpPr>
            <p:grpSpPr>
              <a:xfrm>
                <a:off x="1981471" y="3294571"/>
                <a:ext cx="597600" cy="216000"/>
                <a:chOff x="1944824" y="3294571"/>
                <a:chExt cx="597600" cy="216000"/>
              </a:xfrm>
            </p:grpSpPr>
            <p:sp>
              <p:nvSpPr>
                <p:cNvPr id="86" name="Pentagon 85">
                  <a:extLst>
                    <a:ext uri="{FF2B5EF4-FFF2-40B4-BE49-F238E27FC236}">
                      <a16:creationId xmlns:a16="http://schemas.microsoft.com/office/drawing/2014/main" id="{693919B6-1EC3-AB67-74AA-25535E902D91}"/>
                    </a:ext>
                  </a:extLst>
                </p:cNvPr>
                <p:cNvSpPr/>
                <p:nvPr/>
              </p:nvSpPr>
              <p:spPr>
                <a:xfrm>
                  <a:off x="2002424" y="3294571"/>
                  <a:ext cx="540000" cy="216000"/>
                </a:xfrm>
                <a:prstGeom prst="homePlate">
                  <a:avLst/>
                </a:prstGeom>
                <a:solidFill>
                  <a:schemeClr val="accent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FB606538-28C6-5180-A6DB-BA0B08B3BDBF}"/>
                    </a:ext>
                  </a:extLst>
                </p:cNvPr>
                <p:cNvSpPr/>
                <p:nvPr/>
              </p:nvSpPr>
              <p:spPr>
                <a:xfrm>
                  <a:off x="1944824" y="3294571"/>
                  <a:ext cx="576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85" name="Content Placeholder 2">
                <a:extLst>
                  <a:ext uri="{FF2B5EF4-FFF2-40B4-BE49-F238E27FC236}">
                    <a16:creationId xmlns:a16="http://schemas.microsoft.com/office/drawing/2014/main" id="{A9FA3CCC-AFF0-C2AD-68DA-A2682EB2E6E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962178" y="3452228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3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27956D3F-CB2A-15C4-F01A-BCA04283564D}"/>
                </a:ext>
              </a:extLst>
            </p:cNvPr>
            <p:cNvGrpSpPr/>
            <p:nvPr/>
          </p:nvGrpSpPr>
          <p:grpSpPr>
            <a:xfrm>
              <a:off x="2554222" y="3298922"/>
              <a:ext cx="636187" cy="364908"/>
              <a:chOff x="2692101" y="3294571"/>
              <a:chExt cx="636187" cy="364908"/>
            </a:xfrm>
          </p:grpSpPr>
          <p:grpSp>
            <p:nvGrpSpPr>
              <p:cNvPr id="184" name="Group 183">
                <a:extLst>
                  <a:ext uri="{FF2B5EF4-FFF2-40B4-BE49-F238E27FC236}">
                    <a16:creationId xmlns:a16="http://schemas.microsoft.com/office/drawing/2014/main" id="{F104E74B-D637-68AE-3B49-10912001459F}"/>
                  </a:ext>
                </a:extLst>
              </p:cNvPr>
              <p:cNvGrpSpPr/>
              <p:nvPr/>
            </p:nvGrpSpPr>
            <p:grpSpPr>
              <a:xfrm>
                <a:off x="2704194" y="3294571"/>
                <a:ext cx="612000" cy="216000"/>
                <a:chOff x="2671147" y="3294571"/>
                <a:chExt cx="612000" cy="216000"/>
              </a:xfrm>
            </p:grpSpPr>
            <p:sp>
              <p:nvSpPr>
                <p:cNvPr id="82" name="Pentagon 81">
                  <a:extLst>
                    <a:ext uri="{FF2B5EF4-FFF2-40B4-BE49-F238E27FC236}">
                      <a16:creationId xmlns:a16="http://schemas.microsoft.com/office/drawing/2014/main" id="{53B88F79-22ED-2AE9-ADED-CC9028CC6C11}"/>
                    </a:ext>
                  </a:extLst>
                </p:cNvPr>
                <p:cNvSpPr/>
                <p:nvPr/>
              </p:nvSpPr>
              <p:spPr>
                <a:xfrm>
                  <a:off x="2743147" y="3294571"/>
                  <a:ext cx="540000" cy="216000"/>
                </a:xfrm>
                <a:prstGeom prst="homePlate">
                  <a:avLst/>
                </a:prstGeom>
                <a:solidFill>
                  <a:schemeClr val="accent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6A0FCF47-739A-BF49-1FFE-C1CFABB7636B}"/>
                    </a:ext>
                  </a:extLst>
                </p:cNvPr>
                <p:cNvSpPr/>
                <p:nvPr/>
              </p:nvSpPr>
              <p:spPr>
                <a:xfrm>
                  <a:off x="2671147" y="3294571"/>
                  <a:ext cx="720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81" name="Content Placeholder 2">
                <a:extLst>
                  <a:ext uri="{FF2B5EF4-FFF2-40B4-BE49-F238E27FC236}">
                    <a16:creationId xmlns:a16="http://schemas.microsoft.com/office/drawing/2014/main" id="{B88176B3-A2C5-30C3-737B-4CF35D650CD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92101" y="3452228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4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B1FDAA37-9F35-32AD-ABE7-9EB58CB51236}"/>
              </a:ext>
            </a:extLst>
          </p:cNvPr>
          <p:cNvGrpSpPr/>
          <p:nvPr/>
        </p:nvGrpSpPr>
        <p:grpSpPr>
          <a:xfrm>
            <a:off x="130818" y="4760304"/>
            <a:ext cx="4899567" cy="369709"/>
            <a:chOff x="431852" y="3947962"/>
            <a:chExt cx="4899567" cy="369709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B3F6AD4D-692A-4A3F-F113-163F9379304A}"/>
                </a:ext>
              </a:extLst>
            </p:cNvPr>
            <p:cNvSpPr/>
            <p:nvPr/>
          </p:nvSpPr>
          <p:spPr>
            <a:xfrm>
              <a:off x="5174022" y="3979762"/>
              <a:ext cx="157397" cy="152400"/>
            </a:xfrm>
            <a:prstGeom prst="ellipse">
              <a:avLst/>
            </a:prstGeom>
            <a:solidFill>
              <a:srgbClr val="619B8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FB20FBC3-ADA9-3375-1ABC-56766AB3BBDA}"/>
                </a:ext>
              </a:extLst>
            </p:cNvPr>
            <p:cNvGrpSpPr/>
            <p:nvPr/>
          </p:nvGrpSpPr>
          <p:grpSpPr>
            <a:xfrm>
              <a:off x="431852" y="3947962"/>
              <a:ext cx="1257747" cy="369709"/>
              <a:chOff x="431852" y="3948289"/>
              <a:chExt cx="1257747" cy="369709"/>
            </a:xfrm>
          </p:grpSpPr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FE727D13-95EC-2DCD-D784-16FACB798DED}"/>
                  </a:ext>
                </a:extLst>
              </p:cNvPr>
              <p:cNvGrpSpPr/>
              <p:nvPr/>
            </p:nvGrpSpPr>
            <p:grpSpPr>
              <a:xfrm>
                <a:off x="431852" y="3948289"/>
                <a:ext cx="1257747" cy="216000"/>
                <a:chOff x="431852" y="3948289"/>
                <a:chExt cx="1257747" cy="216000"/>
              </a:xfrm>
            </p:grpSpPr>
            <p:sp>
              <p:nvSpPr>
                <p:cNvPr id="126" name="Pentagon 125">
                  <a:extLst>
                    <a:ext uri="{FF2B5EF4-FFF2-40B4-BE49-F238E27FC236}">
                      <a16:creationId xmlns:a16="http://schemas.microsoft.com/office/drawing/2014/main" id="{FF0A43AD-82EA-6DAF-50D0-ACB19D030F2F}"/>
                    </a:ext>
                  </a:extLst>
                </p:cNvPr>
                <p:cNvSpPr/>
                <p:nvPr/>
              </p:nvSpPr>
              <p:spPr>
                <a:xfrm>
                  <a:off x="609599" y="3948289"/>
                  <a:ext cx="1080000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ED4D44B5-0046-944F-678B-597175E3D0BE}"/>
                    </a:ext>
                  </a:extLst>
                </p:cNvPr>
                <p:cNvSpPr/>
                <p:nvPr/>
              </p:nvSpPr>
              <p:spPr>
                <a:xfrm>
                  <a:off x="431852" y="3948289"/>
                  <a:ext cx="1800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125" name="Content Placeholder 2">
                <a:extLst>
                  <a:ext uri="{FF2B5EF4-FFF2-40B4-BE49-F238E27FC236}">
                    <a16:creationId xmlns:a16="http://schemas.microsoft.com/office/drawing/2014/main" id="{9A88A456-F81C-6656-3C6D-25C9CFDC024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2632" y="4110747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Step 1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F9AA915-6902-C501-CD84-4010755D5C7B}"/>
                </a:ext>
              </a:extLst>
            </p:cNvPr>
            <p:cNvGrpSpPr/>
            <p:nvPr/>
          </p:nvGrpSpPr>
          <p:grpSpPr>
            <a:xfrm>
              <a:off x="1708867" y="3947962"/>
              <a:ext cx="729007" cy="369709"/>
              <a:chOff x="1798952" y="3948289"/>
              <a:chExt cx="729007" cy="369709"/>
            </a:xfrm>
          </p:grpSpPr>
          <p:grpSp>
            <p:nvGrpSpPr>
              <p:cNvPr id="120" name="Group 119">
                <a:extLst>
                  <a:ext uri="{FF2B5EF4-FFF2-40B4-BE49-F238E27FC236}">
                    <a16:creationId xmlns:a16="http://schemas.microsoft.com/office/drawing/2014/main" id="{E11DBE9D-E090-8475-FD00-6FF037C89B39}"/>
                  </a:ext>
                </a:extLst>
              </p:cNvPr>
              <p:cNvGrpSpPr/>
              <p:nvPr/>
            </p:nvGrpSpPr>
            <p:grpSpPr>
              <a:xfrm>
                <a:off x="1798952" y="3948289"/>
                <a:ext cx="729007" cy="216000"/>
                <a:chOff x="1798952" y="3948289"/>
                <a:chExt cx="729007" cy="216000"/>
              </a:xfrm>
            </p:grpSpPr>
            <p:sp>
              <p:nvSpPr>
                <p:cNvPr id="122" name="Pentagon 121">
                  <a:extLst>
                    <a:ext uri="{FF2B5EF4-FFF2-40B4-BE49-F238E27FC236}">
                      <a16:creationId xmlns:a16="http://schemas.microsoft.com/office/drawing/2014/main" id="{33531398-21ED-341B-49C7-8F9B71E849F7}"/>
                    </a:ext>
                  </a:extLst>
                </p:cNvPr>
                <p:cNvSpPr/>
                <p:nvPr/>
              </p:nvSpPr>
              <p:spPr>
                <a:xfrm>
                  <a:off x="1915959" y="3948289"/>
                  <a:ext cx="612000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C61C5F3B-9475-A417-5FF1-71DAD6101580}"/>
                    </a:ext>
                  </a:extLst>
                </p:cNvPr>
                <p:cNvSpPr/>
                <p:nvPr/>
              </p:nvSpPr>
              <p:spPr>
                <a:xfrm>
                  <a:off x="1798952" y="3948289"/>
                  <a:ext cx="126201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121" name="Content Placeholder 2">
                <a:extLst>
                  <a:ext uri="{FF2B5EF4-FFF2-40B4-BE49-F238E27FC236}">
                    <a16:creationId xmlns:a16="http://schemas.microsoft.com/office/drawing/2014/main" id="{D78AF87F-108D-465A-DDF4-0EF84570695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45362" y="4110747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2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E3DF8034-7602-F75C-0513-DA4EEB52DD5D}"/>
                </a:ext>
              </a:extLst>
            </p:cNvPr>
            <p:cNvGrpSpPr/>
            <p:nvPr/>
          </p:nvGrpSpPr>
          <p:grpSpPr>
            <a:xfrm>
              <a:off x="2457142" y="3947962"/>
              <a:ext cx="785263" cy="369709"/>
              <a:chOff x="2598471" y="3948289"/>
              <a:chExt cx="785263" cy="369709"/>
            </a:xfrm>
          </p:grpSpPr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9CCF127B-AC61-DB52-E244-C56BDCD3C3CF}"/>
                  </a:ext>
                </a:extLst>
              </p:cNvPr>
              <p:cNvGrpSpPr/>
              <p:nvPr/>
            </p:nvGrpSpPr>
            <p:grpSpPr>
              <a:xfrm>
                <a:off x="2598471" y="3948289"/>
                <a:ext cx="785263" cy="216000"/>
                <a:chOff x="2598471" y="3948289"/>
                <a:chExt cx="785263" cy="216000"/>
              </a:xfrm>
            </p:grpSpPr>
            <p:sp>
              <p:nvSpPr>
                <p:cNvPr id="118" name="Pentagon 117">
                  <a:extLst>
                    <a:ext uri="{FF2B5EF4-FFF2-40B4-BE49-F238E27FC236}">
                      <a16:creationId xmlns:a16="http://schemas.microsoft.com/office/drawing/2014/main" id="{CAE6DA83-3C7B-4BFC-EE25-2CBF725ECEED}"/>
                    </a:ext>
                  </a:extLst>
                </p:cNvPr>
                <p:cNvSpPr/>
                <p:nvPr/>
              </p:nvSpPr>
              <p:spPr>
                <a:xfrm>
                  <a:off x="2771734" y="3948289"/>
                  <a:ext cx="612000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B4E710F0-F138-3BD4-6F0A-117010A772A1}"/>
                    </a:ext>
                  </a:extLst>
                </p:cNvPr>
                <p:cNvSpPr/>
                <p:nvPr/>
              </p:nvSpPr>
              <p:spPr>
                <a:xfrm>
                  <a:off x="2598471" y="3948289"/>
                  <a:ext cx="1800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117" name="Content Placeholder 2">
                <a:extLst>
                  <a:ext uri="{FF2B5EF4-FFF2-40B4-BE49-F238E27FC236}">
                    <a16:creationId xmlns:a16="http://schemas.microsoft.com/office/drawing/2014/main" id="{C8C094A7-B8C7-B148-59C9-F9BA5BD5BF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673009" y="4110747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3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449CEFC2-AE97-7A0F-0378-338AD0A57032}"/>
                </a:ext>
              </a:extLst>
            </p:cNvPr>
            <p:cNvGrpSpPr/>
            <p:nvPr/>
          </p:nvGrpSpPr>
          <p:grpSpPr>
            <a:xfrm>
              <a:off x="3186393" y="3947962"/>
              <a:ext cx="636187" cy="369709"/>
              <a:chOff x="3417664" y="3948289"/>
              <a:chExt cx="636187" cy="369709"/>
            </a:xfrm>
          </p:grpSpPr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F03A2E8F-E8EF-6258-94F0-3079EE83110E}"/>
                  </a:ext>
                </a:extLst>
              </p:cNvPr>
              <p:cNvGrpSpPr/>
              <p:nvPr/>
            </p:nvGrpSpPr>
            <p:grpSpPr>
              <a:xfrm>
                <a:off x="3494865" y="3948289"/>
                <a:ext cx="481785" cy="217096"/>
                <a:chOff x="3451724" y="3948289"/>
                <a:chExt cx="481785" cy="217096"/>
              </a:xfrm>
            </p:grpSpPr>
            <p:sp>
              <p:nvSpPr>
                <p:cNvPr id="114" name="Pentagon 113">
                  <a:extLst>
                    <a:ext uri="{FF2B5EF4-FFF2-40B4-BE49-F238E27FC236}">
                      <a16:creationId xmlns:a16="http://schemas.microsoft.com/office/drawing/2014/main" id="{3CB94552-57AE-7670-C259-9D42978CFED5}"/>
                    </a:ext>
                  </a:extLst>
                </p:cNvPr>
                <p:cNvSpPr/>
                <p:nvPr/>
              </p:nvSpPr>
              <p:spPr>
                <a:xfrm>
                  <a:off x="3627509" y="3948289"/>
                  <a:ext cx="306000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8948BF20-1359-2F38-82E7-F763B3CE3E70}"/>
                    </a:ext>
                  </a:extLst>
                </p:cNvPr>
                <p:cNvSpPr/>
                <p:nvPr/>
              </p:nvSpPr>
              <p:spPr>
                <a:xfrm>
                  <a:off x="3451724" y="3949385"/>
                  <a:ext cx="1800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113" name="Content Placeholder 2">
                <a:extLst>
                  <a:ext uri="{FF2B5EF4-FFF2-40B4-BE49-F238E27FC236}">
                    <a16:creationId xmlns:a16="http://schemas.microsoft.com/office/drawing/2014/main" id="{CC21F2B4-4426-F152-D35E-655E4CACD68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17664" y="4110747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4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EEBD343D-BBE7-C1E0-3381-3DAAA6D024C8}"/>
                </a:ext>
              </a:extLst>
            </p:cNvPr>
            <p:cNvGrpSpPr/>
            <p:nvPr/>
          </p:nvGrpSpPr>
          <p:grpSpPr>
            <a:xfrm>
              <a:off x="3766567" y="3947962"/>
              <a:ext cx="636187" cy="369709"/>
              <a:chOff x="4086329" y="3948289"/>
              <a:chExt cx="636187" cy="369709"/>
            </a:xfrm>
          </p:grpSpPr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1AD2F3C7-EDA3-4272-508D-B3CA47B7F36B}"/>
                  </a:ext>
                </a:extLst>
              </p:cNvPr>
              <p:cNvGrpSpPr/>
              <p:nvPr/>
            </p:nvGrpSpPr>
            <p:grpSpPr>
              <a:xfrm>
                <a:off x="4086877" y="3948289"/>
                <a:ext cx="635091" cy="216000"/>
                <a:chOff x="4091439" y="3948289"/>
                <a:chExt cx="635091" cy="216000"/>
              </a:xfrm>
            </p:grpSpPr>
            <p:sp>
              <p:nvSpPr>
                <p:cNvPr id="110" name="Pentagon 109">
                  <a:extLst>
                    <a:ext uri="{FF2B5EF4-FFF2-40B4-BE49-F238E27FC236}">
                      <a16:creationId xmlns:a16="http://schemas.microsoft.com/office/drawing/2014/main" id="{A99EDD54-0ED7-A7F1-E9EF-9CE5BEB93F70}"/>
                    </a:ext>
                  </a:extLst>
                </p:cNvPr>
                <p:cNvSpPr/>
                <p:nvPr/>
              </p:nvSpPr>
              <p:spPr>
                <a:xfrm>
                  <a:off x="4186530" y="3948289"/>
                  <a:ext cx="540000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F045564A-2EF7-84F2-3F46-4D1EE0FA35CA}"/>
                    </a:ext>
                  </a:extLst>
                </p:cNvPr>
                <p:cNvSpPr/>
                <p:nvPr/>
              </p:nvSpPr>
              <p:spPr>
                <a:xfrm>
                  <a:off x="4091439" y="3948289"/>
                  <a:ext cx="1080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109" name="Content Placeholder 2">
                <a:extLst>
                  <a:ext uri="{FF2B5EF4-FFF2-40B4-BE49-F238E27FC236}">
                    <a16:creationId xmlns:a16="http://schemas.microsoft.com/office/drawing/2014/main" id="{ADC04D63-1353-0C20-6CFA-4DC6BDA2685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86329" y="4110747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5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88541701-FBF7-0000-462A-6AADC5FAD4A5}"/>
                </a:ext>
              </a:extLst>
            </p:cNvPr>
            <p:cNvGrpSpPr/>
            <p:nvPr/>
          </p:nvGrpSpPr>
          <p:grpSpPr>
            <a:xfrm>
              <a:off x="4423942" y="3947962"/>
              <a:ext cx="720845" cy="369709"/>
              <a:chOff x="4798706" y="3948289"/>
              <a:chExt cx="720845" cy="369709"/>
            </a:xfrm>
          </p:grpSpPr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BF40961F-4DAA-0AB0-0E14-73EC458CFA0A}"/>
                  </a:ext>
                </a:extLst>
              </p:cNvPr>
              <p:cNvGrpSpPr/>
              <p:nvPr/>
            </p:nvGrpSpPr>
            <p:grpSpPr>
              <a:xfrm>
                <a:off x="4798706" y="3948289"/>
                <a:ext cx="720845" cy="216000"/>
                <a:chOff x="4798706" y="3948289"/>
                <a:chExt cx="720845" cy="216000"/>
              </a:xfrm>
            </p:grpSpPr>
            <p:sp>
              <p:nvSpPr>
                <p:cNvPr id="106" name="Pentagon 105">
                  <a:extLst>
                    <a:ext uri="{FF2B5EF4-FFF2-40B4-BE49-F238E27FC236}">
                      <a16:creationId xmlns:a16="http://schemas.microsoft.com/office/drawing/2014/main" id="{B2520CF8-07B7-EF15-1E87-F0606E4082C9}"/>
                    </a:ext>
                  </a:extLst>
                </p:cNvPr>
                <p:cNvSpPr/>
                <p:nvPr/>
              </p:nvSpPr>
              <p:spPr>
                <a:xfrm>
                  <a:off x="4979551" y="3948289"/>
                  <a:ext cx="540000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B8C7259E-CE0D-BF0D-6B6C-863777C12617}"/>
                    </a:ext>
                  </a:extLst>
                </p:cNvPr>
                <p:cNvSpPr/>
                <p:nvPr/>
              </p:nvSpPr>
              <p:spPr>
                <a:xfrm>
                  <a:off x="4798706" y="3948289"/>
                  <a:ext cx="1800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105" name="Content Placeholder 2">
                <a:extLst>
                  <a:ext uri="{FF2B5EF4-FFF2-40B4-BE49-F238E27FC236}">
                    <a16:creationId xmlns:a16="http://schemas.microsoft.com/office/drawing/2014/main" id="{30B005A6-ECAA-12A0-729F-C2F562A6180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41035" y="4110747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6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FCBADE1B-50A4-1DFC-31CD-2B71D7725BCD}"/>
              </a:ext>
            </a:extLst>
          </p:cNvPr>
          <p:cNvGrpSpPr/>
          <p:nvPr/>
        </p:nvGrpSpPr>
        <p:grpSpPr>
          <a:xfrm>
            <a:off x="130818" y="5895045"/>
            <a:ext cx="9040795" cy="509738"/>
            <a:chOff x="522822" y="5121958"/>
            <a:chExt cx="9040795" cy="509738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8D2FC0E6-778F-4022-233E-11EE62A11E4A}"/>
                </a:ext>
              </a:extLst>
            </p:cNvPr>
            <p:cNvSpPr/>
            <p:nvPr/>
          </p:nvSpPr>
          <p:spPr>
            <a:xfrm>
              <a:off x="9406220" y="5264110"/>
              <a:ext cx="157397" cy="152400"/>
            </a:xfrm>
            <a:prstGeom prst="ellipse">
              <a:avLst/>
            </a:prstGeom>
            <a:solidFill>
              <a:srgbClr val="619B8A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I"/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21C447E6-6784-CD8F-82C1-09A9891E5B41}"/>
                </a:ext>
              </a:extLst>
            </p:cNvPr>
            <p:cNvGrpSpPr/>
            <p:nvPr/>
          </p:nvGrpSpPr>
          <p:grpSpPr>
            <a:xfrm>
              <a:off x="522822" y="5242091"/>
              <a:ext cx="835221" cy="386364"/>
              <a:chOff x="522822" y="5242091"/>
              <a:chExt cx="835221" cy="386364"/>
            </a:xfrm>
          </p:grpSpPr>
          <p:grpSp>
            <p:nvGrpSpPr>
              <p:cNvPr id="176" name="Group 175">
                <a:extLst>
                  <a:ext uri="{FF2B5EF4-FFF2-40B4-BE49-F238E27FC236}">
                    <a16:creationId xmlns:a16="http://schemas.microsoft.com/office/drawing/2014/main" id="{57BC07AB-20CA-2F81-770E-E702F52E2FBB}"/>
                  </a:ext>
                </a:extLst>
              </p:cNvPr>
              <p:cNvGrpSpPr/>
              <p:nvPr/>
            </p:nvGrpSpPr>
            <p:grpSpPr>
              <a:xfrm>
                <a:off x="522822" y="5242091"/>
                <a:ext cx="835221" cy="216000"/>
                <a:chOff x="522822" y="5242091"/>
                <a:chExt cx="835221" cy="216000"/>
              </a:xfrm>
            </p:grpSpPr>
            <p:sp>
              <p:nvSpPr>
                <p:cNvPr id="178" name="Pentagon 177">
                  <a:extLst>
                    <a:ext uri="{FF2B5EF4-FFF2-40B4-BE49-F238E27FC236}">
                      <a16:creationId xmlns:a16="http://schemas.microsoft.com/office/drawing/2014/main" id="{F7C62F3E-07FA-8090-7506-9103D70F0420}"/>
                    </a:ext>
                  </a:extLst>
                </p:cNvPr>
                <p:cNvSpPr/>
                <p:nvPr/>
              </p:nvSpPr>
              <p:spPr>
                <a:xfrm>
                  <a:off x="634443" y="5242091"/>
                  <a:ext cx="723600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179" name="Rectangle 178">
                  <a:extLst>
                    <a:ext uri="{FF2B5EF4-FFF2-40B4-BE49-F238E27FC236}">
                      <a16:creationId xmlns:a16="http://schemas.microsoft.com/office/drawing/2014/main" id="{E7D31156-0539-4BFB-C897-9ECCF7D8427C}"/>
                    </a:ext>
                  </a:extLst>
                </p:cNvPr>
                <p:cNvSpPr/>
                <p:nvPr/>
              </p:nvSpPr>
              <p:spPr>
                <a:xfrm>
                  <a:off x="522822" y="5242091"/>
                  <a:ext cx="111621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 dirty="0"/>
                </a:p>
              </p:txBody>
            </p:sp>
          </p:grpSp>
          <p:sp>
            <p:nvSpPr>
              <p:cNvPr id="177" name="Content Placeholder 2">
                <a:extLst>
                  <a:ext uri="{FF2B5EF4-FFF2-40B4-BE49-F238E27FC236}">
                    <a16:creationId xmlns:a16="http://schemas.microsoft.com/office/drawing/2014/main" id="{B8753B62-6287-087D-AA79-A09285A086B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339" y="5414016"/>
                <a:ext cx="636187" cy="21443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Step 1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ECC676D9-919C-D0DC-0A49-4A08C970936C}"/>
                </a:ext>
              </a:extLst>
            </p:cNvPr>
            <p:cNvGrpSpPr/>
            <p:nvPr/>
          </p:nvGrpSpPr>
          <p:grpSpPr>
            <a:xfrm>
              <a:off x="3121853" y="5232310"/>
              <a:ext cx="1119945" cy="390745"/>
              <a:chOff x="3055604" y="5234116"/>
              <a:chExt cx="1119945" cy="390745"/>
            </a:xfrm>
          </p:grpSpPr>
          <p:grpSp>
            <p:nvGrpSpPr>
              <p:cNvPr id="172" name="Group 171">
                <a:extLst>
                  <a:ext uri="{FF2B5EF4-FFF2-40B4-BE49-F238E27FC236}">
                    <a16:creationId xmlns:a16="http://schemas.microsoft.com/office/drawing/2014/main" id="{DFC2BFB9-0C72-DED0-9C72-5489B53A8072}"/>
                  </a:ext>
                </a:extLst>
              </p:cNvPr>
              <p:cNvGrpSpPr/>
              <p:nvPr/>
            </p:nvGrpSpPr>
            <p:grpSpPr>
              <a:xfrm>
                <a:off x="3055604" y="5234116"/>
                <a:ext cx="1119945" cy="218947"/>
                <a:chOff x="3104444" y="5234116"/>
                <a:chExt cx="1119945" cy="218947"/>
              </a:xfrm>
            </p:grpSpPr>
            <p:sp>
              <p:nvSpPr>
                <p:cNvPr id="174" name="Pentagon 173">
                  <a:extLst>
                    <a:ext uri="{FF2B5EF4-FFF2-40B4-BE49-F238E27FC236}">
                      <a16:creationId xmlns:a16="http://schemas.microsoft.com/office/drawing/2014/main" id="{60F5EDFE-9D78-F7E3-EC45-BA273F2649D8}"/>
                    </a:ext>
                  </a:extLst>
                </p:cNvPr>
                <p:cNvSpPr/>
                <p:nvPr/>
              </p:nvSpPr>
              <p:spPr>
                <a:xfrm>
                  <a:off x="3144389" y="5237063"/>
                  <a:ext cx="1080000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6596DA01-D436-2CE1-AEFD-AE3C57DFD101}"/>
                    </a:ext>
                  </a:extLst>
                </p:cNvPr>
                <p:cNvSpPr/>
                <p:nvPr/>
              </p:nvSpPr>
              <p:spPr>
                <a:xfrm>
                  <a:off x="3104444" y="5234116"/>
                  <a:ext cx="2880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173" name="Content Placeholder 2">
                <a:extLst>
                  <a:ext uri="{FF2B5EF4-FFF2-40B4-BE49-F238E27FC236}">
                    <a16:creationId xmlns:a16="http://schemas.microsoft.com/office/drawing/2014/main" id="{46474454-C122-2624-4793-89C6F4C79B6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77511" y="5417610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4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47883B34-69FF-C721-062A-E562123794CC}"/>
                </a:ext>
              </a:extLst>
            </p:cNvPr>
            <p:cNvGrpSpPr/>
            <p:nvPr/>
          </p:nvGrpSpPr>
          <p:grpSpPr>
            <a:xfrm>
              <a:off x="5722691" y="5232310"/>
              <a:ext cx="721080" cy="390607"/>
              <a:chOff x="5656973" y="5234254"/>
              <a:chExt cx="721080" cy="390607"/>
            </a:xfrm>
          </p:grpSpPr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C8203BC8-F2E1-EA65-DEBD-D819772DA350}"/>
                  </a:ext>
                </a:extLst>
              </p:cNvPr>
              <p:cNvGrpSpPr/>
              <p:nvPr/>
            </p:nvGrpSpPr>
            <p:grpSpPr>
              <a:xfrm>
                <a:off x="5656973" y="5234254"/>
                <a:ext cx="721080" cy="216000"/>
                <a:chOff x="5656973" y="5234254"/>
                <a:chExt cx="721080" cy="216000"/>
              </a:xfrm>
            </p:grpSpPr>
            <p:sp>
              <p:nvSpPr>
                <p:cNvPr id="170" name="Pentagon 169">
                  <a:extLst>
                    <a:ext uri="{FF2B5EF4-FFF2-40B4-BE49-F238E27FC236}">
                      <a16:creationId xmlns:a16="http://schemas.microsoft.com/office/drawing/2014/main" id="{F4DDF0C9-736C-FC3E-A2F2-504384E40F51}"/>
                    </a:ext>
                  </a:extLst>
                </p:cNvPr>
                <p:cNvSpPr/>
                <p:nvPr/>
              </p:nvSpPr>
              <p:spPr>
                <a:xfrm>
                  <a:off x="5658053" y="5234254"/>
                  <a:ext cx="720000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171" name="Rectangle 170">
                  <a:extLst>
                    <a:ext uri="{FF2B5EF4-FFF2-40B4-BE49-F238E27FC236}">
                      <a16:creationId xmlns:a16="http://schemas.microsoft.com/office/drawing/2014/main" id="{DAFABD91-6D3F-DF4E-3F39-FFE8A80F81D8}"/>
                    </a:ext>
                  </a:extLst>
                </p:cNvPr>
                <p:cNvSpPr/>
                <p:nvPr/>
              </p:nvSpPr>
              <p:spPr>
                <a:xfrm>
                  <a:off x="5656973" y="5234254"/>
                  <a:ext cx="1188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169" name="Content Placeholder 2">
                <a:extLst>
                  <a:ext uri="{FF2B5EF4-FFF2-40B4-BE49-F238E27FC236}">
                    <a16:creationId xmlns:a16="http://schemas.microsoft.com/office/drawing/2014/main" id="{23BD71FE-7174-7C39-B916-7F99AE2E3C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99420" y="5417610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6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F677EA87-FEC9-9FAF-68FD-524EFF6FAA24}"/>
                </a:ext>
              </a:extLst>
            </p:cNvPr>
            <p:cNvGrpSpPr/>
            <p:nvPr/>
          </p:nvGrpSpPr>
          <p:grpSpPr>
            <a:xfrm>
              <a:off x="6463218" y="5232310"/>
              <a:ext cx="1440000" cy="390607"/>
              <a:chOff x="6398157" y="5234254"/>
              <a:chExt cx="1440000" cy="390607"/>
            </a:xfrm>
          </p:grpSpPr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5C36A052-075B-C94D-73F5-F6A71CAAC2CC}"/>
                  </a:ext>
                </a:extLst>
              </p:cNvPr>
              <p:cNvGrpSpPr/>
              <p:nvPr/>
            </p:nvGrpSpPr>
            <p:grpSpPr>
              <a:xfrm>
                <a:off x="6398157" y="5234254"/>
                <a:ext cx="1440000" cy="216000"/>
                <a:chOff x="6398157" y="5234254"/>
                <a:chExt cx="1440000" cy="216000"/>
              </a:xfrm>
            </p:grpSpPr>
            <p:sp>
              <p:nvSpPr>
                <p:cNvPr id="166" name="Pentagon 165">
                  <a:extLst>
                    <a:ext uri="{FF2B5EF4-FFF2-40B4-BE49-F238E27FC236}">
                      <a16:creationId xmlns:a16="http://schemas.microsoft.com/office/drawing/2014/main" id="{D3F4F097-4421-2C2F-D79E-667332DC4475}"/>
                    </a:ext>
                  </a:extLst>
                </p:cNvPr>
                <p:cNvSpPr/>
                <p:nvPr/>
              </p:nvSpPr>
              <p:spPr>
                <a:xfrm>
                  <a:off x="6398157" y="5234254"/>
                  <a:ext cx="1440000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167" name="Rectangle 166">
                  <a:extLst>
                    <a:ext uri="{FF2B5EF4-FFF2-40B4-BE49-F238E27FC236}">
                      <a16:creationId xmlns:a16="http://schemas.microsoft.com/office/drawing/2014/main" id="{40614622-A5CD-6EAD-6492-EEBD917BF070}"/>
                    </a:ext>
                  </a:extLst>
                </p:cNvPr>
                <p:cNvSpPr/>
                <p:nvPr/>
              </p:nvSpPr>
              <p:spPr>
                <a:xfrm>
                  <a:off x="6398157" y="5234254"/>
                  <a:ext cx="3240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165" name="Content Placeholder 2">
                <a:extLst>
                  <a:ext uri="{FF2B5EF4-FFF2-40B4-BE49-F238E27FC236}">
                    <a16:creationId xmlns:a16="http://schemas.microsoft.com/office/drawing/2014/main" id="{743936F3-2A63-9FF7-4B57-23009BA70F3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00064" y="5417610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7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5D86E216-B3EE-7878-D8CD-7684B503E28E}"/>
                </a:ext>
              </a:extLst>
            </p:cNvPr>
            <p:cNvGrpSpPr/>
            <p:nvPr/>
          </p:nvGrpSpPr>
          <p:grpSpPr>
            <a:xfrm>
              <a:off x="2379622" y="5236175"/>
              <a:ext cx="720000" cy="388896"/>
              <a:chOff x="2372324" y="5235965"/>
              <a:chExt cx="720000" cy="388896"/>
            </a:xfrm>
          </p:grpSpPr>
          <p:sp>
            <p:nvSpPr>
              <p:cNvPr id="160" name="Content Placeholder 2">
                <a:extLst>
                  <a:ext uri="{FF2B5EF4-FFF2-40B4-BE49-F238E27FC236}">
                    <a16:creationId xmlns:a16="http://schemas.microsoft.com/office/drawing/2014/main" id="{B2B0CFC8-5616-792A-2E08-18B9520BB3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14231" y="5417610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3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9F723CED-747D-B56D-1B0C-D92168311D31}"/>
                  </a:ext>
                </a:extLst>
              </p:cNvPr>
              <p:cNvGrpSpPr/>
              <p:nvPr/>
            </p:nvGrpSpPr>
            <p:grpSpPr>
              <a:xfrm>
                <a:off x="2372324" y="5235965"/>
                <a:ext cx="720000" cy="216991"/>
                <a:chOff x="2372324" y="5235965"/>
                <a:chExt cx="720000" cy="216991"/>
              </a:xfrm>
            </p:grpSpPr>
            <p:sp>
              <p:nvSpPr>
                <p:cNvPr id="162" name="Pentagon 161">
                  <a:extLst>
                    <a:ext uri="{FF2B5EF4-FFF2-40B4-BE49-F238E27FC236}">
                      <a16:creationId xmlns:a16="http://schemas.microsoft.com/office/drawing/2014/main" id="{52F271F9-7DEA-08F7-E7FB-7C9068849478}"/>
                    </a:ext>
                  </a:extLst>
                </p:cNvPr>
                <p:cNvSpPr/>
                <p:nvPr/>
              </p:nvSpPr>
              <p:spPr>
                <a:xfrm>
                  <a:off x="2372324" y="5235965"/>
                  <a:ext cx="720000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163" name="Rectangle 162">
                  <a:extLst>
                    <a:ext uri="{FF2B5EF4-FFF2-40B4-BE49-F238E27FC236}">
                      <a16:creationId xmlns:a16="http://schemas.microsoft.com/office/drawing/2014/main" id="{D5C46F6D-10AB-FEE5-97C1-48375DFACD46}"/>
                    </a:ext>
                  </a:extLst>
                </p:cNvPr>
                <p:cNvSpPr/>
                <p:nvPr/>
              </p:nvSpPr>
              <p:spPr>
                <a:xfrm>
                  <a:off x="2372950" y="5236956"/>
                  <a:ext cx="2160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56B48879-1366-3735-5DFC-7F5FAB625133}"/>
                </a:ext>
              </a:extLst>
            </p:cNvPr>
            <p:cNvGrpSpPr/>
            <p:nvPr/>
          </p:nvGrpSpPr>
          <p:grpSpPr>
            <a:xfrm>
              <a:off x="7922665" y="5232310"/>
              <a:ext cx="1440000" cy="390607"/>
              <a:chOff x="7852937" y="5234254"/>
              <a:chExt cx="1440000" cy="390607"/>
            </a:xfrm>
          </p:grpSpPr>
          <p:grpSp>
            <p:nvGrpSpPr>
              <p:cNvPr id="156" name="Group 155">
                <a:extLst>
                  <a:ext uri="{FF2B5EF4-FFF2-40B4-BE49-F238E27FC236}">
                    <a16:creationId xmlns:a16="http://schemas.microsoft.com/office/drawing/2014/main" id="{A02ED0BA-EDFD-96C7-507C-27B34B685420}"/>
                  </a:ext>
                </a:extLst>
              </p:cNvPr>
              <p:cNvGrpSpPr/>
              <p:nvPr/>
            </p:nvGrpSpPr>
            <p:grpSpPr>
              <a:xfrm>
                <a:off x="7852937" y="5234254"/>
                <a:ext cx="1440000" cy="216000"/>
                <a:chOff x="7852937" y="5234254"/>
                <a:chExt cx="1440000" cy="216000"/>
              </a:xfrm>
            </p:grpSpPr>
            <p:sp>
              <p:nvSpPr>
                <p:cNvPr id="158" name="Pentagon 157">
                  <a:extLst>
                    <a:ext uri="{FF2B5EF4-FFF2-40B4-BE49-F238E27FC236}">
                      <a16:creationId xmlns:a16="http://schemas.microsoft.com/office/drawing/2014/main" id="{E304728E-18ED-9DF1-6B4F-5852063BEB76}"/>
                    </a:ext>
                  </a:extLst>
                </p:cNvPr>
                <p:cNvSpPr/>
                <p:nvPr/>
              </p:nvSpPr>
              <p:spPr>
                <a:xfrm>
                  <a:off x="7852937" y="5234254"/>
                  <a:ext cx="1440000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sp>
              <p:nvSpPr>
                <p:cNvPr id="159" name="Rectangle 158">
                  <a:extLst>
                    <a:ext uri="{FF2B5EF4-FFF2-40B4-BE49-F238E27FC236}">
                      <a16:creationId xmlns:a16="http://schemas.microsoft.com/office/drawing/2014/main" id="{BF84D183-00A8-BB92-61F3-0A5A7A624828}"/>
                    </a:ext>
                  </a:extLst>
                </p:cNvPr>
                <p:cNvSpPr/>
                <p:nvPr/>
              </p:nvSpPr>
              <p:spPr>
                <a:xfrm>
                  <a:off x="7852937" y="5234254"/>
                  <a:ext cx="2376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157" name="Content Placeholder 2">
                <a:extLst>
                  <a:ext uri="{FF2B5EF4-FFF2-40B4-BE49-F238E27FC236}">
                    <a16:creationId xmlns:a16="http://schemas.microsoft.com/office/drawing/2014/main" id="{5118850E-E819-1440-653B-9230A4273A8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254844" y="5417610"/>
                <a:ext cx="636187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8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136" name="Group 135">
              <a:extLst>
                <a:ext uri="{FF2B5EF4-FFF2-40B4-BE49-F238E27FC236}">
                  <a16:creationId xmlns:a16="http://schemas.microsoft.com/office/drawing/2014/main" id="{FA171F20-8691-667D-8AD0-2300449D009D}"/>
                </a:ext>
              </a:extLst>
            </p:cNvPr>
            <p:cNvGrpSpPr/>
            <p:nvPr/>
          </p:nvGrpSpPr>
          <p:grpSpPr>
            <a:xfrm>
              <a:off x="1377876" y="5128000"/>
              <a:ext cx="980294" cy="495055"/>
              <a:chOff x="1403777" y="5129806"/>
              <a:chExt cx="980294" cy="495055"/>
            </a:xfrm>
          </p:grpSpPr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6B4FA7BB-9320-A0CD-E5BD-EB051D7EB35D}"/>
                  </a:ext>
                </a:extLst>
              </p:cNvPr>
              <p:cNvGrpSpPr/>
              <p:nvPr/>
            </p:nvGrpSpPr>
            <p:grpSpPr>
              <a:xfrm>
                <a:off x="1403777" y="5129806"/>
                <a:ext cx="980294" cy="402023"/>
                <a:chOff x="1369021" y="5129806"/>
                <a:chExt cx="980294" cy="402023"/>
              </a:xfrm>
            </p:grpSpPr>
            <p:sp>
              <p:nvSpPr>
                <p:cNvPr id="149" name="Pentagon 148">
                  <a:extLst>
                    <a:ext uri="{FF2B5EF4-FFF2-40B4-BE49-F238E27FC236}">
                      <a16:creationId xmlns:a16="http://schemas.microsoft.com/office/drawing/2014/main" id="{96F330AF-46D3-99CB-7ADD-D9EC8E7AFA1F}"/>
                    </a:ext>
                  </a:extLst>
                </p:cNvPr>
                <p:cNvSpPr/>
                <p:nvPr/>
              </p:nvSpPr>
              <p:spPr>
                <a:xfrm>
                  <a:off x="1369021" y="5241490"/>
                  <a:ext cx="980294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grpSp>
              <p:nvGrpSpPr>
                <p:cNvPr id="150" name="Group 149">
                  <a:extLst>
                    <a:ext uri="{FF2B5EF4-FFF2-40B4-BE49-F238E27FC236}">
                      <a16:creationId xmlns:a16="http://schemas.microsoft.com/office/drawing/2014/main" id="{A82C1DBD-D866-9AA5-D65F-1EC933818517}"/>
                    </a:ext>
                  </a:extLst>
                </p:cNvPr>
                <p:cNvGrpSpPr/>
                <p:nvPr/>
              </p:nvGrpSpPr>
              <p:grpSpPr>
                <a:xfrm>
                  <a:off x="1818868" y="5129806"/>
                  <a:ext cx="345878" cy="402023"/>
                  <a:chOff x="1473293" y="4347094"/>
                  <a:chExt cx="345878" cy="300318"/>
                </a:xfrm>
              </p:grpSpPr>
              <p:sp>
                <p:nvSpPr>
                  <p:cNvPr id="152" name="Rectangle 151">
                    <a:extLst>
                      <a:ext uri="{FF2B5EF4-FFF2-40B4-BE49-F238E27FC236}">
                        <a16:creationId xmlns:a16="http://schemas.microsoft.com/office/drawing/2014/main" id="{1E6F0459-ED3A-F5C4-CAB1-F044DA971623}"/>
                      </a:ext>
                    </a:extLst>
                  </p:cNvPr>
                  <p:cNvSpPr/>
                  <p:nvPr/>
                </p:nvSpPr>
                <p:spPr>
                  <a:xfrm>
                    <a:off x="1473293" y="4347094"/>
                    <a:ext cx="45719" cy="30031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FI"/>
                  </a:p>
                </p:txBody>
              </p:sp>
              <p:sp>
                <p:nvSpPr>
                  <p:cNvPr id="153" name="Rectangle 152">
                    <a:extLst>
                      <a:ext uri="{FF2B5EF4-FFF2-40B4-BE49-F238E27FC236}">
                        <a16:creationId xmlns:a16="http://schemas.microsoft.com/office/drawing/2014/main" id="{504158E3-227A-4148-CC2D-C2005A5CDC97}"/>
                      </a:ext>
                    </a:extLst>
                  </p:cNvPr>
                  <p:cNvSpPr/>
                  <p:nvPr/>
                </p:nvSpPr>
                <p:spPr>
                  <a:xfrm>
                    <a:off x="1573346" y="4347094"/>
                    <a:ext cx="45719" cy="30031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FI"/>
                  </a:p>
                </p:txBody>
              </p:sp>
              <p:sp>
                <p:nvSpPr>
                  <p:cNvPr id="154" name="Rectangle 153">
                    <a:extLst>
                      <a:ext uri="{FF2B5EF4-FFF2-40B4-BE49-F238E27FC236}">
                        <a16:creationId xmlns:a16="http://schemas.microsoft.com/office/drawing/2014/main" id="{8F717D0B-3E9D-4D10-DD71-7D001936CDBE}"/>
                      </a:ext>
                    </a:extLst>
                  </p:cNvPr>
                  <p:cNvSpPr/>
                  <p:nvPr/>
                </p:nvSpPr>
                <p:spPr>
                  <a:xfrm>
                    <a:off x="1673399" y="4347094"/>
                    <a:ext cx="45719" cy="30031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FI"/>
                  </a:p>
                </p:txBody>
              </p:sp>
              <p:sp>
                <p:nvSpPr>
                  <p:cNvPr id="155" name="Rectangle 154">
                    <a:extLst>
                      <a:ext uri="{FF2B5EF4-FFF2-40B4-BE49-F238E27FC236}">
                        <a16:creationId xmlns:a16="http://schemas.microsoft.com/office/drawing/2014/main" id="{F751A6C3-019E-6DED-5D1F-73DA89F59B67}"/>
                      </a:ext>
                    </a:extLst>
                  </p:cNvPr>
                  <p:cNvSpPr/>
                  <p:nvPr/>
                </p:nvSpPr>
                <p:spPr>
                  <a:xfrm>
                    <a:off x="1773452" y="4347094"/>
                    <a:ext cx="45719" cy="30031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FI"/>
                  </a:p>
                </p:txBody>
              </p:sp>
            </p:grpSp>
            <p:sp>
              <p:nvSpPr>
                <p:cNvPr id="151" name="Rectangle 150">
                  <a:extLst>
                    <a:ext uri="{FF2B5EF4-FFF2-40B4-BE49-F238E27FC236}">
                      <a16:creationId xmlns:a16="http://schemas.microsoft.com/office/drawing/2014/main" id="{7A490931-0FCD-7212-9260-2402F826FFCC}"/>
                    </a:ext>
                  </a:extLst>
                </p:cNvPr>
                <p:cNvSpPr/>
                <p:nvPr/>
              </p:nvSpPr>
              <p:spPr>
                <a:xfrm>
                  <a:off x="1369021" y="5241490"/>
                  <a:ext cx="1188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148" name="Content Placeholder 2">
                <a:extLst>
                  <a:ext uri="{FF2B5EF4-FFF2-40B4-BE49-F238E27FC236}">
                    <a16:creationId xmlns:a16="http://schemas.microsoft.com/office/drawing/2014/main" id="{EFB49C52-179F-E2AF-F8C2-E829F3F4C2C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70519" y="5417610"/>
                <a:ext cx="846811" cy="207251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2 (O/N)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D2E59139-0A7F-A9C2-6D1D-AF7E41726BAF}"/>
                </a:ext>
              </a:extLst>
            </p:cNvPr>
            <p:cNvGrpSpPr/>
            <p:nvPr/>
          </p:nvGrpSpPr>
          <p:grpSpPr>
            <a:xfrm>
              <a:off x="4263245" y="5121958"/>
              <a:ext cx="1440000" cy="509738"/>
              <a:chOff x="4201354" y="5119497"/>
              <a:chExt cx="1440000" cy="509738"/>
            </a:xfrm>
          </p:grpSpPr>
          <p:grpSp>
            <p:nvGrpSpPr>
              <p:cNvPr id="138" name="Group 137">
                <a:extLst>
                  <a:ext uri="{FF2B5EF4-FFF2-40B4-BE49-F238E27FC236}">
                    <a16:creationId xmlns:a16="http://schemas.microsoft.com/office/drawing/2014/main" id="{D3D7B498-C7EE-4B8E-03D8-912687D89BE5}"/>
                  </a:ext>
                </a:extLst>
              </p:cNvPr>
              <p:cNvGrpSpPr/>
              <p:nvPr/>
            </p:nvGrpSpPr>
            <p:grpSpPr>
              <a:xfrm>
                <a:off x="4201354" y="5119497"/>
                <a:ext cx="1440000" cy="402023"/>
                <a:chOff x="4201354" y="5119497"/>
                <a:chExt cx="1440000" cy="402023"/>
              </a:xfrm>
            </p:grpSpPr>
            <p:sp>
              <p:nvSpPr>
                <p:cNvPr id="140" name="Pentagon 139">
                  <a:extLst>
                    <a:ext uri="{FF2B5EF4-FFF2-40B4-BE49-F238E27FC236}">
                      <a16:creationId xmlns:a16="http://schemas.microsoft.com/office/drawing/2014/main" id="{91ABFBE6-D508-299A-48FD-11A3A3B2170D}"/>
                    </a:ext>
                  </a:extLst>
                </p:cNvPr>
                <p:cNvSpPr/>
                <p:nvPr/>
              </p:nvSpPr>
              <p:spPr>
                <a:xfrm>
                  <a:off x="4201354" y="5236956"/>
                  <a:ext cx="1440000" cy="216000"/>
                </a:xfrm>
                <a:prstGeom prst="homePlate">
                  <a:avLst/>
                </a:prstGeom>
                <a:solidFill>
                  <a:srgbClr val="DAE0F2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96401E76-FD9C-0D6E-7D24-090E81A32859}"/>
                    </a:ext>
                  </a:extLst>
                </p:cNvPr>
                <p:cNvGrpSpPr/>
                <p:nvPr/>
              </p:nvGrpSpPr>
              <p:grpSpPr>
                <a:xfrm>
                  <a:off x="5070406" y="5119497"/>
                  <a:ext cx="345878" cy="402023"/>
                  <a:chOff x="1473293" y="4347094"/>
                  <a:chExt cx="345878" cy="300318"/>
                </a:xfrm>
              </p:grpSpPr>
              <p:sp>
                <p:nvSpPr>
                  <p:cNvPr id="143" name="Rectangle 142">
                    <a:extLst>
                      <a:ext uri="{FF2B5EF4-FFF2-40B4-BE49-F238E27FC236}">
                        <a16:creationId xmlns:a16="http://schemas.microsoft.com/office/drawing/2014/main" id="{391F07D0-E607-89EC-2B89-24AD0C2451D5}"/>
                      </a:ext>
                    </a:extLst>
                  </p:cNvPr>
                  <p:cNvSpPr/>
                  <p:nvPr/>
                </p:nvSpPr>
                <p:spPr>
                  <a:xfrm>
                    <a:off x="1473293" y="4347094"/>
                    <a:ext cx="45719" cy="30031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FI"/>
                  </a:p>
                </p:txBody>
              </p:sp>
              <p:sp>
                <p:nvSpPr>
                  <p:cNvPr id="144" name="Rectangle 143">
                    <a:extLst>
                      <a:ext uri="{FF2B5EF4-FFF2-40B4-BE49-F238E27FC236}">
                        <a16:creationId xmlns:a16="http://schemas.microsoft.com/office/drawing/2014/main" id="{4885A8B0-4F16-B22C-39D5-4ED3F79187B4}"/>
                      </a:ext>
                    </a:extLst>
                  </p:cNvPr>
                  <p:cNvSpPr/>
                  <p:nvPr/>
                </p:nvSpPr>
                <p:spPr>
                  <a:xfrm>
                    <a:off x="1573346" y="4347094"/>
                    <a:ext cx="45719" cy="30031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FI"/>
                  </a:p>
                </p:txBody>
              </p:sp>
              <p:sp>
                <p:nvSpPr>
                  <p:cNvPr id="145" name="Rectangle 144">
                    <a:extLst>
                      <a:ext uri="{FF2B5EF4-FFF2-40B4-BE49-F238E27FC236}">
                        <a16:creationId xmlns:a16="http://schemas.microsoft.com/office/drawing/2014/main" id="{9682821C-5E15-DAFE-D7C7-2F94AF4F2F6D}"/>
                      </a:ext>
                    </a:extLst>
                  </p:cNvPr>
                  <p:cNvSpPr/>
                  <p:nvPr/>
                </p:nvSpPr>
                <p:spPr>
                  <a:xfrm>
                    <a:off x="1673399" y="4347094"/>
                    <a:ext cx="45719" cy="30031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FI"/>
                  </a:p>
                </p:txBody>
              </p:sp>
              <p:sp>
                <p:nvSpPr>
                  <p:cNvPr id="146" name="Rectangle 145">
                    <a:extLst>
                      <a:ext uri="{FF2B5EF4-FFF2-40B4-BE49-F238E27FC236}">
                        <a16:creationId xmlns:a16="http://schemas.microsoft.com/office/drawing/2014/main" id="{174425E7-B8C9-0851-8A2B-69E2A23A0F1A}"/>
                      </a:ext>
                    </a:extLst>
                  </p:cNvPr>
                  <p:cNvSpPr/>
                  <p:nvPr/>
                </p:nvSpPr>
                <p:spPr>
                  <a:xfrm>
                    <a:off x="1773452" y="4347094"/>
                    <a:ext cx="45719" cy="300318"/>
                  </a:xfrm>
                  <a:prstGeom prst="rect">
                    <a:avLst/>
                  </a:prstGeom>
                  <a:solidFill>
                    <a:schemeClr val="tx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FI"/>
                  </a:p>
                </p:txBody>
              </p:sp>
            </p:grpSp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B4C93F64-4476-B240-BD4F-29F4404C3790}"/>
                    </a:ext>
                  </a:extLst>
                </p:cNvPr>
                <p:cNvSpPr/>
                <p:nvPr/>
              </p:nvSpPr>
              <p:spPr>
                <a:xfrm>
                  <a:off x="4201354" y="5236956"/>
                  <a:ext cx="478800" cy="216000"/>
                </a:xfrm>
                <a:prstGeom prst="rect">
                  <a:avLst/>
                </a:prstGeom>
                <a:solidFill>
                  <a:srgbClr val="FCCA46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FI"/>
                </a:p>
              </p:txBody>
            </p:sp>
          </p:grpSp>
          <p:sp>
            <p:nvSpPr>
              <p:cNvPr id="139" name="Content Placeholder 2">
                <a:extLst>
                  <a:ext uri="{FF2B5EF4-FFF2-40B4-BE49-F238E27FC236}">
                    <a16:creationId xmlns:a16="http://schemas.microsoft.com/office/drawing/2014/main" id="{42FA3980-1BDD-A280-7730-E911BE66207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7949" y="5413235"/>
                <a:ext cx="846811" cy="216000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14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1pPr>
                <a:lvl2pPr marL="4572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2pPr>
                <a:lvl3pPr marL="9144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3pPr>
                <a:lvl4pPr marL="13716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4pPr>
                <a:lvl5pPr marL="1828800" indent="0" algn="l" defTabSz="914400" rtl="0" eaLnBrk="1" latinLnBrk="0" hangingPunct="1">
                  <a:lnSpc>
                    <a:spcPct val="14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400" kern="1200">
                    <a:solidFill>
                      <a:schemeClr val="tx1"/>
                    </a:solidFill>
                    <a:latin typeface="Red Hat Display" panose="02010303040201060303" pitchFamily="2" charset="0"/>
                    <a:ea typeface="Red Hat Display" panose="02010303040201060303" pitchFamily="2" charset="0"/>
                    <a:cs typeface="Red Hat Display" panose="02010303040201060303" pitchFamily="2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00000"/>
                  </a:lnSpc>
                </a:pPr>
                <a:r>
                  <a:rPr lang="en-GB" sz="1400" dirty="0">
                    <a:solidFill>
                      <a:schemeClr val="bg1"/>
                    </a:solidFill>
                    <a:latin typeface="Red Hat Mono" panose="02010509040201060303" pitchFamily="2" charset="0"/>
                    <a:ea typeface="Red Hat Mono" panose="02010509040201060303" pitchFamily="2" charset="0"/>
                    <a:cs typeface="Red Hat Mono" panose="02010509040201060303" pitchFamily="2" charset="0"/>
                  </a:rPr>
                  <a:t>5 (O/N)</a:t>
                </a:r>
                <a:endParaRPr lang="en-FI" sz="1400" dirty="0">
                  <a:solidFill>
                    <a:schemeClr val="bg1"/>
                  </a:solidFill>
                  <a:latin typeface="Red Hat Mono" panose="02010509040201060303" pitchFamily="2" charset="0"/>
                  <a:ea typeface="Red Hat Mono" panose="02010509040201060303" pitchFamily="2" charset="0"/>
                  <a:cs typeface="Red Hat Mono" panose="02010509040201060303" pitchFamily="2" charset="0"/>
                </a:endParaRPr>
              </a:p>
            </p:txBody>
          </p:sp>
        </p:grpSp>
      </p:grpSp>
      <p:sp>
        <p:nvSpPr>
          <p:cNvPr id="180" name="Content Placeholder 2">
            <a:extLst>
              <a:ext uri="{FF2B5EF4-FFF2-40B4-BE49-F238E27FC236}">
                <a16:creationId xmlns:a16="http://schemas.microsoft.com/office/drawing/2014/main" id="{066808B3-2A65-DBBB-81A2-CAF0522658CE}"/>
              </a:ext>
            </a:extLst>
          </p:cNvPr>
          <p:cNvSpPr txBox="1">
            <a:spLocks/>
          </p:cNvSpPr>
          <p:nvPr/>
        </p:nvSpPr>
        <p:spPr>
          <a:xfrm>
            <a:off x="2606460" y="1738417"/>
            <a:ext cx="1661452" cy="633370"/>
          </a:xfrm>
          <a:prstGeom prst="rect">
            <a:avLst/>
          </a:prstGeom>
          <a:noFill/>
          <a:ln w="28575">
            <a:solidFill>
              <a:srgbClr val="FCCA46"/>
            </a:solidFill>
          </a:ln>
        </p:spPr>
        <p:txBody>
          <a:bodyPr vert="horz" lIns="8100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14350">
              <a:lnSpc>
                <a:spcPct val="100000"/>
              </a:lnSpc>
              <a:spcBef>
                <a:spcPts val="563"/>
              </a:spcBef>
            </a:pP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HANDS-ON TIME:</a:t>
            </a:r>
            <a:b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</a:b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25 MIN (MANUAL)</a:t>
            </a:r>
            <a:b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</a:b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5 MIN (AUTOMATED)</a:t>
            </a:r>
          </a:p>
        </p:txBody>
      </p:sp>
      <p:sp>
        <p:nvSpPr>
          <p:cNvPr id="182" name="Content Placeholder 2">
            <a:extLst>
              <a:ext uri="{FF2B5EF4-FFF2-40B4-BE49-F238E27FC236}">
                <a16:creationId xmlns:a16="http://schemas.microsoft.com/office/drawing/2014/main" id="{AC3DBAF0-DD8F-C6F5-0725-70D339827ED3}"/>
              </a:ext>
            </a:extLst>
          </p:cNvPr>
          <p:cNvSpPr txBox="1">
            <a:spLocks/>
          </p:cNvSpPr>
          <p:nvPr/>
        </p:nvSpPr>
        <p:spPr>
          <a:xfrm>
            <a:off x="130818" y="3123711"/>
            <a:ext cx="3597999" cy="372050"/>
          </a:xfrm>
          <a:prstGeom prst="rect">
            <a:avLst/>
          </a:prstGeom>
        </p:spPr>
        <p:txBody>
          <a:bodyPr vert="horz" lIns="8100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lnSpc>
                <a:spcPct val="100000"/>
              </a:lnSpc>
              <a:spcBef>
                <a:spcPts val="563"/>
              </a:spcBef>
            </a:pP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4 STEPS; 3 H TAT    </a:t>
            </a:r>
          </a:p>
        </p:txBody>
      </p:sp>
      <p:sp>
        <p:nvSpPr>
          <p:cNvPr id="189" name="Content Placeholder 2">
            <a:extLst>
              <a:ext uri="{FF2B5EF4-FFF2-40B4-BE49-F238E27FC236}">
                <a16:creationId xmlns:a16="http://schemas.microsoft.com/office/drawing/2014/main" id="{9C692BAD-D039-9ADC-C40E-8C46FA1CB25B}"/>
              </a:ext>
            </a:extLst>
          </p:cNvPr>
          <p:cNvSpPr txBox="1">
            <a:spLocks/>
          </p:cNvSpPr>
          <p:nvPr/>
        </p:nvSpPr>
        <p:spPr>
          <a:xfrm>
            <a:off x="3558526" y="3179650"/>
            <a:ext cx="1661452" cy="633370"/>
          </a:xfrm>
          <a:prstGeom prst="rect">
            <a:avLst/>
          </a:prstGeom>
          <a:noFill/>
          <a:ln w="28575">
            <a:solidFill>
              <a:srgbClr val="FCCA46"/>
            </a:solidFill>
          </a:ln>
        </p:spPr>
        <p:txBody>
          <a:bodyPr vert="horz" lIns="8100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14350">
              <a:lnSpc>
                <a:spcPct val="100000"/>
              </a:lnSpc>
              <a:spcBef>
                <a:spcPts val="563"/>
              </a:spcBef>
            </a:pP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HANDS-ON TIME:</a:t>
            </a:r>
            <a:b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</a:b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35 MIN (MANUAL)</a:t>
            </a:r>
            <a:b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</a:b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5 MIN (AUTOMATED)</a:t>
            </a:r>
          </a:p>
        </p:txBody>
      </p:sp>
      <p:sp>
        <p:nvSpPr>
          <p:cNvPr id="190" name="Content Placeholder 2">
            <a:extLst>
              <a:ext uri="{FF2B5EF4-FFF2-40B4-BE49-F238E27FC236}">
                <a16:creationId xmlns:a16="http://schemas.microsoft.com/office/drawing/2014/main" id="{9423A792-1003-CF31-559F-3481BA8ACE86}"/>
              </a:ext>
            </a:extLst>
          </p:cNvPr>
          <p:cNvSpPr txBox="1">
            <a:spLocks/>
          </p:cNvSpPr>
          <p:nvPr/>
        </p:nvSpPr>
        <p:spPr>
          <a:xfrm>
            <a:off x="130818" y="4461687"/>
            <a:ext cx="3597999" cy="372050"/>
          </a:xfrm>
          <a:prstGeom prst="rect">
            <a:avLst/>
          </a:prstGeom>
        </p:spPr>
        <p:txBody>
          <a:bodyPr vert="horz" lIns="8100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lnSpc>
                <a:spcPct val="100000"/>
              </a:lnSpc>
              <a:spcBef>
                <a:spcPts val="563"/>
              </a:spcBef>
            </a:pP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6 STEPS; 5 H TAT    </a:t>
            </a:r>
          </a:p>
        </p:txBody>
      </p:sp>
      <p:sp>
        <p:nvSpPr>
          <p:cNvPr id="191" name="Content Placeholder 2">
            <a:extLst>
              <a:ext uri="{FF2B5EF4-FFF2-40B4-BE49-F238E27FC236}">
                <a16:creationId xmlns:a16="http://schemas.microsoft.com/office/drawing/2014/main" id="{BAD15207-8A94-FB9B-4305-A48F83CF5AA7}"/>
              </a:ext>
            </a:extLst>
          </p:cNvPr>
          <p:cNvSpPr txBox="1">
            <a:spLocks/>
          </p:cNvSpPr>
          <p:nvPr/>
        </p:nvSpPr>
        <p:spPr>
          <a:xfrm>
            <a:off x="5576879" y="4487047"/>
            <a:ext cx="1699334" cy="633370"/>
          </a:xfrm>
          <a:prstGeom prst="rect">
            <a:avLst/>
          </a:prstGeom>
          <a:noFill/>
          <a:ln w="28575">
            <a:solidFill>
              <a:srgbClr val="FCCA46"/>
            </a:solidFill>
          </a:ln>
        </p:spPr>
        <p:txBody>
          <a:bodyPr vert="horz" lIns="8100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14350">
              <a:lnSpc>
                <a:spcPct val="100000"/>
              </a:lnSpc>
              <a:spcBef>
                <a:spcPts val="563"/>
              </a:spcBef>
            </a:pP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HANDS-ON TIME:</a:t>
            </a:r>
            <a:b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</a:b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1.5 HOURS (MANUAL)</a:t>
            </a:r>
          </a:p>
        </p:txBody>
      </p:sp>
      <p:sp>
        <p:nvSpPr>
          <p:cNvPr id="192" name="Content Placeholder 2">
            <a:extLst>
              <a:ext uri="{FF2B5EF4-FFF2-40B4-BE49-F238E27FC236}">
                <a16:creationId xmlns:a16="http://schemas.microsoft.com/office/drawing/2014/main" id="{9B390C59-0302-F819-A53C-552CA75DAEFC}"/>
              </a:ext>
            </a:extLst>
          </p:cNvPr>
          <p:cNvSpPr txBox="1">
            <a:spLocks/>
          </p:cNvSpPr>
          <p:nvPr/>
        </p:nvSpPr>
        <p:spPr>
          <a:xfrm>
            <a:off x="9499960" y="5628060"/>
            <a:ext cx="1761790" cy="633370"/>
          </a:xfrm>
          <a:prstGeom prst="rect">
            <a:avLst/>
          </a:prstGeom>
          <a:noFill/>
          <a:ln w="28575">
            <a:solidFill>
              <a:srgbClr val="FCCA46"/>
            </a:solidFill>
          </a:ln>
        </p:spPr>
        <p:txBody>
          <a:bodyPr vert="horz" lIns="8100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14350">
              <a:lnSpc>
                <a:spcPct val="100000"/>
              </a:lnSpc>
              <a:spcBef>
                <a:spcPts val="563"/>
              </a:spcBef>
            </a:pP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HANDS-ON TIME:</a:t>
            </a:r>
            <a:b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</a:b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3.5 HOURS (MANUAL)</a:t>
            </a:r>
          </a:p>
        </p:txBody>
      </p:sp>
      <p:sp>
        <p:nvSpPr>
          <p:cNvPr id="193" name="Content Placeholder 2">
            <a:extLst>
              <a:ext uri="{FF2B5EF4-FFF2-40B4-BE49-F238E27FC236}">
                <a16:creationId xmlns:a16="http://schemas.microsoft.com/office/drawing/2014/main" id="{906A754C-1701-7813-591C-35D27BBF9FA1}"/>
              </a:ext>
            </a:extLst>
          </p:cNvPr>
          <p:cNvSpPr txBox="1">
            <a:spLocks/>
          </p:cNvSpPr>
          <p:nvPr/>
        </p:nvSpPr>
        <p:spPr>
          <a:xfrm>
            <a:off x="130818" y="5692347"/>
            <a:ext cx="3597999" cy="372050"/>
          </a:xfrm>
          <a:prstGeom prst="rect">
            <a:avLst/>
          </a:prstGeom>
        </p:spPr>
        <p:txBody>
          <a:bodyPr vert="horz" lIns="8100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14350">
              <a:lnSpc>
                <a:spcPct val="100000"/>
              </a:lnSpc>
              <a:spcBef>
                <a:spcPts val="563"/>
              </a:spcBef>
            </a:pPr>
            <a:r>
              <a:rPr lang="en-GB" sz="12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8 STEPS; 44 H TAT    </a:t>
            </a:r>
          </a:p>
        </p:txBody>
      </p:sp>
    </p:spTree>
    <p:extLst>
      <p:ext uri="{BB962C8B-B14F-4D97-AF65-F5344CB8AC3E}">
        <p14:creationId xmlns:p14="http://schemas.microsoft.com/office/powerpoint/2010/main" val="328829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C062325-593A-24FF-CD27-6C67F0110164}"/>
              </a:ext>
            </a:extLst>
          </p:cNvPr>
          <p:cNvSpPr/>
          <p:nvPr/>
        </p:nvSpPr>
        <p:spPr>
          <a:xfrm>
            <a:off x="3544634" y="5244406"/>
            <a:ext cx="7988340" cy="1348512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C84003-31C7-A0C2-C9A8-5A7D9F666FF5}"/>
              </a:ext>
            </a:extLst>
          </p:cNvPr>
          <p:cNvSpPr/>
          <p:nvPr/>
        </p:nvSpPr>
        <p:spPr>
          <a:xfrm>
            <a:off x="3544634" y="4838130"/>
            <a:ext cx="7988340" cy="3431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8A67E7-6E26-6EB4-E206-08E08D640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>
                <a:gradFill>
                  <a:gsLst>
                    <a:gs pos="0">
                      <a:schemeClr val="accent2">
                        <a:lumMod val="90000"/>
                      </a:schemeClr>
                    </a:gs>
                    <a:gs pos="15000">
                      <a:schemeClr val="accent2">
                        <a:lumMod val="75000"/>
                      </a:schemeClr>
                    </a:gs>
                    <a:gs pos="99000">
                      <a:schemeClr val="accent2">
                        <a:lumMod val="50000"/>
                      </a:schemeClr>
                    </a:gs>
                  </a:gsLst>
                  <a:lin ang="3600000" scaled="0"/>
                </a:gradFill>
              </a:rPr>
              <a:t>GENO1® TARGETED SEQUENCING WORKFLOW</a:t>
            </a:r>
            <a:br>
              <a:rPr lang="en-GB" dirty="0">
                <a:gradFill>
                  <a:gsLst>
                    <a:gs pos="0">
                      <a:schemeClr val="accent2">
                        <a:lumMod val="90000"/>
                      </a:schemeClr>
                    </a:gs>
                    <a:gs pos="15000">
                      <a:schemeClr val="accent2">
                        <a:lumMod val="75000"/>
                      </a:schemeClr>
                    </a:gs>
                    <a:gs pos="99000">
                      <a:schemeClr val="accent2">
                        <a:lumMod val="50000"/>
                      </a:schemeClr>
                    </a:gs>
                  </a:gsLst>
                  <a:lin ang="3600000" scaled="0"/>
                </a:gradFill>
              </a:rPr>
            </a:br>
            <a:r>
              <a:rPr lang="en-GB" dirty="0">
                <a:gradFill>
                  <a:gsLst>
                    <a:gs pos="0">
                      <a:schemeClr val="accent2">
                        <a:lumMod val="90000"/>
                      </a:schemeClr>
                    </a:gs>
                    <a:gs pos="15000">
                      <a:schemeClr val="accent2">
                        <a:lumMod val="75000"/>
                      </a:schemeClr>
                    </a:gs>
                    <a:gs pos="99000">
                      <a:schemeClr val="accent2">
                        <a:lumMod val="50000"/>
                      </a:schemeClr>
                    </a:gs>
                  </a:gsLst>
                  <a:lin ang="3600000" scaled="0"/>
                </a:gradFill>
              </a:rPr>
              <a:t>Universally compatible, exceptionally fast</a:t>
            </a:r>
            <a:endParaRPr lang="en-FI" dirty="0">
              <a:gradFill>
                <a:gsLst>
                  <a:gs pos="0">
                    <a:schemeClr val="accent2">
                      <a:lumMod val="90000"/>
                    </a:schemeClr>
                  </a:gs>
                  <a:gs pos="15000">
                    <a:schemeClr val="accent2">
                      <a:lumMod val="75000"/>
                    </a:schemeClr>
                  </a:gs>
                  <a:gs pos="99000">
                    <a:schemeClr val="accent2">
                      <a:lumMod val="50000"/>
                    </a:schemeClr>
                  </a:gs>
                </a:gsLst>
                <a:lin ang="3600000" scaled="0"/>
              </a:gra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D63675-49E1-DEFD-6753-6E15FB3D3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6F443-E2F8-49BC-9490-E5AECB0ECFE0}" type="datetime8">
              <a:rPr lang="en-FI" smtClean="0">
                <a:solidFill>
                  <a:schemeClr val="bg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pPr/>
              <a:t>27.10.2025 15.35</a:t>
            </a:fld>
            <a:endParaRPr lang="en-FI" dirty="0">
              <a:solidFill>
                <a:schemeClr val="bg1"/>
              </a:solidFill>
              <a:latin typeface="Red Hat Display" panose="02010303040201060303" pitchFamily="2" charset="0"/>
              <a:ea typeface="Red Hat Display" panose="02010303040201060303" pitchFamily="2" charset="0"/>
              <a:cs typeface="Red Hat Display" panose="02010303040201060303" pitchFamily="2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3740A4-0014-94AF-72F2-901AC1FB6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38" y="1840400"/>
            <a:ext cx="1736388" cy="639895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1200" b="1" dirty="0">
                <a:solidFill>
                  <a:schemeClr val="bg1"/>
                </a:solidFill>
              </a:rPr>
              <a:t>ANNEALING </a:t>
            </a:r>
            <a:endParaRPr lang="en-FI" sz="1200" b="1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42F8D2-AC5B-F8F4-AE9B-79B2E7BB529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lumMod val="7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7623" y="2179271"/>
            <a:ext cx="11256926" cy="2499044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7CD6018-0115-F2EB-5BD8-393B8CE8C514}"/>
              </a:ext>
            </a:extLst>
          </p:cNvPr>
          <p:cNvSpPr txBox="1">
            <a:spLocks/>
          </p:cNvSpPr>
          <p:nvPr/>
        </p:nvSpPr>
        <p:spPr>
          <a:xfrm>
            <a:off x="2341306" y="1840400"/>
            <a:ext cx="1903625" cy="63989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GB" sz="1200" b="1" dirty="0">
                <a:solidFill>
                  <a:schemeClr val="bg1"/>
                </a:solidFill>
              </a:rPr>
              <a:t>GAP FILL </a:t>
            </a:r>
            <a:endParaRPr lang="en-FI" sz="1200" b="1" dirty="0">
              <a:solidFill>
                <a:schemeClr val="bg1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99E431E-B839-9C5C-4F99-5E91915A579A}"/>
              </a:ext>
            </a:extLst>
          </p:cNvPr>
          <p:cNvSpPr txBox="1">
            <a:spLocks/>
          </p:cNvSpPr>
          <p:nvPr/>
        </p:nvSpPr>
        <p:spPr>
          <a:xfrm>
            <a:off x="4699011" y="1840400"/>
            <a:ext cx="2279908" cy="63989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GB" sz="1200" b="1" dirty="0">
                <a:solidFill>
                  <a:schemeClr val="bg1"/>
                </a:solidFill>
              </a:rPr>
              <a:t>LINEAR DNA DEGRADATION</a:t>
            </a:r>
            <a:endParaRPr lang="en-FI" sz="1200" b="1" dirty="0">
              <a:solidFill>
                <a:schemeClr val="bg1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30F9A99-58C7-3406-3F34-D8529AB369D0}"/>
              </a:ext>
            </a:extLst>
          </p:cNvPr>
          <p:cNvSpPr txBox="1">
            <a:spLocks/>
          </p:cNvSpPr>
          <p:nvPr/>
        </p:nvSpPr>
        <p:spPr>
          <a:xfrm>
            <a:off x="7433000" y="1840400"/>
            <a:ext cx="3079172" cy="639895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en-GB" sz="1200" b="1" dirty="0">
                <a:solidFill>
                  <a:schemeClr val="bg1"/>
                </a:solidFill>
              </a:rPr>
              <a:t>LINEAR CIRCLE AMPLIFICATION</a:t>
            </a:r>
            <a:endParaRPr lang="en-FI" sz="1200" b="1" dirty="0">
              <a:solidFill>
                <a:schemeClr val="bg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488764A-431D-6821-8107-FEE0D421E979}"/>
              </a:ext>
            </a:extLst>
          </p:cNvPr>
          <p:cNvSpPr txBox="1">
            <a:spLocks/>
          </p:cNvSpPr>
          <p:nvPr/>
        </p:nvSpPr>
        <p:spPr>
          <a:xfrm>
            <a:off x="5626226" y="4872855"/>
            <a:ext cx="1240189" cy="207251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200" b="1" dirty="0">
                <a:solidFill>
                  <a:schemeClr val="bg1"/>
                </a:solidFill>
              </a:rPr>
              <a:t>2.0 HOURS</a:t>
            </a:r>
            <a:endParaRPr lang="en-FI" sz="1200" b="1" dirty="0">
              <a:solidFill>
                <a:schemeClr val="bg1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4B209E5-12DB-6548-EE3B-B6AB3C0FB175}"/>
              </a:ext>
            </a:extLst>
          </p:cNvPr>
          <p:cNvSpPr txBox="1">
            <a:spLocks/>
          </p:cNvSpPr>
          <p:nvPr/>
        </p:nvSpPr>
        <p:spPr>
          <a:xfrm>
            <a:off x="3556209" y="4872855"/>
            <a:ext cx="1772349" cy="207251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200" b="1" dirty="0">
                <a:solidFill>
                  <a:schemeClr val="bg1"/>
                </a:solidFill>
              </a:rPr>
              <a:t>COMPLETED IN:</a:t>
            </a:r>
            <a:endParaRPr lang="en-FI" sz="1200" b="1" dirty="0">
              <a:solidFill>
                <a:schemeClr val="bg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401A07B-856D-81D9-F22C-A7F2EC6D73C4}"/>
              </a:ext>
            </a:extLst>
          </p:cNvPr>
          <p:cNvSpPr txBox="1">
            <a:spLocks/>
          </p:cNvSpPr>
          <p:nvPr/>
        </p:nvSpPr>
        <p:spPr>
          <a:xfrm>
            <a:off x="8401612" y="4872855"/>
            <a:ext cx="1240189" cy="207251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200" b="1" dirty="0">
                <a:solidFill>
                  <a:schemeClr val="bg1"/>
                </a:solidFill>
              </a:rPr>
              <a:t>2.5 HOURS</a:t>
            </a:r>
            <a:endParaRPr lang="en-FI" sz="1200" b="1" dirty="0">
              <a:solidFill>
                <a:schemeClr val="bg1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37771B9F-1963-0BD9-7118-A77F0BE785C5}"/>
              </a:ext>
            </a:extLst>
          </p:cNvPr>
          <p:cNvSpPr txBox="1">
            <a:spLocks/>
          </p:cNvSpPr>
          <p:nvPr/>
        </p:nvSpPr>
        <p:spPr>
          <a:xfrm>
            <a:off x="10416266" y="4872855"/>
            <a:ext cx="1240189" cy="207251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200" b="1" dirty="0">
                <a:solidFill>
                  <a:schemeClr val="bg1"/>
                </a:solidFill>
              </a:rPr>
              <a:t>3 HOURS</a:t>
            </a:r>
            <a:endParaRPr lang="en-FI" sz="1200" b="1" dirty="0">
              <a:solidFill>
                <a:schemeClr val="bg1"/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DEA30CC-72AE-1CB6-6D32-13F17F2AB850}"/>
              </a:ext>
            </a:extLst>
          </p:cNvPr>
          <p:cNvSpPr txBox="1">
            <a:spLocks/>
          </p:cNvSpPr>
          <p:nvPr/>
        </p:nvSpPr>
        <p:spPr>
          <a:xfrm>
            <a:off x="3556209" y="5367418"/>
            <a:ext cx="1772349" cy="207251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200" b="1" dirty="0">
                <a:solidFill>
                  <a:schemeClr val="bg1"/>
                </a:solidFill>
              </a:rPr>
              <a:t>SEQUENCING PLATFORMS:</a:t>
            </a:r>
            <a:endParaRPr lang="en-FI" sz="1200" b="1" dirty="0">
              <a:solidFill>
                <a:schemeClr val="bg1"/>
              </a:solidFill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E711D34-CB15-2BB0-9E8F-94C11452613F}"/>
              </a:ext>
            </a:extLst>
          </p:cNvPr>
          <p:cNvSpPr txBox="1">
            <a:spLocks/>
          </p:cNvSpPr>
          <p:nvPr/>
        </p:nvSpPr>
        <p:spPr>
          <a:xfrm>
            <a:off x="5079236" y="5216048"/>
            <a:ext cx="2033528" cy="780690"/>
          </a:xfrm>
          <a:prstGeom prst="rect">
            <a:avLst/>
          </a:prstGeom>
          <a:ln w="19050"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b="1" dirty="0">
                <a:solidFill>
                  <a:schemeClr val="bg1"/>
                </a:solidFill>
              </a:rPr>
              <a:t>Circular </a:t>
            </a:r>
            <a:br>
              <a:rPr lang="en-GB" sz="1200" b="1" dirty="0">
                <a:solidFill>
                  <a:schemeClr val="bg1"/>
                </a:solidFill>
              </a:rPr>
            </a:br>
            <a:r>
              <a:rPr lang="en-GB" sz="1200" b="1" dirty="0">
                <a:solidFill>
                  <a:schemeClr val="bg1"/>
                </a:solidFill>
              </a:rPr>
              <a:t>platforms</a:t>
            </a:r>
            <a:br>
              <a:rPr lang="en-GB" sz="1200" b="1" dirty="0">
                <a:solidFill>
                  <a:schemeClr val="bg1"/>
                </a:solidFill>
              </a:rPr>
            </a:b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C4EBF6D-C6CF-04F6-8169-500C9151979E}"/>
              </a:ext>
            </a:extLst>
          </p:cNvPr>
          <p:cNvSpPr txBox="1">
            <a:spLocks/>
          </p:cNvSpPr>
          <p:nvPr/>
        </p:nvSpPr>
        <p:spPr>
          <a:xfrm>
            <a:off x="7998631" y="5216048"/>
            <a:ext cx="1947910" cy="780690"/>
          </a:xfrm>
          <a:prstGeom prst="rect">
            <a:avLst/>
          </a:prstGeom>
          <a:ln w="19050"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b="1" dirty="0">
                <a:solidFill>
                  <a:schemeClr val="bg1"/>
                </a:solidFill>
              </a:rPr>
              <a:t>Nanopore </a:t>
            </a:r>
            <a:br>
              <a:rPr lang="en-GB" sz="1200" b="1" dirty="0">
                <a:solidFill>
                  <a:schemeClr val="bg1"/>
                </a:solidFill>
              </a:rPr>
            </a:br>
            <a:r>
              <a:rPr lang="en-GB" sz="1200" b="1" dirty="0">
                <a:solidFill>
                  <a:schemeClr val="bg1"/>
                </a:solidFill>
              </a:rPr>
              <a:t>platforms</a:t>
            </a:r>
            <a:br>
              <a:rPr lang="en-GB" sz="1200" b="1" dirty="0">
                <a:solidFill>
                  <a:schemeClr val="bg1"/>
                </a:solidFill>
              </a:rPr>
            </a:b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758906-5C87-C5AC-75AE-42170C09C4C0}"/>
              </a:ext>
            </a:extLst>
          </p:cNvPr>
          <p:cNvSpPr txBox="1">
            <a:spLocks/>
          </p:cNvSpPr>
          <p:nvPr/>
        </p:nvSpPr>
        <p:spPr>
          <a:xfrm>
            <a:off x="9946541" y="5216048"/>
            <a:ext cx="1785709" cy="780690"/>
          </a:xfrm>
          <a:prstGeom prst="rect">
            <a:avLst/>
          </a:prstGeom>
          <a:ln w="19050">
            <a:noFill/>
          </a:ln>
        </p:spPr>
        <p:txBody>
          <a:bodyPr vert="horz" wrap="square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1200" b="1" dirty="0">
                <a:solidFill>
                  <a:schemeClr val="bg1"/>
                </a:solidFill>
              </a:rPr>
              <a:t>Linear </a:t>
            </a:r>
            <a:br>
              <a:rPr lang="en-GB" sz="1200" b="1" dirty="0">
                <a:solidFill>
                  <a:schemeClr val="bg1"/>
                </a:solidFill>
              </a:rPr>
            </a:br>
            <a:r>
              <a:rPr lang="en-GB" sz="1200" b="1" dirty="0">
                <a:solidFill>
                  <a:schemeClr val="bg1"/>
                </a:solidFill>
              </a:rPr>
              <a:t>platforms</a:t>
            </a:r>
            <a:br>
              <a:rPr lang="en-GB" sz="1200" b="1" dirty="0">
                <a:solidFill>
                  <a:schemeClr val="bg1"/>
                </a:solidFill>
              </a:rPr>
            </a:br>
            <a:endParaRPr lang="en-GB" sz="1200" b="1" dirty="0">
              <a:solidFill>
                <a:schemeClr val="bg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D4B9E1F-B3BB-1C85-6690-87A853BE2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2665" y="6326497"/>
            <a:ext cx="826670" cy="196159"/>
          </a:xfrm>
          <a:prstGeom prst="rect">
            <a:avLst/>
          </a:prstGeom>
          <a:ln w="19050"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17982A-3F2A-7A4F-D5BA-D3CF57F27D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5663" y="5967580"/>
            <a:ext cx="806938" cy="177800"/>
          </a:xfrm>
          <a:prstGeom prst="rect">
            <a:avLst/>
          </a:prstGeom>
          <a:ln w="19050">
            <a:noFill/>
          </a:ln>
        </p:spPr>
      </p:pic>
      <p:pic>
        <p:nvPicPr>
          <p:cNvPr id="24" name="Picture 23" descr="A close-up of a logo&#10;&#10;AI-generated content may be incorrect.">
            <a:extLst>
              <a:ext uri="{FF2B5EF4-FFF2-40B4-BE49-F238E27FC236}">
                <a16:creationId xmlns:a16="http://schemas.microsoft.com/office/drawing/2014/main" id="{2A2B73EE-5373-7DC0-269A-4D47E6FD00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8847" y="5770513"/>
            <a:ext cx="716406" cy="716406"/>
          </a:xfrm>
          <a:prstGeom prst="rect">
            <a:avLst/>
          </a:prstGeom>
          <a:ln w="19050"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E1A0C50-9812-8446-2DAC-F7D3201C33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67641" y="6031077"/>
            <a:ext cx="1013460" cy="177800"/>
          </a:xfrm>
          <a:prstGeom prst="rect">
            <a:avLst/>
          </a:prstGeom>
          <a:ln w="19050">
            <a:noFill/>
          </a:ln>
        </p:spPr>
      </p:pic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BFFDD999-6CE4-D01F-6698-2B33A6DF56CB}"/>
              </a:ext>
            </a:extLst>
          </p:cNvPr>
          <p:cNvSpPr txBox="1">
            <a:spLocks/>
          </p:cNvSpPr>
          <p:nvPr/>
        </p:nvSpPr>
        <p:spPr>
          <a:xfrm>
            <a:off x="102169" y="5216048"/>
            <a:ext cx="3440374" cy="143474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dirty="0">
                <a:solidFill>
                  <a:schemeClr val="bg1"/>
                </a:solidFill>
              </a:rPr>
              <a:t>For additional detail, please see</a:t>
            </a:r>
          </a:p>
          <a:p>
            <a:pPr marL="0" indent="0">
              <a:buNone/>
            </a:pPr>
            <a:r>
              <a:rPr lang="en-GB" sz="1200" dirty="0">
                <a:solidFill>
                  <a:schemeClr val="bg1"/>
                </a:solidFill>
              </a:rPr>
              <a:t>Adamusova et al (2025) JMD; DOI: </a:t>
            </a:r>
            <a:r>
              <a:rPr lang="en-GB" sz="1200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10.1016/j.jmoldx.2025.09.006</a:t>
            </a:r>
            <a:endParaRPr lang="en-GB" sz="1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1200" dirty="0">
                <a:solidFill>
                  <a:schemeClr val="bg1"/>
                </a:solidFill>
              </a:rPr>
              <a:t>Adamusova et al (2025) </a:t>
            </a:r>
            <a:r>
              <a:rPr lang="en-GB" sz="1200" dirty="0" err="1">
                <a:solidFill>
                  <a:schemeClr val="bg1"/>
                </a:solidFill>
              </a:rPr>
              <a:t>bioRxiv</a:t>
            </a:r>
            <a:r>
              <a:rPr lang="en-GB" sz="1200" dirty="0">
                <a:solidFill>
                  <a:schemeClr val="bg1"/>
                </a:solidFill>
              </a:rPr>
              <a:t>; DOI: </a:t>
            </a:r>
            <a:r>
              <a:rPr lang="en-GB" sz="1200" dirty="0">
                <a:solidFill>
                  <a:schemeClr val="accent5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10.1101/2025.05.08.652165</a:t>
            </a:r>
            <a:endParaRPr lang="en-GB" sz="1200" u="sng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216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0E76F-94B8-0514-AD5C-9D6CD87D4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37" y="365125"/>
            <a:ext cx="10475973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>
                <a:gradFill>
                  <a:gsLst>
                    <a:gs pos="0">
                      <a:schemeClr val="accent2">
                        <a:lumMod val="90000"/>
                      </a:schemeClr>
                    </a:gs>
                    <a:gs pos="15000">
                      <a:schemeClr val="accent2">
                        <a:lumMod val="75000"/>
                      </a:schemeClr>
                    </a:gs>
                    <a:gs pos="99000">
                      <a:schemeClr val="accent2">
                        <a:lumMod val="50000"/>
                      </a:schemeClr>
                    </a:gs>
                  </a:gsLst>
                  <a:lin ang="3600000" scaled="0"/>
                </a:gradFill>
              </a:rPr>
              <a:t>Clinical validation shows market-leading performance with game-changing improvements in ease-of-use and cost</a:t>
            </a:r>
            <a:endParaRPr lang="en-FI" dirty="0">
              <a:gradFill>
                <a:gsLst>
                  <a:gs pos="0">
                    <a:schemeClr val="accent2">
                      <a:lumMod val="90000"/>
                    </a:schemeClr>
                  </a:gs>
                  <a:gs pos="15000">
                    <a:schemeClr val="accent2">
                      <a:lumMod val="75000"/>
                    </a:schemeClr>
                  </a:gs>
                  <a:gs pos="99000">
                    <a:schemeClr val="accent2">
                      <a:lumMod val="50000"/>
                    </a:schemeClr>
                  </a:gs>
                </a:gsLst>
                <a:lin ang="3600000" scaled="0"/>
              </a:gra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82A899-CF56-DD59-E438-5B7940BE1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6F443-E2F8-49BC-9490-E5AECB0ECFE0}" type="datetime8">
              <a:rPr lang="en-FI" smtClean="0">
                <a:solidFill>
                  <a:schemeClr val="bg1"/>
                </a:solidFill>
              </a:rPr>
              <a:pPr/>
              <a:t>27.10.2025 15.35</a:t>
            </a:fld>
            <a:endParaRPr lang="en-FI" dirty="0">
              <a:solidFill>
                <a:schemeClr val="bg1"/>
              </a:solidFill>
            </a:endParaRPr>
          </a:p>
        </p:txBody>
      </p:sp>
      <p:pic>
        <p:nvPicPr>
          <p:cNvPr id="5" name="Picture 4" descr="A graph of a patient and a patient&#10;&#10;AI-generated content may be incorrect.">
            <a:extLst>
              <a:ext uri="{FF2B5EF4-FFF2-40B4-BE49-F238E27FC236}">
                <a16:creationId xmlns:a16="http://schemas.microsoft.com/office/drawing/2014/main" id="{888F11F5-4E25-EC50-7C48-CEEC01F6A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94" y="2363522"/>
            <a:ext cx="10938076" cy="2998052"/>
          </a:xfrm>
          <a:prstGeom prst="rect">
            <a:avLst/>
          </a:prstGeom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41082F0-E9D7-F91C-F702-34E46BFEE7A8}"/>
              </a:ext>
            </a:extLst>
          </p:cNvPr>
          <p:cNvSpPr txBox="1">
            <a:spLocks/>
          </p:cNvSpPr>
          <p:nvPr/>
        </p:nvSpPr>
        <p:spPr>
          <a:xfrm>
            <a:off x="477674" y="5681360"/>
            <a:ext cx="7427835" cy="66369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400" b="1" dirty="0">
                <a:solidFill>
                  <a:schemeClr val="bg1"/>
                </a:solidFill>
              </a:rPr>
              <a:t>KRAS variant detected by </a:t>
            </a:r>
            <a:r>
              <a:rPr lang="en-GB" sz="1400" b="1" dirty="0">
                <a:solidFill>
                  <a:schemeClr val="accent3">
                    <a:lumMod val="75000"/>
                  </a:schemeClr>
                </a:solidFill>
              </a:rPr>
              <a:t>Geno1 (violet) </a:t>
            </a:r>
            <a:r>
              <a:rPr lang="en-GB" sz="1400" b="1" dirty="0">
                <a:solidFill>
                  <a:schemeClr val="bg1"/>
                </a:solidFill>
              </a:rPr>
              <a:t>and matching KRAS variant detected by golden standard </a:t>
            </a:r>
            <a:r>
              <a:rPr lang="en-GB" sz="1400" b="1" dirty="0">
                <a:solidFill>
                  <a:srgbClr val="FF0000"/>
                </a:solidFill>
              </a:rPr>
              <a:t>ddPCR (red)</a:t>
            </a:r>
            <a:r>
              <a:rPr lang="en-GB" sz="1400" b="1" dirty="0">
                <a:solidFill>
                  <a:schemeClr val="bg1"/>
                </a:solidFill>
              </a:rPr>
              <a:t>. Geno1 also detected </a:t>
            </a:r>
            <a:r>
              <a:rPr lang="en-GB" sz="1400" b="1" u="sng" dirty="0">
                <a:solidFill>
                  <a:schemeClr val="accent5"/>
                </a:solidFill>
              </a:rPr>
              <a:t>a priori known variants (grey)</a:t>
            </a:r>
            <a:r>
              <a:rPr lang="en-GB" sz="1400" b="1" u="sng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630452B-B411-5C95-B016-3933FE0CD6E1}"/>
              </a:ext>
            </a:extLst>
          </p:cNvPr>
          <p:cNvSpPr txBox="1">
            <a:spLocks/>
          </p:cNvSpPr>
          <p:nvPr/>
        </p:nvSpPr>
        <p:spPr>
          <a:xfrm>
            <a:off x="477674" y="2018578"/>
            <a:ext cx="7548761" cy="45367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200" b="1" dirty="0">
                <a:solidFill>
                  <a:schemeClr val="bg1"/>
                </a:solidFill>
              </a:rPr>
              <a:t>Serial plasma samples from ten patients with KRAS variant in the primary </a:t>
            </a:r>
            <a:r>
              <a:rPr lang="en-GB" sz="1200" b="1" dirty="0" err="1">
                <a:solidFill>
                  <a:schemeClr val="bg1"/>
                </a:solidFill>
              </a:rPr>
              <a:t>tumor</a:t>
            </a:r>
            <a:r>
              <a:rPr lang="en-GB" sz="1200" b="1" dirty="0">
                <a:solidFill>
                  <a:schemeClr val="bg1"/>
                </a:solidFill>
              </a:rPr>
              <a:t> tissue (n = 80)</a:t>
            </a:r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BF520E7D-E60F-54EF-FCAB-E332A68CE93D}"/>
              </a:ext>
            </a:extLst>
          </p:cNvPr>
          <p:cNvSpPr txBox="1">
            <a:spLocks/>
          </p:cNvSpPr>
          <p:nvPr/>
        </p:nvSpPr>
        <p:spPr>
          <a:xfrm>
            <a:off x="9226882" y="5520811"/>
            <a:ext cx="2743200" cy="123833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200" b="1" dirty="0">
                <a:solidFill>
                  <a:schemeClr val="accent5"/>
                </a:solidFill>
              </a:rPr>
              <a:t>Scientific validation</a:t>
            </a:r>
          </a:p>
          <a:p>
            <a:pPr marL="0" indent="0">
              <a:buNone/>
            </a:pPr>
            <a:r>
              <a:rPr lang="en-GB" sz="1200" dirty="0">
                <a:solidFill>
                  <a:schemeClr val="accent5"/>
                </a:solidFill>
              </a:rPr>
              <a:t>Ganesan et al (2025) Sci Rep; DOI: </a:t>
            </a:r>
            <a:r>
              <a:rPr lang="en-GB" sz="1200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10.1038/s41598-025-04827-2</a:t>
            </a:r>
            <a:endParaRPr lang="en-GB" sz="12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GB" sz="1200" dirty="0">
                <a:solidFill>
                  <a:schemeClr val="accent5"/>
                </a:solidFill>
              </a:rPr>
              <a:t>Adamusova et al (2025) JMD; DOI: </a:t>
            </a:r>
            <a:r>
              <a:rPr lang="en-GB" sz="1200" dirty="0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10.1016/j.jmoldx.2025.09.006</a:t>
            </a:r>
            <a:endParaRPr lang="en-GB" sz="12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663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85D5C-CDA2-B2B5-FBF5-66A350C83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r>
              <a:rPr lang="en-FI" dirty="0">
                <a:gradFill>
                  <a:gsLst>
                    <a:gs pos="0">
                      <a:schemeClr val="accent2">
                        <a:lumMod val="90000"/>
                      </a:schemeClr>
                    </a:gs>
                    <a:gs pos="15000">
                      <a:schemeClr val="accent2">
                        <a:lumMod val="75000"/>
                      </a:schemeClr>
                    </a:gs>
                    <a:gs pos="99000">
                      <a:schemeClr val="accent2">
                        <a:lumMod val="50000"/>
                      </a:schemeClr>
                    </a:gs>
                  </a:gsLst>
                  <a:lin ang="3600000" scaled="0"/>
                </a:gradFill>
              </a:rPr>
              <a:t>Unlimited panel scalability enabling pan-cancer diagnostics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598232-1093-F028-77CA-CE69CCE9F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6F443-E2F8-49BC-9490-E5AECB0ECFE0}" type="datetime8">
              <a:rPr lang="en-FI" smtClean="0">
                <a:solidFill>
                  <a:schemeClr val="bg1"/>
                </a:solidFill>
              </a:rPr>
              <a:pPr/>
              <a:t>27.10.2025 15.35</a:t>
            </a:fld>
            <a:endParaRPr lang="en-FI" dirty="0">
              <a:solidFill>
                <a:schemeClr val="bg1"/>
              </a:solidFill>
            </a:endParaRPr>
          </a:p>
        </p:txBody>
      </p:sp>
      <p:pic>
        <p:nvPicPr>
          <p:cNvPr id="5" name="Picture 4" descr="A graph of a number of gene mutation&#10;&#10;Description automatically generated">
            <a:extLst>
              <a:ext uri="{FF2B5EF4-FFF2-40B4-BE49-F238E27FC236}">
                <a16:creationId xmlns:a16="http://schemas.microsoft.com/office/drawing/2014/main" id="{353DBEF3-56DB-1926-838D-35477952D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2558" y="1690687"/>
            <a:ext cx="5549804" cy="5090027"/>
          </a:xfrm>
          <a:prstGeom prst="rect">
            <a:avLst/>
          </a:prstGeom>
        </p:spPr>
      </p:pic>
      <p:pic>
        <p:nvPicPr>
          <p:cNvPr id="6" name="Picture 5" descr="A table of numbers with letters&#10;&#10;Description automatically generated with medium confidence">
            <a:extLst>
              <a:ext uri="{FF2B5EF4-FFF2-40B4-BE49-F238E27FC236}">
                <a16:creationId xmlns:a16="http://schemas.microsoft.com/office/drawing/2014/main" id="{B3903320-192B-9DAE-6D93-CFD4100A7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8127" y="1690688"/>
            <a:ext cx="3047002" cy="4680284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5BC4042-C38F-0186-2126-BC6CC2CA8919}"/>
              </a:ext>
            </a:extLst>
          </p:cNvPr>
          <p:cNvSpPr txBox="1">
            <a:spLocks/>
          </p:cNvSpPr>
          <p:nvPr/>
        </p:nvSpPr>
        <p:spPr>
          <a:xfrm>
            <a:off x="150838" y="2556346"/>
            <a:ext cx="2742251" cy="137036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4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4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400" b="1" dirty="0">
                <a:solidFill>
                  <a:schemeClr val="bg1"/>
                </a:solidFill>
              </a:rPr>
              <a:t>Current panel of 805 probes covers a total of ~23,000 variants across 123 genes</a:t>
            </a:r>
          </a:p>
        </p:txBody>
      </p:sp>
    </p:spTree>
    <p:extLst>
      <p:ext uri="{BB962C8B-B14F-4D97-AF65-F5344CB8AC3E}">
        <p14:creationId xmlns:p14="http://schemas.microsoft.com/office/powerpoint/2010/main" val="4132287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26F87-0E07-BD75-D6E4-9EB783026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7067E1-71D1-E89B-F94F-9214B5DEE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386" y="90723"/>
            <a:ext cx="8469669" cy="366577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D843684-44B0-CA84-A7FA-92B129F938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32303" y="1186914"/>
            <a:ext cx="5327392" cy="147339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3AAD85C-45D0-8C7F-7D38-6269893D674A}"/>
              </a:ext>
            </a:extLst>
          </p:cNvPr>
          <p:cNvSpPr txBox="1">
            <a:spLocks/>
          </p:cNvSpPr>
          <p:nvPr/>
        </p:nvSpPr>
        <p:spPr>
          <a:xfrm>
            <a:off x="3312101" y="4436759"/>
            <a:ext cx="3187544" cy="16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Extremely sensitive </a:t>
            </a:r>
          </a:p>
          <a:p>
            <a:r>
              <a:rPr lang="en-GB" sz="1600" dirty="0">
                <a:solidFill>
                  <a:schemeClr val="bg1"/>
                </a:solidFill>
              </a:rPr>
              <a:t>Detects rare mutations, enabling </a:t>
            </a:r>
            <a:r>
              <a:rPr lang="en-GB" sz="1600" b="1" dirty="0">
                <a:solidFill>
                  <a:schemeClr val="bg1"/>
                </a:solidFill>
              </a:rPr>
              <a:t>early cancer detection</a:t>
            </a:r>
            <a:r>
              <a:rPr lang="en-GB" sz="1600" dirty="0">
                <a:solidFill>
                  <a:schemeClr val="bg1"/>
                </a:solidFill>
              </a:rPr>
              <a:t> and </a:t>
            </a:r>
            <a:r>
              <a:rPr lang="en-GB" sz="1600" b="1" dirty="0">
                <a:solidFill>
                  <a:schemeClr val="bg1"/>
                </a:solidFill>
              </a:rPr>
              <a:t>minimal residual disease </a:t>
            </a:r>
            <a:r>
              <a:rPr lang="en-GB" sz="1600" dirty="0">
                <a:solidFill>
                  <a:schemeClr val="bg1"/>
                </a:solidFill>
              </a:rPr>
              <a:t>monitoring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BF20E80-4595-00F8-CB5E-007CB4693822}"/>
              </a:ext>
            </a:extLst>
          </p:cNvPr>
          <p:cNvSpPr txBox="1">
            <a:spLocks/>
          </p:cNvSpPr>
          <p:nvPr/>
        </p:nvSpPr>
        <p:spPr>
          <a:xfrm>
            <a:off x="6452778" y="4436759"/>
            <a:ext cx="2635624" cy="16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Cost-efficient</a:t>
            </a:r>
          </a:p>
          <a:p>
            <a:r>
              <a:rPr lang="en-GB" sz="1600" dirty="0">
                <a:solidFill>
                  <a:schemeClr val="bg1"/>
                </a:solidFill>
              </a:rPr>
              <a:t>Reduces costs by over 50%, making NGS accessible and affordable for all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A478F9-CCA7-DC76-15B2-EDD302B615E5}"/>
              </a:ext>
            </a:extLst>
          </p:cNvPr>
          <p:cNvSpPr txBox="1">
            <a:spLocks/>
          </p:cNvSpPr>
          <p:nvPr/>
        </p:nvSpPr>
        <p:spPr>
          <a:xfrm>
            <a:off x="328369" y="4436759"/>
            <a:ext cx="2983731" cy="16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Rapid &amp; simple</a:t>
            </a:r>
          </a:p>
          <a:p>
            <a:r>
              <a:rPr lang="en-GB" sz="1600" dirty="0">
                <a:solidFill>
                  <a:schemeClr val="bg1"/>
                </a:solidFill>
              </a:rPr>
              <a:t>Streamlined for modern DNA sequencing, with minimal hands-on and fast turn-around</a:t>
            </a:r>
            <a:endParaRPr lang="en-GB" sz="1800" dirty="0">
              <a:solidFill>
                <a:schemeClr val="bg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EA94639-20F9-6924-FDA5-3B427F845E05}"/>
              </a:ext>
            </a:extLst>
          </p:cNvPr>
          <p:cNvSpPr txBox="1">
            <a:spLocks/>
          </p:cNvSpPr>
          <p:nvPr/>
        </p:nvSpPr>
        <p:spPr>
          <a:xfrm>
            <a:off x="9229465" y="4436759"/>
            <a:ext cx="2635624" cy="1641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800" b="1" dirty="0">
                <a:solidFill>
                  <a:schemeClr val="bg1"/>
                </a:solidFill>
                <a:latin typeface="Red Hat Display SemiBold" panose="02010303040201060303" pitchFamily="2" charset="0"/>
                <a:ea typeface="Red Hat Display SemiBold" panose="02010303040201060303" pitchFamily="2" charset="0"/>
                <a:cs typeface="Red Hat Display SemiBold" panose="02010303040201060303" pitchFamily="2" charset="0"/>
              </a:rPr>
              <a:t>PCR-free &amp; automated</a:t>
            </a:r>
          </a:p>
          <a:p>
            <a:r>
              <a:rPr lang="en-GB" sz="1600" dirty="0">
                <a:solidFill>
                  <a:schemeClr val="bg1"/>
                </a:solidFill>
              </a:rPr>
              <a:t>Eliminates costly facility requirements, permitting easy distribution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2E65C8B-1930-D2D3-4A3E-C0ADAA0993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8370" y="3975746"/>
            <a:ext cx="414088" cy="414088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E80F244-AEC6-3F22-3B5D-11DACF21848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99727" y="3975746"/>
            <a:ext cx="414088" cy="41408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28F2011-1463-613C-1283-1260E9B678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81505" y="3975746"/>
            <a:ext cx="414088" cy="414088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1DE94125-0DFD-FB45-F5F0-BDD9A953E7D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29465" y="3975746"/>
            <a:ext cx="414088" cy="414088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B6BF150-F027-F8BB-6F9A-A74F276EFEAF}"/>
              </a:ext>
            </a:extLst>
          </p:cNvPr>
          <p:cNvSpPr txBox="1">
            <a:spLocks/>
          </p:cNvSpPr>
          <p:nvPr/>
        </p:nvSpPr>
        <p:spPr>
          <a:xfrm>
            <a:off x="2047107" y="3082974"/>
            <a:ext cx="8811342" cy="64434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3200" b="0" i="0" kern="1200">
                <a:solidFill>
                  <a:schemeClr val="accent2"/>
                </a:solidFill>
                <a:latin typeface="Red Hat Display Medium" panose="02010303040201060303" pitchFamily="2" charset="0"/>
                <a:ea typeface="Red Hat Display Medium" panose="02010303040201060303" pitchFamily="2" charset="0"/>
                <a:cs typeface="Red Hat Display Medium" panose="02010303040201060303" pitchFamily="2" charset="0"/>
              </a:defRPr>
            </a:lvl1pPr>
          </a:lstStyle>
          <a:p>
            <a:r>
              <a:rPr lang="en-US" sz="2400" dirty="0">
                <a:solidFill>
                  <a:schemeClr val="accent3"/>
                </a:solidFill>
                <a:latin typeface="Red Hat Display" panose="02010303040201060303" pitchFamily="2" charset="0"/>
                <a:ea typeface="Red Hat Display" panose="02010303040201060303" pitchFamily="2" charset="0"/>
                <a:cs typeface="Red Hat Display" panose="02010303040201060303" pitchFamily="2" charset="0"/>
              </a:rPr>
              <a:t>Unlocking true potential of NGS applications for everyday healthcare</a:t>
            </a:r>
          </a:p>
        </p:txBody>
      </p:sp>
    </p:spTree>
    <p:extLst>
      <p:ext uri="{BB962C8B-B14F-4D97-AF65-F5344CB8AC3E}">
        <p14:creationId xmlns:p14="http://schemas.microsoft.com/office/powerpoint/2010/main" val="857229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8AB5D8-186B-2BFB-2577-FB9EFF67B0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81423" y="5362337"/>
            <a:ext cx="1866443" cy="953622"/>
          </a:xfrm>
        </p:spPr>
        <p:txBody>
          <a:bodyPr/>
          <a:lstStyle/>
          <a:p>
            <a:r>
              <a:rPr lang="en-FI" sz="1400" dirty="0"/>
              <a:t>Simona Adamusová</a:t>
            </a:r>
          </a:p>
          <a:p>
            <a:r>
              <a:rPr lang="en-FI" sz="1400" dirty="0"/>
              <a:t>sa@genomill.com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C7CCACE-E266-E136-3646-B208278FE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2788" y="719075"/>
            <a:ext cx="4838143" cy="1600200"/>
          </a:xfrm>
        </p:spPr>
        <p:txBody>
          <a:bodyPr/>
          <a:lstStyle/>
          <a:p>
            <a:r>
              <a:rPr lang="en-FI" dirty="0"/>
              <a:t>Explore Geno1®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A98061-D4C7-27C8-261D-D22BAB040A4F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470650"/>
            <a:ext cx="2743200" cy="196850"/>
          </a:xfrm>
        </p:spPr>
        <p:txBody>
          <a:bodyPr/>
          <a:lstStyle/>
          <a:p>
            <a:fld id="{79F6F443-E2F8-49BC-9490-E5AECB0ECFE0}" type="datetime8">
              <a:rPr lang="en-FI" smtClean="0"/>
              <a:pPr/>
              <a:t>27.10.2025 15.35</a:t>
            </a:fld>
            <a:endParaRPr lang="en-FI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9849CDE-68BC-3ED8-E3B1-992FB85E9B55}"/>
              </a:ext>
            </a:extLst>
          </p:cNvPr>
          <p:cNvSpPr txBox="1">
            <a:spLocks/>
          </p:cNvSpPr>
          <p:nvPr/>
        </p:nvSpPr>
        <p:spPr>
          <a:xfrm>
            <a:off x="9101860" y="5362337"/>
            <a:ext cx="1866443" cy="953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kern="1200">
                <a:solidFill>
                  <a:schemeClr val="accent2">
                    <a:lumMod val="75000"/>
                  </a:schemeClr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Red Hat Mono" panose="02010509040201060303" pitchFamily="2" charset="0"/>
                <a:ea typeface="Red Hat Mono" panose="02010509040201060303" pitchFamily="2" charset="0"/>
                <a:cs typeface="Red Hat Mono" panose="02010509040201060303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FI" sz="1400" dirty="0"/>
              <a:t>Jukka Laine</a:t>
            </a:r>
          </a:p>
          <a:p>
            <a:r>
              <a:rPr lang="en-FI" sz="1400" dirty="0"/>
              <a:t>jukka@genomill.com</a:t>
            </a:r>
          </a:p>
        </p:txBody>
      </p:sp>
      <p:pic>
        <p:nvPicPr>
          <p:cNvPr id="11" name="Picture 10" descr="A qr code with a star in the middle&#10;&#10;AI-generated content may be incorrect.">
            <a:extLst>
              <a:ext uri="{FF2B5EF4-FFF2-40B4-BE49-F238E27FC236}">
                <a16:creationId xmlns:a16="http://schemas.microsoft.com/office/drawing/2014/main" id="{B34069E3-EF06-4E88-2852-82365B282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423" y="2088107"/>
            <a:ext cx="3055395" cy="305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746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enomill">
      <a:dk1>
        <a:srgbClr val="02030D"/>
      </a:dk1>
      <a:lt1>
        <a:srgbClr val="D0D6E0"/>
      </a:lt1>
      <a:dk2>
        <a:srgbClr val="050505"/>
      </a:dk2>
      <a:lt2>
        <a:srgbClr val="FFFFFF"/>
      </a:lt2>
      <a:accent1>
        <a:srgbClr val="646EF7"/>
      </a:accent1>
      <a:accent2>
        <a:srgbClr val="D8D5FF"/>
      </a:accent2>
      <a:accent3>
        <a:srgbClr val="A5A5FF"/>
      </a:accent3>
      <a:accent4>
        <a:srgbClr val="171717"/>
      </a:accent4>
      <a:accent5>
        <a:srgbClr val="404040"/>
      </a:accent5>
      <a:accent6>
        <a:srgbClr val="737373"/>
      </a:accent6>
      <a:hlink>
        <a:srgbClr val="646EF7"/>
      </a:hlink>
      <a:folHlink>
        <a:srgbClr val="444BA9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92F7E1D12C6D489126C22F544D8624" ma:contentTypeVersion="14" ma:contentTypeDescription="Create a new document." ma:contentTypeScope="" ma:versionID="8512ba7d83fa47e65d288618fa58dd75">
  <xsd:schema xmlns:xsd="http://www.w3.org/2001/XMLSchema" xmlns:xs="http://www.w3.org/2001/XMLSchema" xmlns:p="http://schemas.microsoft.com/office/2006/metadata/properties" xmlns:ns2="fb3c5e7a-af06-49d1-bb09-2ec2f906ef70" xmlns:ns3="26f14759-7d77-4500-9d28-12549c8c02a5" targetNamespace="http://schemas.microsoft.com/office/2006/metadata/properties" ma:root="true" ma:fieldsID="cd8c6bfffa4a85ca65989f0ae9ac0c09" ns2:_="" ns3:_="">
    <xsd:import namespace="fb3c5e7a-af06-49d1-bb09-2ec2f906ef70"/>
    <xsd:import namespace="26f14759-7d77-4500-9d28-12549c8c02a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3c5e7a-af06-49d1-bb09-2ec2f906ef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77467d1-808a-4d3f-b43b-c3ce878e04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f14759-7d77-4500-9d28-12549c8c02a5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a6a35da5-b76c-4578-ad27-b4caa1f9cabe}" ma:internalName="TaxCatchAll" ma:showField="CatchAllData" ma:web="26f14759-7d77-4500-9d28-12549c8c02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f14759-7d77-4500-9d28-12549c8c02a5" xsi:nil="true"/>
    <lcf76f155ced4ddcb4097134ff3c332f xmlns="fb3c5e7a-af06-49d1-bb09-2ec2f906ef7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3242111-3741-4797-A255-CE80D1DDC1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5FCDD3-F208-45BD-AF0C-BF20B691AB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3c5e7a-af06-49d1-bb09-2ec2f906ef70"/>
    <ds:schemaRef ds:uri="26f14759-7d77-4500-9d28-12549c8c02a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BB5D50F-602D-4856-82B6-DC1CE4AB6808}">
  <ds:schemaRefs>
    <ds:schemaRef ds:uri="http://purl.org/dc/terms/"/>
    <ds:schemaRef ds:uri="fb3c5e7a-af06-49d1-bb09-2ec2f906ef70"/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26f14759-7d77-4500-9d28-12549c8c02a5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7747</TotalTime>
  <Words>585</Words>
  <Application>Microsoft Macintosh PowerPoint</Application>
  <PresentationFormat>Widescreen</PresentationFormat>
  <Paragraphs>120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Aptos</vt:lpstr>
      <vt:lpstr>Arial</vt:lpstr>
      <vt:lpstr>Encode Sans Semi Condensed</vt:lpstr>
      <vt:lpstr>Red Hat Display</vt:lpstr>
      <vt:lpstr>Red Hat Display Medium</vt:lpstr>
      <vt:lpstr>Red Hat Display SemiBold</vt:lpstr>
      <vt:lpstr>Red Hat Mono</vt:lpstr>
      <vt:lpstr>Office Theme</vt:lpstr>
      <vt:lpstr>liquid biopsy</vt:lpstr>
      <vt:lpstr>Sequencing is no longer the bottleneck </vt:lpstr>
      <vt:lpstr>Sequencing is no longer the bottleneck </vt:lpstr>
      <vt:lpstr>Geno1® provides the fastest sample prep while maintaining accuracy and reducing costs </vt:lpstr>
      <vt:lpstr>GENO1® TARGETED SEQUENCING WORKFLOW Universally compatible, exceptionally fast</vt:lpstr>
      <vt:lpstr>Clinical validation shows market-leading performance with game-changing improvements in ease-of-use and cost</vt:lpstr>
      <vt:lpstr>Unlimited panel scalability enabling pan-cancer diagnostics</vt:lpstr>
      <vt:lpstr>PowerPoint Presentation</vt:lpstr>
      <vt:lpstr>Explore Geno1®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Eemeli Rantasalo</dc:creator>
  <cp:lastModifiedBy>Simona Adamusova</cp:lastModifiedBy>
  <cp:revision>87</cp:revision>
  <dcterms:created xsi:type="dcterms:W3CDTF">2025-01-31T23:05:58Z</dcterms:created>
  <dcterms:modified xsi:type="dcterms:W3CDTF">2025-10-27T14:07:15Z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0x0101000A92F7E1D12C6D489126C22F544D8624</vt:lpwstr>
  </property>
  <property fmtid="{D5CDD505-2E9C-101B-9397-08002B2CF9AE}" pid="3" name="MediaServiceImageTags">
    <vt:lpwstr/>
  </property>
</Properties>
</file>