
<file path=[Content_Types].xml><?xml version="1.0" encoding="utf-8"?>
<Types xmlns="http://schemas.openxmlformats.org/package/2006/content-types">
  <Default Extension="png" ContentType="image/png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7" r:id="rId2"/>
  </p:sldMasterIdLst>
  <p:notesMasterIdLst>
    <p:notesMasterId r:id="rId21"/>
  </p:notesMasterIdLst>
  <p:handoutMasterIdLst>
    <p:handoutMasterId r:id="rId22"/>
  </p:handoutMasterIdLst>
  <p:sldIdLst>
    <p:sldId id="264" r:id="rId3"/>
    <p:sldId id="298" r:id="rId4"/>
    <p:sldId id="294" r:id="rId5"/>
    <p:sldId id="295" r:id="rId6"/>
    <p:sldId id="302" r:id="rId7"/>
    <p:sldId id="275" r:id="rId8"/>
    <p:sldId id="278" r:id="rId9"/>
    <p:sldId id="279" r:id="rId10"/>
    <p:sldId id="299" r:id="rId11"/>
    <p:sldId id="288" r:id="rId12"/>
    <p:sldId id="289" r:id="rId13"/>
    <p:sldId id="292" r:id="rId14"/>
    <p:sldId id="290" r:id="rId15"/>
    <p:sldId id="291" r:id="rId16"/>
    <p:sldId id="296" r:id="rId17"/>
    <p:sldId id="303" r:id="rId18"/>
    <p:sldId id="304" r:id="rId19"/>
    <p:sldId id="261" r:id="rId2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vL - Streep" id="{09A35F9B-EFBF-4B02-A6B9-0A74F94C7299}">
          <p14:sldIdLst>
            <p14:sldId id="264"/>
            <p14:sldId id="298"/>
            <p14:sldId id="294"/>
            <p14:sldId id="295"/>
            <p14:sldId id="302"/>
            <p14:sldId id="275"/>
            <p14:sldId id="278"/>
            <p14:sldId id="279"/>
            <p14:sldId id="299"/>
            <p14:sldId id="288"/>
            <p14:sldId id="289"/>
            <p14:sldId id="292"/>
            <p14:sldId id="290"/>
            <p14:sldId id="291"/>
            <p14:sldId id="296"/>
            <p14:sldId id="303"/>
            <p14:sldId id="304"/>
            <p14:sldId id="261"/>
          </p14:sldIdLst>
        </p14:section>
        <p14:section name="AvL - Verloop" id="{7DBBC8C1-DB12-4C9E-A36A-C05B5B494BFB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7953"/>
    <a:srgbClr val="0079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2DE63D5-997A-4646-A377-4702673A728D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Stijl, licht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07" autoAdjust="0"/>
    <p:restoredTop sz="79784" autoAdjust="0"/>
  </p:normalViewPr>
  <p:slideViewPr>
    <p:cSldViewPr snapToGrid="0">
      <p:cViewPr varScale="1">
        <p:scale>
          <a:sx n="55" d="100"/>
          <a:sy n="55" d="100"/>
        </p:scale>
        <p:origin x="1958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-7253"/>
    </p:cViewPr>
  </p:sorterViewPr>
  <p:notesViewPr>
    <p:cSldViewPr snapToGrid="0" showGuides="1">
      <p:cViewPr varScale="1">
        <p:scale>
          <a:sx n="88" d="100"/>
          <a:sy n="88" d="100"/>
        </p:scale>
        <p:origin x="3274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4C4F74F1-74DD-4F2C-8041-54A93C71D6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sz="100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DBA834A-EC39-4B44-BBD6-FB85456F04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9CDEA-2846-4662-AF34-4D475F771134}" type="datetimeFigureOut">
              <a:rPr lang="nl-NL" sz="1000" smtClean="0"/>
              <a:t>26-11-2024</a:t>
            </a:fld>
            <a:endParaRPr lang="nl-NL" sz="100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85B479A-3B26-4241-ABCD-D4943A3F72A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sz="100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545BDB7-CC1E-4812-980C-54789A01443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4CBF8-176A-4516-8B94-0A55075908A7}" type="slidenum">
              <a:rPr lang="nl-NL" sz="1000" smtClean="0"/>
              <a:t>‹nr.›</a:t>
            </a:fld>
            <a:endParaRPr lang="nl-NL" sz="1000"/>
          </a:p>
        </p:txBody>
      </p:sp>
    </p:spTree>
    <p:extLst>
      <p:ext uri="{BB962C8B-B14F-4D97-AF65-F5344CB8AC3E}">
        <p14:creationId xmlns:p14="http://schemas.microsoft.com/office/powerpoint/2010/main" val="448439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/>
            </a:lvl1pPr>
          </a:lstStyle>
          <a:p>
            <a:endParaRPr lang="nl-NL" sz="100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/>
            </a:lvl1pPr>
          </a:lstStyle>
          <a:p>
            <a:fld id="{0298B798-54D5-41A3-8777-F9551C5D3DE7}" type="datetimeFigureOut">
              <a:rPr lang="nl-NL" smtClean="0"/>
              <a:pPr/>
              <a:t>26-11-2024</a:t>
            </a:fld>
            <a:endParaRPr lang="nl-NL" sz="100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/>
            </a:lvl1pPr>
          </a:lstStyle>
          <a:p>
            <a:endParaRPr lang="nl-NL" sz="100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/>
            </a:lvl1pPr>
          </a:lstStyle>
          <a:p>
            <a:fld id="{BD4BD7F8-8545-4FF9-9163-C0E1978CAE7B}" type="slidenum">
              <a:rPr lang="nl-NL" smtClean="0"/>
              <a:pPr/>
              <a:t>‹nr.›</a:t>
            </a:fld>
            <a:endParaRPr lang="nl-NL" sz="1000"/>
          </a:p>
        </p:txBody>
      </p:sp>
    </p:spTree>
    <p:extLst>
      <p:ext uri="{BB962C8B-B14F-4D97-AF65-F5344CB8AC3E}">
        <p14:creationId xmlns:p14="http://schemas.microsoft.com/office/powerpoint/2010/main" val="1493056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4BD7F8-8545-4FF9-9163-C0E1978CAE7B}" type="slidenum">
              <a:rPr lang="nl-NL" smtClean="0"/>
              <a:pPr/>
              <a:t>5</a:t>
            </a:fld>
            <a:endParaRPr lang="nl-NL" sz="1000"/>
          </a:p>
        </p:txBody>
      </p:sp>
    </p:spTree>
    <p:extLst>
      <p:ext uri="{BB962C8B-B14F-4D97-AF65-F5344CB8AC3E}">
        <p14:creationId xmlns:p14="http://schemas.microsoft.com/office/powerpoint/2010/main" val="3117902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</a:t>
            </a:r>
            <a:r>
              <a:rPr lang="en-NL" dirty="0"/>
              <a:t> roadmap mimicking drug evaluation and implementation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4BD7F8-8545-4FF9-9163-C0E1978CAE7B}" type="slidenum">
              <a:rPr lang="nl-NL" smtClean="0"/>
              <a:pPr/>
              <a:t>7</a:t>
            </a:fld>
            <a:endParaRPr lang="nl-NL" sz="1000"/>
          </a:p>
        </p:txBody>
      </p:sp>
    </p:spTree>
    <p:extLst>
      <p:ext uri="{BB962C8B-B14F-4D97-AF65-F5344CB8AC3E}">
        <p14:creationId xmlns:p14="http://schemas.microsoft.com/office/powerpoint/2010/main" val="4007516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</a:t>
            </a:r>
            <a:r>
              <a:rPr lang="en-NL" dirty="0"/>
              <a:t> roadmap mimicking drug evaluation and implementation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4BD7F8-8545-4FF9-9163-C0E1978CAE7B}" type="slidenum">
              <a:rPr lang="nl-NL" smtClean="0"/>
              <a:pPr/>
              <a:t>9</a:t>
            </a:fld>
            <a:endParaRPr lang="nl-NL" sz="1000"/>
          </a:p>
        </p:txBody>
      </p:sp>
    </p:spTree>
    <p:extLst>
      <p:ext uri="{BB962C8B-B14F-4D97-AF65-F5344CB8AC3E}">
        <p14:creationId xmlns:p14="http://schemas.microsoft.com/office/powerpoint/2010/main" val="909581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</a:t>
            </a:r>
            <a:r>
              <a:rPr lang="en-NL" dirty="0"/>
              <a:t> roadmap mimicking drug evaluation and implementation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4BD7F8-8545-4FF9-9163-C0E1978CAE7B}" type="slidenum">
              <a:rPr lang="nl-NL" smtClean="0"/>
              <a:pPr/>
              <a:t>15</a:t>
            </a:fld>
            <a:endParaRPr lang="nl-NL" sz="1000"/>
          </a:p>
        </p:txBody>
      </p:sp>
    </p:spTree>
    <p:extLst>
      <p:ext uri="{BB962C8B-B14F-4D97-AF65-F5344CB8AC3E}">
        <p14:creationId xmlns:p14="http://schemas.microsoft.com/office/powerpoint/2010/main" val="2428528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2CDDE8-E1BF-4D9E-881D-D0DAD8D918C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888" y="3543256"/>
            <a:ext cx="8172000" cy="667747"/>
          </a:xfrm>
        </p:spPr>
        <p:txBody>
          <a:bodyPr wrap="square" anchor="b">
            <a:spAutoFit/>
          </a:bodyPr>
          <a:lstStyle>
            <a:lvl1pPr algn="l">
              <a:defRPr sz="470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Presentatietitel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C63DBA6-5FC8-44B9-9320-DF3A84956E5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8" y="4413568"/>
            <a:ext cx="8172000" cy="421590"/>
          </a:xfrm>
        </p:spPr>
        <p:txBody>
          <a:bodyPr wrap="square">
            <a:spAutoFit/>
          </a:bodyPr>
          <a:lstStyle>
            <a:lvl1pPr marL="0" indent="0" algn="l">
              <a:buNone/>
              <a:defRPr sz="27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Subtitel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3D7349A6-CCDF-4008-8605-CBF323F4EA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22080" y="589845"/>
            <a:ext cx="2677160" cy="1375543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A8F66C42-4FFE-4D0F-995E-9EC239B2C8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37" y="5085047"/>
            <a:ext cx="12164725" cy="177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155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36B65DBA-47C4-4898-88B8-9AA8D94904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nl-NL"/>
              <a:t>titel van de presentatie</a:t>
            </a:r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6BFE184D-0DD5-48A7-BF22-2CFA10646A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  <p:sp>
        <p:nvSpPr>
          <p:cNvPr id="20" name="Vrije vorm: vorm 19">
            <a:extLst>
              <a:ext uri="{FF2B5EF4-FFF2-40B4-BE49-F238E27FC236}">
                <a16:creationId xmlns:a16="http://schemas.microsoft.com/office/drawing/2014/main" id="{72DE35EA-84AF-41AB-B3A1-1C3189724581}"/>
              </a:ext>
            </a:extLst>
          </p:cNvPr>
          <p:cNvSpPr/>
          <p:nvPr userDrawn="1"/>
        </p:nvSpPr>
        <p:spPr>
          <a:xfrm>
            <a:off x="-10160" y="89535"/>
            <a:ext cx="12208193" cy="451602"/>
          </a:xfrm>
          <a:custGeom>
            <a:avLst/>
            <a:gdLst>
              <a:gd name="connsiteX0" fmla="*/ 0 w 12208193"/>
              <a:gd name="connsiteY0" fmla="*/ 0 h 541137"/>
              <a:gd name="connsiteX1" fmla="*/ 634048 w 12208193"/>
              <a:gd name="connsiteY1" fmla="*/ 0 h 541137"/>
              <a:gd name="connsiteX2" fmla="*/ 3313430 w 12208193"/>
              <a:gd name="connsiteY2" fmla="*/ 0 h 541137"/>
              <a:gd name="connsiteX3" fmla="*/ 12208193 w 12208193"/>
              <a:gd name="connsiteY3" fmla="*/ 0 h 541137"/>
              <a:gd name="connsiteX4" fmla="*/ 12208193 w 12208193"/>
              <a:gd name="connsiteY4" fmla="*/ 89535 h 541137"/>
              <a:gd name="connsiteX5" fmla="*/ 3313430 w 12208193"/>
              <a:gd name="connsiteY5" fmla="*/ 89535 h 541137"/>
              <a:gd name="connsiteX6" fmla="*/ 3313430 w 12208193"/>
              <a:gd name="connsiteY6" fmla="*/ 110095 h 541137"/>
              <a:gd name="connsiteX7" fmla="*/ 3313430 w 12208193"/>
              <a:gd name="connsiteY7" fmla="*/ 450948 h 541137"/>
              <a:gd name="connsiteX8" fmla="*/ 3224117 w 12208193"/>
              <a:gd name="connsiteY8" fmla="*/ 541137 h 541137"/>
              <a:gd name="connsiteX9" fmla="*/ 723361 w 12208193"/>
              <a:gd name="connsiteY9" fmla="*/ 541137 h 541137"/>
              <a:gd name="connsiteX10" fmla="*/ 634048 w 12208193"/>
              <a:gd name="connsiteY10" fmla="*/ 450948 h 541137"/>
              <a:gd name="connsiteX11" fmla="*/ 634048 w 12208193"/>
              <a:gd name="connsiteY11" fmla="*/ 148848 h 541137"/>
              <a:gd name="connsiteX12" fmla="*/ 634048 w 12208193"/>
              <a:gd name="connsiteY12" fmla="*/ 89535 h 541137"/>
              <a:gd name="connsiteX13" fmla="*/ 0 w 12208193"/>
              <a:gd name="connsiteY13" fmla="*/ 89535 h 541137"/>
              <a:gd name="connsiteX0" fmla="*/ 12208193 w 12299633"/>
              <a:gd name="connsiteY0" fmla="*/ 0 h 541137"/>
              <a:gd name="connsiteX1" fmla="*/ 12208193 w 12299633"/>
              <a:gd name="connsiteY1" fmla="*/ 89535 h 541137"/>
              <a:gd name="connsiteX2" fmla="*/ 3313430 w 12299633"/>
              <a:gd name="connsiteY2" fmla="*/ 89535 h 541137"/>
              <a:gd name="connsiteX3" fmla="*/ 3313430 w 12299633"/>
              <a:gd name="connsiteY3" fmla="*/ 110095 h 541137"/>
              <a:gd name="connsiteX4" fmla="*/ 3313430 w 12299633"/>
              <a:gd name="connsiteY4" fmla="*/ 450948 h 541137"/>
              <a:gd name="connsiteX5" fmla="*/ 3224117 w 12299633"/>
              <a:gd name="connsiteY5" fmla="*/ 541137 h 541137"/>
              <a:gd name="connsiteX6" fmla="*/ 723361 w 12299633"/>
              <a:gd name="connsiteY6" fmla="*/ 541137 h 541137"/>
              <a:gd name="connsiteX7" fmla="*/ 634048 w 12299633"/>
              <a:gd name="connsiteY7" fmla="*/ 450948 h 541137"/>
              <a:gd name="connsiteX8" fmla="*/ 634048 w 12299633"/>
              <a:gd name="connsiteY8" fmla="*/ 148848 h 541137"/>
              <a:gd name="connsiteX9" fmla="*/ 634048 w 12299633"/>
              <a:gd name="connsiteY9" fmla="*/ 89535 h 541137"/>
              <a:gd name="connsiteX10" fmla="*/ 0 w 12299633"/>
              <a:gd name="connsiteY10" fmla="*/ 89535 h 541137"/>
              <a:gd name="connsiteX11" fmla="*/ 0 w 12299633"/>
              <a:gd name="connsiteY11" fmla="*/ 0 h 541137"/>
              <a:gd name="connsiteX12" fmla="*/ 634048 w 12299633"/>
              <a:gd name="connsiteY12" fmla="*/ 0 h 541137"/>
              <a:gd name="connsiteX13" fmla="*/ 3313430 w 12299633"/>
              <a:gd name="connsiteY13" fmla="*/ 0 h 541137"/>
              <a:gd name="connsiteX14" fmla="*/ 12299633 w 12299633"/>
              <a:gd name="connsiteY14" fmla="*/ 91440 h 541137"/>
              <a:gd name="connsiteX0" fmla="*/ 12208193 w 12208193"/>
              <a:gd name="connsiteY0" fmla="*/ 0 h 541137"/>
              <a:gd name="connsiteX1" fmla="*/ 12208193 w 12208193"/>
              <a:gd name="connsiteY1" fmla="*/ 89535 h 541137"/>
              <a:gd name="connsiteX2" fmla="*/ 3313430 w 12208193"/>
              <a:gd name="connsiteY2" fmla="*/ 89535 h 541137"/>
              <a:gd name="connsiteX3" fmla="*/ 3313430 w 12208193"/>
              <a:gd name="connsiteY3" fmla="*/ 110095 h 541137"/>
              <a:gd name="connsiteX4" fmla="*/ 3313430 w 12208193"/>
              <a:gd name="connsiteY4" fmla="*/ 450948 h 541137"/>
              <a:gd name="connsiteX5" fmla="*/ 3224117 w 12208193"/>
              <a:gd name="connsiteY5" fmla="*/ 541137 h 541137"/>
              <a:gd name="connsiteX6" fmla="*/ 723361 w 12208193"/>
              <a:gd name="connsiteY6" fmla="*/ 541137 h 541137"/>
              <a:gd name="connsiteX7" fmla="*/ 634048 w 12208193"/>
              <a:gd name="connsiteY7" fmla="*/ 450948 h 541137"/>
              <a:gd name="connsiteX8" fmla="*/ 634048 w 12208193"/>
              <a:gd name="connsiteY8" fmla="*/ 148848 h 541137"/>
              <a:gd name="connsiteX9" fmla="*/ 634048 w 12208193"/>
              <a:gd name="connsiteY9" fmla="*/ 89535 h 541137"/>
              <a:gd name="connsiteX10" fmla="*/ 0 w 12208193"/>
              <a:gd name="connsiteY10" fmla="*/ 89535 h 541137"/>
              <a:gd name="connsiteX11" fmla="*/ 0 w 12208193"/>
              <a:gd name="connsiteY11" fmla="*/ 0 h 541137"/>
              <a:gd name="connsiteX12" fmla="*/ 634048 w 12208193"/>
              <a:gd name="connsiteY12" fmla="*/ 0 h 541137"/>
              <a:gd name="connsiteX13" fmla="*/ 3313430 w 12208193"/>
              <a:gd name="connsiteY13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0 w 12208193"/>
              <a:gd name="connsiteY10" fmla="*/ 0 h 541137"/>
              <a:gd name="connsiteX11" fmla="*/ 634048 w 12208193"/>
              <a:gd name="connsiteY11" fmla="*/ 0 h 541137"/>
              <a:gd name="connsiteX12" fmla="*/ 3313430 w 12208193"/>
              <a:gd name="connsiteY12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634048 w 12208193"/>
              <a:gd name="connsiteY10" fmla="*/ 0 h 541137"/>
              <a:gd name="connsiteX11" fmla="*/ 3313430 w 12208193"/>
              <a:gd name="connsiteY11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634048 w 12208193"/>
              <a:gd name="connsiteY10" fmla="*/ 0 h 541137"/>
              <a:gd name="connsiteX0" fmla="*/ 12208193 w 12208193"/>
              <a:gd name="connsiteY0" fmla="*/ 0 h 451602"/>
              <a:gd name="connsiteX1" fmla="*/ 3313430 w 12208193"/>
              <a:gd name="connsiteY1" fmla="*/ 0 h 451602"/>
              <a:gd name="connsiteX2" fmla="*/ 3313430 w 12208193"/>
              <a:gd name="connsiteY2" fmla="*/ 20560 h 451602"/>
              <a:gd name="connsiteX3" fmla="*/ 3313430 w 12208193"/>
              <a:gd name="connsiteY3" fmla="*/ 361413 h 451602"/>
              <a:gd name="connsiteX4" fmla="*/ 3224117 w 12208193"/>
              <a:gd name="connsiteY4" fmla="*/ 451602 h 451602"/>
              <a:gd name="connsiteX5" fmla="*/ 723361 w 12208193"/>
              <a:gd name="connsiteY5" fmla="*/ 451602 h 451602"/>
              <a:gd name="connsiteX6" fmla="*/ 634048 w 12208193"/>
              <a:gd name="connsiteY6" fmla="*/ 361413 h 451602"/>
              <a:gd name="connsiteX7" fmla="*/ 634048 w 12208193"/>
              <a:gd name="connsiteY7" fmla="*/ 59313 h 451602"/>
              <a:gd name="connsiteX8" fmla="*/ 634048 w 12208193"/>
              <a:gd name="connsiteY8" fmla="*/ 0 h 451602"/>
              <a:gd name="connsiteX9" fmla="*/ 0 w 12208193"/>
              <a:gd name="connsiteY9" fmla="*/ 0 h 451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8193" h="451602">
                <a:moveTo>
                  <a:pt x="12208193" y="0"/>
                </a:moveTo>
                <a:lnTo>
                  <a:pt x="3313430" y="0"/>
                </a:lnTo>
                <a:lnTo>
                  <a:pt x="3313430" y="20560"/>
                </a:lnTo>
                <a:lnTo>
                  <a:pt x="3313430" y="361413"/>
                </a:lnTo>
                <a:cubicBezTo>
                  <a:pt x="3313430" y="411017"/>
                  <a:pt x="3273240" y="451602"/>
                  <a:pt x="3224117" y="451602"/>
                </a:cubicBezTo>
                <a:lnTo>
                  <a:pt x="723361" y="451602"/>
                </a:lnTo>
                <a:cubicBezTo>
                  <a:pt x="674239" y="451602"/>
                  <a:pt x="634048" y="411017"/>
                  <a:pt x="634048" y="361413"/>
                </a:cubicBezTo>
                <a:lnTo>
                  <a:pt x="634048" y="59313"/>
                </a:lnTo>
                <a:lnTo>
                  <a:pt x="634048" y="0"/>
                </a:lnTo>
                <a:lnTo>
                  <a:pt x="0" y="0"/>
                </a:lnTo>
              </a:path>
            </a:pathLst>
          </a:custGeom>
          <a:noFill/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21" name="Titel 20">
            <a:extLst>
              <a:ext uri="{FF2B5EF4-FFF2-40B4-BE49-F238E27FC236}">
                <a16:creationId xmlns:a16="http://schemas.microsoft.com/office/drawing/2014/main" id="{10661334-7AEF-41DF-A746-4485D0D5C4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" y="1052513"/>
            <a:ext cx="7020000" cy="387861"/>
          </a:xfrm>
        </p:spPr>
        <p:txBody>
          <a:bodyPr/>
          <a:lstStyle>
            <a:lvl1pPr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44FE31C2-0B03-42A7-B6EA-EEF496CDFF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1475232"/>
            <a:ext cx="7020000" cy="3753993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1800"/>
            </a:lvl1pPr>
            <a:lvl2pPr>
              <a:lnSpc>
                <a:spcPct val="120000"/>
              </a:lnSpc>
              <a:defRPr sz="1800"/>
            </a:lvl2pPr>
            <a:lvl3pPr>
              <a:lnSpc>
                <a:spcPct val="120000"/>
              </a:lnSpc>
              <a:defRPr sz="1800"/>
            </a:lvl3pPr>
            <a:lvl4pPr>
              <a:lnSpc>
                <a:spcPct val="120000"/>
              </a:lnSpc>
              <a:defRPr sz="1800"/>
            </a:lvl4pPr>
            <a:lvl5pPr>
              <a:lnSpc>
                <a:spcPct val="120000"/>
              </a:lnSpc>
              <a:defRPr sz="1800"/>
            </a:lvl5pPr>
          </a:lstStyle>
          <a:p>
            <a:pPr lvl="0"/>
            <a:r>
              <a:rPr lang="nl-NL"/>
              <a:t>Backspace om bullet te verwijderen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4" name="Tijdelijke aanduiding voor afbeelding 23">
            <a:extLst>
              <a:ext uri="{FF2B5EF4-FFF2-40B4-BE49-F238E27FC236}">
                <a16:creationId xmlns:a16="http://schemas.microsoft.com/office/drawing/2014/main" id="{8B950A08-7CD4-4E12-8BD7-A81A198D341B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8052000" y="0"/>
            <a:ext cx="4140000" cy="6858000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25" name="Tijdelijke aanduiding voor tekst 25">
            <a:extLst>
              <a:ext uri="{FF2B5EF4-FFF2-40B4-BE49-F238E27FC236}">
                <a16:creationId xmlns:a16="http://schemas.microsoft.com/office/drawing/2014/main" id="{6D9A6CE6-E3FB-4055-8DF8-344A38BFCA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5083200"/>
            <a:ext cx="12192000" cy="1774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96941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94" userDrawn="1">
          <p15:clr>
            <a:srgbClr val="FBAE40"/>
          </p15:clr>
        </p15:guide>
        <p15:guide id="2" orient="horz" pos="663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en 3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36B65DBA-47C4-4898-88B8-9AA8D94904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nl-NL"/>
              <a:t>titel van de presentatie</a:t>
            </a:r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6BFE184D-0DD5-48A7-BF22-2CFA10646A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  <p:sp>
        <p:nvSpPr>
          <p:cNvPr id="20" name="Vrije vorm: vorm 19">
            <a:extLst>
              <a:ext uri="{FF2B5EF4-FFF2-40B4-BE49-F238E27FC236}">
                <a16:creationId xmlns:a16="http://schemas.microsoft.com/office/drawing/2014/main" id="{72DE35EA-84AF-41AB-B3A1-1C3189724581}"/>
              </a:ext>
            </a:extLst>
          </p:cNvPr>
          <p:cNvSpPr/>
          <p:nvPr userDrawn="1"/>
        </p:nvSpPr>
        <p:spPr>
          <a:xfrm>
            <a:off x="-10160" y="89535"/>
            <a:ext cx="12208193" cy="451602"/>
          </a:xfrm>
          <a:custGeom>
            <a:avLst/>
            <a:gdLst>
              <a:gd name="connsiteX0" fmla="*/ 0 w 12208193"/>
              <a:gd name="connsiteY0" fmla="*/ 0 h 541137"/>
              <a:gd name="connsiteX1" fmla="*/ 634048 w 12208193"/>
              <a:gd name="connsiteY1" fmla="*/ 0 h 541137"/>
              <a:gd name="connsiteX2" fmla="*/ 3313430 w 12208193"/>
              <a:gd name="connsiteY2" fmla="*/ 0 h 541137"/>
              <a:gd name="connsiteX3" fmla="*/ 12208193 w 12208193"/>
              <a:gd name="connsiteY3" fmla="*/ 0 h 541137"/>
              <a:gd name="connsiteX4" fmla="*/ 12208193 w 12208193"/>
              <a:gd name="connsiteY4" fmla="*/ 89535 h 541137"/>
              <a:gd name="connsiteX5" fmla="*/ 3313430 w 12208193"/>
              <a:gd name="connsiteY5" fmla="*/ 89535 h 541137"/>
              <a:gd name="connsiteX6" fmla="*/ 3313430 w 12208193"/>
              <a:gd name="connsiteY6" fmla="*/ 110095 h 541137"/>
              <a:gd name="connsiteX7" fmla="*/ 3313430 w 12208193"/>
              <a:gd name="connsiteY7" fmla="*/ 450948 h 541137"/>
              <a:gd name="connsiteX8" fmla="*/ 3224117 w 12208193"/>
              <a:gd name="connsiteY8" fmla="*/ 541137 h 541137"/>
              <a:gd name="connsiteX9" fmla="*/ 723361 w 12208193"/>
              <a:gd name="connsiteY9" fmla="*/ 541137 h 541137"/>
              <a:gd name="connsiteX10" fmla="*/ 634048 w 12208193"/>
              <a:gd name="connsiteY10" fmla="*/ 450948 h 541137"/>
              <a:gd name="connsiteX11" fmla="*/ 634048 w 12208193"/>
              <a:gd name="connsiteY11" fmla="*/ 148848 h 541137"/>
              <a:gd name="connsiteX12" fmla="*/ 634048 w 12208193"/>
              <a:gd name="connsiteY12" fmla="*/ 89535 h 541137"/>
              <a:gd name="connsiteX13" fmla="*/ 0 w 12208193"/>
              <a:gd name="connsiteY13" fmla="*/ 89535 h 541137"/>
              <a:gd name="connsiteX0" fmla="*/ 12208193 w 12299633"/>
              <a:gd name="connsiteY0" fmla="*/ 0 h 541137"/>
              <a:gd name="connsiteX1" fmla="*/ 12208193 w 12299633"/>
              <a:gd name="connsiteY1" fmla="*/ 89535 h 541137"/>
              <a:gd name="connsiteX2" fmla="*/ 3313430 w 12299633"/>
              <a:gd name="connsiteY2" fmla="*/ 89535 h 541137"/>
              <a:gd name="connsiteX3" fmla="*/ 3313430 w 12299633"/>
              <a:gd name="connsiteY3" fmla="*/ 110095 h 541137"/>
              <a:gd name="connsiteX4" fmla="*/ 3313430 w 12299633"/>
              <a:gd name="connsiteY4" fmla="*/ 450948 h 541137"/>
              <a:gd name="connsiteX5" fmla="*/ 3224117 w 12299633"/>
              <a:gd name="connsiteY5" fmla="*/ 541137 h 541137"/>
              <a:gd name="connsiteX6" fmla="*/ 723361 w 12299633"/>
              <a:gd name="connsiteY6" fmla="*/ 541137 h 541137"/>
              <a:gd name="connsiteX7" fmla="*/ 634048 w 12299633"/>
              <a:gd name="connsiteY7" fmla="*/ 450948 h 541137"/>
              <a:gd name="connsiteX8" fmla="*/ 634048 w 12299633"/>
              <a:gd name="connsiteY8" fmla="*/ 148848 h 541137"/>
              <a:gd name="connsiteX9" fmla="*/ 634048 w 12299633"/>
              <a:gd name="connsiteY9" fmla="*/ 89535 h 541137"/>
              <a:gd name="connsiteX10" fmla="*/ 0 w 12299633"/>
              <a:gd name="connsiteY10" fmla="*/ 89535 h 541137"/>
              <a:gd name="connsiteX11" fmla="*/ 0 w 12299633"/>
              <a:gd name="connsiteY11" fmla="*/ 0 h 541137"/>
              <a:gd name="connsiteX12" fmla="*/ 634048 w 12299633"/>
              <a:gd name="connsiteY12" fmla="*/ 0 h 541137"/>
              <a:gd name="connsiteX13" fmla="*/ 3313430 w 12299633"/>
              <a:gd name="connsiteY13" fmla="*/ 0 h 541137"/>
              <a:gd name="connsiteX14" fmla="*/ 12299633 w 12299633"/>
              <a:gd name="connsiteY14" fmla="*/ 91440 h 541137"/>
              <a:gd name="connsiteX0" fmla="*/ 12208193 w 12208193"/>
              <a:gd name="connsiteY0" fmla="*/ 0 h 541137"/>
              <a:gd name="connsiteX1" fmla="*/ 12208193 w 12208193"/>
              <a:gd name="connsiteY1" fmla="*/ 89535 h 541137"/>
              <a:gd name="connsiteX2" fmla="*/ 3313430 w 12208193"/>
              <a:gd name="connsiteY2" fmla="*/ 89535 h 541137"/>
              <a:gd name="connsiteX3" fmla="*/ 3313430 w 12208193"/>
              <a:gd name="connsiteY3" fmla="*/ 110095 h 541137"/>
              <a:gd name="connsiteX4" fmla="*/ 3313430 w 12208193"/>
              <a:gd name="connsiteY4" fmla="*/ 450948 h 541137"/>
              <a:gd name="connsiteX5" fmla="*/ 3224117 w 12208193"/>
              <a:gd name="connsiteY5" fmla="*/ 541137 h 541137"/>
              <a:gd name="connsiteX6" fmla="*/ 723361 w 12208193"/>
              <a:gd name="connsiteY6" fmla="*/ 541137 h 541137"/>
              <a:gd name="connsiteX7" fmla="*/ 634048 w 12208193"/>
              <a:gd name="connsiteY7" fmla="*/ 450948 h 541137"/>
              <a:gd name="connsiteX8" fmla="*/ 634048 w 12208193"/>
              <a:gd name="connsiteY8" fmla="*/ 148848 h 541137"/>
              <a:gd name="connsiteX9" fmla="*/ 634048 w 12208193"/>
              <a:gd name="connsiteY9" fmla="*/ 89535 h 541137"/>
              <a:gd name="connsiteX10" fmla="*/ 0 w 12208193"/>
              <a:gd name="connsiteY10" fmla="*/ 89535 h 541137"/>
              <a:gd name="connsiteX11" fmla="*/ 0 w 12208193"/>
              <a:gd name="connsiteY11" fmla="*/ 0 h 541137"/>
              <a:gd name="connsiteX12" fmla="*/ 634048 w 12208193"/>
              <a:gd name="connsiteY12" fmla="*/ 0 h 541137"/>
              <a:gd name="connsiteX13" fmla="*/ 3313430 w 12208193"/>
              <a:gd name="connsiteY13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0 w 12208193"/>
              <a:gd name="connsiteY10" fmla="*/ 0 h 541137"/>
              <a:gd name="connsiteX11" fmla="*/ 634048 w 12208193"/>
              <a:gd name="connsiteY11" fmla="*/ 0 h 541137"/>
              <a:gd name="connsiteX12" fmla="*/ 3313430 w 12208193"/>
              <a:gd name="connsiteY12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634048 w 12208193"/>
              <a:gd name="connsiteY10" fmla="*/ 0 h 541137"/>
              <a:gd name="connsiteX11" fmla="*/ 3313430 w 12208193"/>
              <a:gd name="connsiteY11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634048 w 12208193"/>
              <a:gd name="connsiteY10" fmla="*/ 0 h 541137"/>
              <a:gd name="connsiteX0" fmla="*/ 12208193 w 12208193"/>
              <a:gd name="connsiteY0" fmla="*/ 0 h 451602"/>
              <a:gd name="connsiteX1" fmla="*/ 3313430 w 12208193"/>
              <a:gd name="connsiteY1" fmla="*/ 0 h 451602"/>
              <a:gd name="connsiteX2" fmla="*/ 3313430 w 12208193"/>
              <a:gd name="connsiteY2" fmla="*/ 20560 h 451602"/>
              <a:gd name="connsiteX3" fmla="*/ 3313430 w 12208193"/>
              <a:gd name="connsiteY3" fmla="*/ 361413 h 451602"/>
              <a:gd name="connsiteX4" fmla="*/ 3224117 w 12208193"/>
              <a:gd name="connsiteY4" fmla="*/ 451602 h 451602"/>
              <a:gd name="connsiteX5" fmla="*/ 723361 w 12208193"/>
              <a:gd name="connsiteY5" fmla="*/ 451602 h 451602"/>
              <a:gd name="connsiteX6" fmla="*/ 634048 w 12208193"/>
              <a:gd name="connsiteY6" fmla="*/ 361413 h 451602"/>
              <a:gd name="connsiteX7" fmla="*/ 634048 w 12208193"/>
              <a:gd name="connsiteY7" fmla="*/ 59313 h 451602"/>
              <a:gd name="connsiteX8" fmla="*/ 634048 w 12208193"/>
              <a:gd name="connsiteY8" fmla="*/ 0 h 451602"/>
              <a:gd name="connsiteX9" fmla="*/ 0 w 12208193"/>
              <a:gd name="connsiteY9" fmla="*/ 0 h 451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8193" h="451602">
                <a:moveTo>
                  <a:pt x="12208193" y="0"/>
                </a:moveTo>
                <a:lnTo>
                  <a:pt x="3313430" y="0"/>
                </a:lnTo>
                <a:lnTo>
                  <a:pt x="3313430" y="20560"/>
                </a:lnTo>
                <a:lnTo>
                  <a:pt x="3313430" y="361413"/>
                </a:lnTo>
                <a:cubicBezTo>
                  <a:pt x="3313430" y="411017"/>
                  <a:pt x="3273240" y="451602"/>
                  <a:pt x="3224117" y="451602"/>
                </a:cubicBezTo>
                <a:lnTo>
                  <a:pt x="723361" y="451602"/>
                </a:lnTo>
                <a:cubicBezTo>
                  <a:pt x="674239" y="451602"/>
                  <a:pt x="634048" y="411017"/>
                  <a:pt x="634048" y="361413"/>
                </a:cubicBezTo>
                <a:lnTo>
                  <a:pt x="634048" y="59313"/>
                </a:lnTo>
                <a:lnTo>
                  <a:pt x="634048" y="0"/>
                </a:lnTo>
                <a:lnTo>
                  <a:pt x="0" y="0"/>
                </a:lnTo>
              </a:path>
            </a:pathLst>
          </a:custGeom>
          <a:noFill/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21" name="Titel 20">
            <a:extLst>
              <a:ext uri="{FF2B5EF4-FFF2-40B4-BE49-F238E27FC236}">
                <a16:creationId xmlns:a16="http://schemas.microsoft.com/office/drawing/2014/main" id="{10661334-7AEF-41DF-A746-4485D0D5C4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" y="1052513"/>
            <a:ext cx="7020000" cy="387861"/>
          </a:xfrm>
        </p:spPr>
        <p:txBody>
          <a:bodyPr/>
          <a:lstStyle>
            <a:lvl1pPr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44FE31C2-0B03-42A7-B6EA-EEF496CDFF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1475232"/>
            <a:ext cx="7020000" cy="2061717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1800"/>
            </a:lvl1pPr>
            <a:lvl2pPr>
              <a:lnSpc>
                <a:spcPct val="120000"/>
              </a:lnSpc>
              <a:defRPr sz="1800"/>
            </a:lvl2pPr>
            <a:lvl3pPr>
              <a:lnSpc>
                <a:spcPct val="120000"/>
              </a:lnSpc>
              <a:defRPr sz="1800"/>
            </a:lvl3pPr>
            <a:lvl4pPr>
              <a:lnSpc>
                <a:spcPct val="120000"/>
              </a:lnSpc>
              <a:defRPr sz="1800"/>
            </a:lvl4pPr>
            <a:lvl5pPr>
              <a:lnSpc>
                <a:spcPct val="120000"/>
              </a:lnSpc>
              <a:defRPr sz="1800"/>
            </a:lvl5pPr>
          </a:lstStyle>
          <a:p>
            <a:pPr lvl="0"/>
            <a:r>
              <a:rPr lang="nl-NL"/>
              <a:t>Backspace om bullet te verwijderen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4" name="Tijdelijke aanduiding voor afbeelding 23">
            <a:extLst>
              <a:ext uri="{FF2B5EF4-FFF2-40B4-BE49-F238E27FC236}">
                <a16:creationId xmlns:a16="http://schemas.microsoft.com/office/drawing/2014/main" id="{8B950A08-7CD4-4E12-8BD7-A81A198D341B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8052000" y="0"/>
            <a:ext cx="4140000" cy="6858000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15" name="Tijdelijke aanduiding voor tekst 25">
            <a:extLst>
              <a:ext uri="{FF2B5EF4-FFF2-40B4-BE49-F238E27FC236}">
                <a16:creationId xmlns:a16="http://schemas.microsoft.com/office/drawing/2014/main" id="{0FACBED8-735F-43F6-A1DB-6B49EE031C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5083200"/>
            <a:ext cx="12192000" cy="1774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6" name="Tijdelijke aanduiding voor afbeelding 15">
            <a:extLst>
              <a:ext uri="{FF2B5EF4-FFF2-40B4-BE49-F238E27FC236}">
                <a16:creationId xmlns:a16="http://schemas.microsoft.com/office/drawing/2014/main" id="{7A109737-997D-477C-8E57-77EBA5173C63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623888" y="4013200"/>
            <a:ext cx="3040338" cy="2190830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1E68BBCD-6570-46A5-A8D5-71BF947C51D5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3963436" y="4013200"/>
            <a:ext cx="3040338" cy="2190830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3093054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28" userDrawn="1">
          <p15:clr>
            <a:srgbClr val="FBAE40"/>
          </p15:clr>
        </p15:guide>
        <p15:guide id="2" orient="horz" pos="663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2 kleine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36B65DBA-47C4-4898-88B8-9AA8D94904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 van de presentatie</a:t>
            </a:r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6BFE184D-0DD5-48A7-BF22-2CFA10646A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44FE31C2-0B03-42A7-B6EA-EEF496CDFF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66247" y="2161032"/>
            <a:ext cx="7301866" cy="3068193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1800"/>
            </a:lvl1pPr>
            <a:lvl2pPr>
              <a:lnSpc>
                <a:spcPct val="120000"/>
              </a:lnSpc>
              <a:defRPr sz="1800"/>
            </a:lvl2pPr>
            <a:lvl3pPr>
              <a:lnSpc>
                <a:spcPct val="120000"/>
              </a:lnSpc>
              <a:defRPr sz="1800"/>
            </a:lvl3pPr>
            <a:lvl4pPr>
              <a:lnSpc>
                <a:spcPct val="120000"/>
              </a:lnSpc>
              <a:defRPr sz="1800"/>
            </a:lvl4pPr>
            <a:lvl5pPr>
              <a:lnSpc>
                <a:spcPct val="120000"/>
              </a:lnSpc>
              <a:defRPr sz="1800"/>
            </a:lvl5pPr>
          </a:lstStyle>
          <a:p>
            <a:pPr lvl="0"/>
            <a:r>
              <a:rPr lang="nl-NL"/>
              <a:t>Backspace om bullet te verwijderen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6" name="Tijdelijke aanduiding voor afbeelding 15">
            <a:extLst>
              <a:ext uri="{FF2B5EF4-FFF2-40B4-BE49-F238E27FC236}">
                <a16:creationId xmlns:a16="http://schemas.microsoft.com/office/drawing/2014/main" id="{7A109737-997D-477C-8E57-77EBA5173C63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623888" y="1818640"/>
            <a:ext cx="3040338" cy="2092960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1E68BBCD-6570-46A5-A8D5-71BF947C51D5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623888" y="4226560"/>
            <a:ext cx="3040338" cy="2092960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18" name="Tijdelijke aanduiding voor tekst 3">
            <a:extLst>
              <a:ext uri="{FF2B5EF4-FFF2-40B4-BE49-F238E27FC236}">
                <a16:creationId xmlns:a16="http://schemas.microsoft.com/office/drawing/2014/main" id="{1015744D-206D-4D3B-AADC-09AB317C05E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266247" y="1738313"/>
            <a:ext cx="7301866" cy="387798"/>
          </a:xfrm>
        </p:spPr>
        <p:txBody>
          <a:bodyPr vert="horz" wrap="square" lIns="0" tIns="0" rIns="0" bIns="0" rtlCol="0" anchor="t" anchorCtr="0">
            <a:spAutoFit/>
          </a:bodyPr>
          <a:lstStyle>
            <a:lvl1pPr marL="0" indent="0">
              <a:buNone/>
              <a:defRPr lang="nl-NL" sz="2700" b="1" spc="7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>
              <a:lnSpc>
                <a:spcPct val="90000"/>
              </a:lnSpc>
              <a:spcBef>
                <a:spcPct val="0"/>
              </a:spcBef>
              <a:buNone/>
            </a:pPr>
            <a:r>
              <a:rPr lang="nl-NL"/>
              <a:t>Subtitel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DEDB522-9C37-4C18-84C5-A347D3D128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556592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618" userDrawn="1">
          <p15:clr>
            <a:srgbClr val="FBAE40"/>
          </p15:clr>
        </p15:guide>
        <p15:guide id="3" orient="horz" pos="329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72C91A75-5E57-4020-99EA-C2B4AFE4C207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89425"/>
            <a:ext cx="12192000" cy="6768574"/>
          </a:xfrm>
          <a:custGeom>
            <a:avLst/>
            <a:gdLst>
              <a:gd name="connsiteX0" fmla="*/ 0 w 12192000"/>
              <a:gd name="connsiteY0" fmla="*/ 0 h 6768574"/>
              <a:gd name="connsiteX1" fmla="*/ 632670 w 12192000"/>
              <a:gd name="connsiteY1" fmla="*/ 0 h 6768574"/>
              <a:gd name="connsiteX2" fmla="*/ 632670 w 12192000"/>
              <a:gd name="connsiteY2" fmla="*/ 59240 h 6768574"/>
              <a:gd name="connsiteX3" fmla="*/ 632670 w 12192000"/>
              <a:gd name="connsiteY3" fmla="*/ 360969 h 6768574"/>
              <a:gd name="connsiteX4" fmla="*/ 721873 w 12192000"/>
              <a:gd name="connsiteY4" fmla="*/ 451047 h 6768574"/>
              <a:gd name="connsiteX5" fmla="*/ 3219558 w 12192000"/>
              <a:gd name="connsiteY5" fmla="*/ 451047 h 6768574"/>
              <a:gd name="connsiteX6" fmla="*/ 3308761 w 12192000"/>
              <a:gd name="connsiteY6" fmla="*/ 360969 h 6768574"/>
              <a:gd name="connsiteX7" fmla="*/ 3308761 w 12192000"/>
              <a:gd name="connsiteY7" fmla="*/ 20535 h 6768574"/>
              <a:gd name="connsiteX8" fmla="*/ 3308761 w 12192000"/>
              <a:gd name="connsiteY8" fmla="*/ 0 h 6768574"/>
              <a:gd name="connsiteX9" fmla="*/ 12192000 w 12192000"/>
              <a:gd name="connsiteY9" fmla="*/ 0 h 6768574"/>
              <a:gd name="connsiteX10" fmla="*/ 12192000 w 12192000"/>
              <a:gd name="connsiteY10" fmla="*/ 6768574 h 6768574"/>
              <a:gd name="connsiteX11" fmla="*/ 0 w 12192000"/>
              <a:gd name="connsiteY11" fmla="*/ 6768574 h 6768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768574">
                <a:moveTo>
                  <a:pt x="0" y="0"/>
                </a:moveTo>
                <a:lnTo>
                  <a:pt x="632670" y="0"/>
                </a:lnTo>
                <a:lnTo>
                  <a:pt x="632670" y="59240"/>
                </a:lnTo>
                <a:cubicBezTo>
                  <a:pt x="632670" y="360969"/>
                  <a:pt x="632670" y="360969"/>
                  <a:pt x="632670" y="360969"/>
                </a:cubicBezTo>
                <a:cubicBezTo>
                  <a:pt x="632670" y="410512"/>
                  <a:pt x="672811" y="451047"/>
                  <a:pt x="721873" y="451047"/>
                </a:cubicBezTo>
                <a:cubicBezTo>
                  <a:pt x="3219558" y="451047"/>
                  <a:pt x="3219558" y="451047"/>
                  <a:pt x="3219558" y="451047"/>
                </a:cubicBezTo>
                <a:cubicBezTo>
                  <a:pt x="3268620" y="451047"/>
                  <a:pt x="3308761" y="410512"/>
                  <a:pt x="3308761" y="360969"/>
                </a:cubicBezTo>
                <a:cubicBezTo>
                  <a:pt x="3308761" y="192071"/>
                  <a:pt x="3308761" y="86510"/>
                  <a:pt x="3308761" y="20535"/>
                </a:cubicBezTo>
                <a:lnTo>
                  <a:pt x="3308761" y="0"/>
                </a:lnTo>
                <a:lnTo>
                  <a:pt x="12192000" y="0"/>
                </a:lnTo>
                <a:lnTo>
                  <a:pt x="12192000" y="6768574"/>
                </a:lnTo>
                <a:lnTo>
                  <a:pt x="0" y="6768574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34552F4-845D-4234-8241-BEC7C0757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29" name="Tijdelijke aanduiding voor tekst 25">
            <a:extLst>
              <a:ext uri="{FF2B5EF4-FFF2-40B4-BE49-F238E27FC236}">
                <a16:creationId xmlns:a16="http://schemas.microsoft.com/office/drawing/2014/main" id="{2F4768BE-742A-43A6-8BBA-E199B97104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5083200"/>
            <a:ext cx="12192000" cy="1774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E86CE873-B8D6-4DB2-8B4D-A774C070C13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72886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rije vorm: vorm 3">
            <a:extLst>
              <a:ext uri="{FF2B5EF4-FFF2-40B4-BE49-F238E27FC236}">
                <a16:creationId xmlns:a16="http://schemas.microsoft.com/office/drawing/2014/main" id="{84967FAE-2E0B-470B-BFCF-A558396E75B5}"/>
              </a:ext>
            </a:extLst>
          </p:cNvPr>
          <p:cNvSpPr>
            <a:spLocks noChangeAspect="1"/>
          </p:cNvSpPr>
          <p:nvPr userDrawn="1"/>
        </p:nvSpPr>
        <p:spPr>
          <a:xfrm>
            <a:off x="-600" y="0"/>
            <a:ext cx="12193200" cy="540472"/>
          </a:xfrm>
          <a:custGeom>
            <a:avLst/>
            <a:gdLst>
              <a:gd name="connsiteX0" fmla="*/ 0 w 12208193"/>
              <a:gd name="connsiteY0" fmla="*/ 0 h 541137"/>
              <a:gd name="connsiteX1" fmla="*/ 634048 w 12208193"/>
              <a:gd name="connsiteY1" fmla="*/ 0 h 541137"/>
              <a:gd name="connsiteX2" fmla="*/ 3313430 w 12208193"/>
              <a:gd name="connsiteY2" fmla="*/ 0 h 541137"/>
              <a:gd name="connsiteX3" fmla="*/ 12208193 w 12208193"/>
              <a:gd name="connsiteY3" fmla="*/ 0 h 541137"/>
              <a:gd name="connsiteX4" fmla="*/ 12208193 w 12208193"/>
              <a:gd name="connsiteY4" fmla="*/ 89535 h 541137"/>
              <a:gd name="connsiteX5" fmla="*/ 3313430 w 12208193"/>
              <a:gd name="connsiteY5" fmla="*/ 89535 h 541137"/>
              <a:gd name="connsiteX6" fmla="*/ 3313430 w 12208193"/>
              <a:gd name="connsiteY6" fmla="*/ 110095 h 541137"/>
              <a:gd name="connsiteX7" fmla="*/ 3313430 w 12208193"/>
              <a:gd name="connsiteY7" fmla="*/ 450948 h 541137"/>
              <a:gd name="connsiteX8" fmla="*/ 3224117 w 12208193"/>
              <a:gd name="connsiteY8" fmla="*/ 541137 h 541137"/>
              <a:gd name="connsiteX9" fmla="*/ 723361 w 12208193"/>
              <a:gd name="connsiteY9" fmla="*/ 541137 h 541137"/>
              <a:gd name="connsiteX10" fmla="*/ 634048 w 12208193"/>
              <a:gd name="connsiteY10" fmla="*/ 450948 h 541137"/>
              <a:gd name="connsiteX11" fmla="*/ 634048 w 12208193"/>
              <a:gd name="connsiteY11" fmla="*/ 148848 h 541137"/>
              <a:gd name="connsiteX12" fmla="*/ 634048 w 12208193"/>
              <a:gd name="connsiteY12" fmla="*/ 89535 h 541137"/>
              <a:gd name="connsiteX13" fmla="*/ 0 w 12208193"/>
              <a:gd name="connsiteY13" fmla="*/ 89535 h 541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208193" h="541137">
                <a:moveTo>
                  <a:pt x="0" y="0"/>
                </a:moveTo>
                <a:lnTo>
                  <a:pt x="634048" y="0"/>
                </a:lnTo>
                <a:lnTo>
                  <a:pt x="3313430" y="0"/>
                </a:lnTo>
                <a:lnTo>
                  <a:pt x="12208193" y="0"/>
                </a:lnTo>
                <a:lnTo>
                  <a:pt x="12208193" y="89535"/>
                </a:lnTo>
                <a:lnTo>
                  <a:pt x="3313430" y="89535"/>
                </a:lnTo>
                <a:lnTo>
                  <a:pt x="3313430" y="110095"/>
                </a:lnTo>
                <a:cubicBezTo>
                  <a:pt x="3313430" y="176151"/>
                  <a:pt x="3313430" y="281842"/>
                  <a:pt x="3313430" y="450948"/>
                </a:cubicBezTo>
                <a:cubicBezTo>
                  <a:pt x="3313430" y="500552"/>
                  <a:pt x="3273240" y="541137"/>
                  <a:pt x="3224117" y="541137"/>
                </a:cubicBezTo>
                <a:cubicBezTo>
                  <a:pt x="3224117" y="541137"/>
                  <a:pt x="3224117" y="541137"/>
                  <a:pt x="723361" y="541137"/>
                </a:cubicBezTo>
                <a:cubicBezTo>
                  <a:pt x="674239" y="541137"/>
                  <a:pt x="634048" y="500552"/>
                  <a:pt x="634048" y="450948"/>
                </a:cubicBezTo>
                <a:cubicBezTo>
                  <a:pt x="634048" y="450948"/>
                  <a:pt x="634048" y="450948"/>
                  <a:pt x="634048" y="148848"/>
                </a:cubicBezTo>
                <a:lnTo>
                  <a:pt x="634048" y="89535"/>
                </a:lnTo>
                <a:lnTo>
                  <a:pt x="0" y="895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84F7DF9D-8D5E-4E28-9A1C-CC08844C96FB}"/>
              </a:ext>
            </a:extLst>
          </p:cNvPr>
          <p:cNvSpPr/>
          <p:nvPr userDrawn="1"/>
        </p:nvSpPr>
        <p:spPr>
          <a:xfrm>
            <a:off x="0" y="0"/>
            <a:ext cx="6096000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" name="Tijdelijke aanduiding voor afbeelding 29">
            <a:extLst>
              <a:ext uri="{FF2B5EF4-FFF2-40B4-BE49-F238E27FC236}">
                <a16:creationId xmlns:a16="http://schemas.microsoft.com/office/drawing/2014/main" id="{9292E098-9C71-4727-8B5A-F0C5DE5E7241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0" y="3430800"/>
            <a:ext cx="6096000" cy="3427200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34552F4-845D-4234-8241-BEC7C0757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24" name="Titel 23">
            <a:extLst>
              <a:ext uri="{FF2B5EF4-FFF2-40B4-BE49-F238E27FC236}">
                <a16:creationId xmlns:a16="http://schemas.microsoft.com/office/drawing/2014/main" id="{EBA5D43F-2462-4B7D-871D-0F8EC8817C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8775" y="1063346"/>
            <a:ext cx="4859337" cy="387798"/>
          </a:xfrm>
        </p:spPr>
        <p:txBody>
          <a:bodyPr/>
          <a:lstStyle>
            <a:lvl1pPr>
              <a:defRPr sz="2700" spc="70" baseline="0">
                <a:solidFill>
                  <a:schemeClr val="accent2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42" name="Tijdelijke aanduiding voor tekst 25">
            <a:extLst>
              <a:ext uri="{FF2B5EF4-FFF2-40B4-BE49-F238E27FC236}">
                <a16:creationId xmlns:a16="http://schemas.microsoft.com/office/drawing/2014/main" id="{4EF1E1D6-2A96-4202-94E0-83446D02D09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5083200"/>
            <a:ext cx="12192000" cy="1774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45" name="Tijdelijke aanduiding voor tekst 22">
            <a:extLst>
              <a:ext uri="{FF2B5EF4-FFF2-40B4-BE49-F238E27FC236}">
                <a16:creationId xmlns:a16="http://schemas.microsoft.com/office/drawing/2014/main" id="{91081CCB-4DE1-4CF3-9E52-9608AF8A0A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08775" y="1449978"/>
            <a:ext cx="4859338" cy="3779248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1800"/>
            </a:lvl1pPr>
            <a:lvl2pPr>
              <a:lnSpc>
                <a:spcPct val="120000"/>
              </a:lnSpc>
              <a:defRPr sz="1800"/>
            </a:lvl2pPr>
            <a:lvl3pPr>
              <a:lnSpc>
                <a:spcPct val="120000"/>
              </a:lnSpc>
              <a:defRPr sz="1800"/>
            </a:lvl3pPr>
            <a:lvl4pPr>
              <a:lnSpc>
                <a:spcPct val="120000"/>
              </a:lnSpc>
              <a:defRPr sz="1800"/>
            </a:lvl4pPr>
            <a:lvl5pPr>
              <a:lnSpc>
                <a:spcPct val="120000"/>
              </a:lnSpc>
              <a:defRPr sz="1800"/>
            </a:lvl5pPr>
          </a:lstStyle>
          <a:p>
            <a:pPr lvl="0"/>
            <a:r>
              <a:rPr lang="nl-NL"/>
              <a:t>Backspace om bullet te verwijderen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04D184BD-50C3-4D66-9693-0DC6BD91FC15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0" y="89425"/>
            <a:ext cx="6096000" cy="3341376"/>
          </a:xfrm>
          <a:custGeom>
            <a:avLst/>
            <a:gdLst>
              <a:gd name="connsiteX0" fmla="*/ 0 w 6096000"/>
              <a:gd name="connsiteY0" fmla="*/ 0 h 3341376"/>
              <a:gd name="connsiteX1" fmla="*/ 632670 w 6096000"/>
              <a:gd name="connsiteY1" fmla="*/ 0 h 3341376"/>
              <a:gd name="connsiteX2" fmla="*/ 632670 w 6096000"/>
              <a:gd name="connsiteY2" fmla="*/ 59240 h 3341376"/>
              <a:gd name="connsiteX3" fmla="*/ 632670 w 6096000"/>
              <a:gd name="connsiteY3" fmla="*/ 360969 h 3341376"/>
              <a:gd name="connsiteX4" fmla="*/ 721873 w 6096000"/>
              <a:gd name="connsiteY4" fmla="*/ 451047 h 3341376"/>
              <a:gd name="connsiteX5" fmla="*/ 3219558 w 6096000"/>
              <a:gd name="connsiteY5" fmla="*/ 451047 h 3341376"/>
              <a:gd name="connsiteX6" fmla="*/ 3308761 w 6096000"/>
              <a:gd name="connsiteY6" fmla="*/ 360969 h 3341376"/>
              <a:gd name="connsiteX7" fmla="*/ 3308761 w 6096000"/>
              <a:gd name="connsiteY7" fmla="*/ 20535 h 3341376"/>
              <a:gd name="connsiteX8" fmla="*/ 3308761 w 6096000"/>
              <a:gd name="connsiteY8" fmla="*/ 0 h 3341376"/>
              <a:gd name="connsiteX9" fmla="*/ 6096000 w 6096000"/>
              <a:gd name="connsiteY9" fmla="*/ 0 h 3341376"/>
              <a:gd name="connsiteX10" fmla="*/ 6096000 w 6096000"/>
              <a:gd name="connsiteY10" fmla="*/ 3341376 h 3341376"/>
              <a:gd name="connsiteX11" fmla="*/ 0 w 6096000"/>
              <a:gd name="connsiteY11" fmla="*/ 3341376 h 3341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096000" h="3341376">
                <a:moveTo>
                  <a:pt x="0" y="0"/>
                </a:moveTo>
                <a:lnTo>
                  <a:pt x="632670" y="0"/>
                </a:lnTo>
                <a:lnTo>
                  <a:pt x="632670" y="59240"/>
                </a:lnTo>
                <a:cubicBezTo>
                  <a:pt x="632670" y="360969"/>
                  <a:pt x="632670" y="360969"/>
                  <a:pt x="632670" y="360969"/>
                </a:cubicBezTo>
                <a:cubicBezTo>
                  <a:pt x="632670" y="410512"/>
                  <a:pt x="672811" y="451047"/>
                  <a:pt x="721873" y="451047"/>
                </a:cubicBezTo>
                <a:cubicBezTo>
                  <a:pt x="3219558" y="451047"/>
                  <a:pt x="3219558" y="451047"/>
                  <a:pt x="3219558" y="451047"/>
                </a:cubicBezTo>
                <a:cubicBezTo>
                  <a:pt x="3268620" y="451047"/>
                  <a:pt x="3308761" y="410512"/>
                  <a:pt x="3308761" y="360969"/>
                </a:cubicBezTo>
                <a:cubicBezTo>
                  <a:pt x="3308761" y="192071"/>
                  <a:pt x="3308761" y="86510"/>
                  <a:pt x="3308761" y="20535"/>
                </a:cubicBezTo>
                <a:lnTo>
                  <a:pt x="3308761" y="0"/>
                </a:lnTo>
                <a:lnTo>
                  <a:pt x="6096000" y="0"/>
                </a:lnTo>
                <a:lnTo>
                  <a:pt x="6096000" y="3341376"/>
                </a:lnTo>
                <a:lnTo>
                  <a:pt x="0" y="3341376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AB211285-55C0-44FC-8879-BD2730F3F64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2779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4226" userDrawn="1">
          <p15:clr>
            <a:srgbClr val="FBAE40"/>
          </p15:clr>
        </p15:guide>
        <p15:guide id="3" orient="horz" pos="329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A0560451-312F-459D-9189-271BD4D004CE}"/>
              </a:ext>
            </a:extLst>
          </p:cNvPr>
          <p:cNvSpPr/>
          <p:nvPr userDrawn="1"/>
        </p:nvSpPr>
        <p:spPr>
          <a:xfrm>
            <a:off x="0" y="0"/>
            <a:ext cx="12192000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4AFEFE73-F0F2-44AA-B2A6-A5FD5CA75245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6096000" y="89536"/>
            <a:ext cx="6096000" cy="6768464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EBF601A0-6AF5-40F6-87AF-C007D72215A7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89425"/>
            <a:ext cx="6096000" cy="6768576"/>
          </a:xfrm>
          <a:custGeom>
            <a:avLst/>
            <a:gdLst>
              <a:gd name="connsiteX0" fmla="*/ 0 w 6096000"/>
              <a:gd name="connsiteY0" fmla="*/ 0 h 6768576"/>
              <a:gd name="connsiteX1" fmla="*/ 632670 w 6096000"/>
              <a:gd name="connsiteY1" fmla="*/ 0 h 6768576"/>
              <a:gd name="connsiteX2" fmla="*/ 632670 w 6096000"/>
              <a:gd name="connsiteY2" fmla="*/ 59240 h 6768576"/>
              <a:gd name="connsiteX3" fmla="*/ 632670 w 6096000"/>
              <a:gd name="connsiteY3" fmla="*/ 360969 h 6768576"/>
              <a:gd name="connsiteX4" fmla="*/ 721873 w 6096000"/>
              <a:gd name="connsiteY4" fmla="*/ 451047 h 6768576"/>
              <a:gd name="connsiteX5" fmla="*/ 3219558 w 6096000"/>
              <a:gd name="connsiteY5" fmla="*/ 451047 h 6768576"/>
              <a:gd name="connsiteX6" fmla="*/ 3308761 w 6096000"/>
              <a:gd name="connsiteY6" fmla="*/ 360969 h 6768576"/>
              <a:gd name="connsiteX7" fmla="*/ 3308761 w 6096000"/>
              <a:gd name="connsiteY7" fmla="*/ 20535 h 6768576"/>
              <a:gd name="connsiteX8" fmla="*/ 3308761 w 6096000"/>
              <a:gd name="connsiteY8" fmla="*/ 0 h 6768576"/>
              <a:gd name="connsiteX9" fmla="*/ 6096000 w 6096000"/>
              <a:gd name="connsiteY9" fmla="*/ 0 h 6768576"/>
              <a:gd name="connsiteX10" fmla="*/ 6096000 w 6096000"/>
              <a:gd name="connsiteY10" fmla="*/ 2890817 h 6768576"/>
              <a:gd name="connsiteX11" fmla="*/ 6096000 w 6096000"/>
              <a:gd name="connsiteY11" fmla="*/ 2890818 h 6768576"/>
              <a:gd name="connsiteX12" fmla="*/ 6096000 w 6096000"/>
              <a:gd name="connsiteY12" fmla="*/ 6768576 h 6768576"/>
              <a:gd name="connsiteX13" fmla="*/ 0 w 6096000"/>
              <a:gd name="connsiteY13" fmla="*/ 6768576 h 6768576"/>
              <a:gd name="connsiteX14" fmla="*/ 0 w 6096000"/>
              <a:gd name="connsiteY14" fmla="*/ 2890818 h 6768576"/>
              <a:gd name="connsiteX15" fmla="*/ 0 w 6096000"/>
              <a:gd name="connsiteY15" fmla="*/ 2890817 h 6768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096000" h="6768576">
                <a:moveTo>
                  <a:pt x="0" y="0"/>
                </a:moveTo>
                <a:lnTo>
                  <a:pt x="632670" y="0"/>
                </a:lnTo>
                <a:lnTo>
                  <a:pt x="632670" y="59240"/>
                </a:lnTo>
                <a:cubicBezTo>
                  <a:pt x="632670" y="360969"/>
                  <a:pt x="632670" y="360969"/>
                  <a:pt x="632670" y="360969"/>
                </a:cubicBezTo>
                <a:cubicBezTo>
                  <a:pt x="632670" y="410512"/>
                  <a:pt x="672811" y="451047"/>
                  <a:pt x="721873" y="451047"/>
                </a:cubicBezTo>
                <a:cubicBezTo>
                  <a:pt x="3219558" y="451047"/>
                  <a:pt x="3219558" y="451047"/>
                  <a:pt x="3219558" y="451047"/>
                </a:cubicBezTo>
                <a:cubicBezTo>
                  <a:pt x="3268620" y="451047"/>
                  <a:pt x="3308761" y="410512"/>
                  <a:pt x="3308761" y="360969"/>
                </a:cubicBezTo>
                <a:cubicBezTo>
                  <a:pt x="3308761" y="192071"/>
                  <a:pt x="3308761" y="86510"/>
                  <a:pt x="3308761" y="20535"/>
                </a:cubicBezTo>
                <a:lnTo>
                  <a:pt x="3308761" y="0"/>
                </a:lnTo>
                <a:lnTo>
                  <a:pt x="6096000" y="0"/>
                </a:lnTo>
                <a:lnTo>
                  <a:pt x="6096000" y="2890817"/>
                </a:lnTo>
                <a:lnTo>
                  <a:pt x="6096000" y="2890818"/>
                </a:lnTo>
                <a:lnTo>
                  <a:pt x="6096000" y="6768576"/>
                </a:lnTo>
                <a:lnTo>
                  <a:pt x="0" y="6768576"/>
                </a:lnTo>
                <a:lnTo>
                  <a:pt x="0" y="2890818"/>
                </a:lnTo>
                <a:lnTo>
                  <a:pt x="0" y="2890817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34552F4-845D-4234-8241-BEC7C0757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17" name="Tijdelijke aanduiding voor tekst 25">
            <a:extLst>
              <a:ext uri="{FF2B5EF4-FFF2-40B4-BE49-F238E27FC236}">
                <a16:creationId xmlns:a16="http://schemas.microsoft.com/office/drawing/2014/main" id="{9FE01BE6-50F0-4D7F-90C2-66C085C2AB9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5083200"/>
            <a:ext cx="12192000" cy="1774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CD3E6B7E-715F-4E6D-B844-D336168954F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9247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A0560451-312F-459D-9189-271BD4D004CE}"/>
              </a:ext>
            </a:extLst>
          </p:cNvPr>
          <p:cNvSpPr/>
          <p:nvPr userDrawn="1"/>
        </p:nvSpPr>
        <p:spPr>
          <a:xfrm>
            <a:off x="0" y="0"/>
            <a:ext cx="12192000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4AFEFE73-F0F2-44AA-B2A6-A5FD5CA75245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6096000" y="89536"/>
            <a:ext cx="6096000" cy="3340800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811262E9-91D8-428E-A658-D2848FDD3EF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89425"/>
            <a:ext cx="6096000" cy="6768576"/>
          </a:xfrm>
          <a:custGeom>
            <a:avLst/>
            <a:gdLst>
              <a:gd name="connsiteX0" fmla="*/ 0 w 6096000"/>
              <a:gd name="connsiteY0" fmla="*/ 0 h 6768576"/>
              <a:gd name="connsiteX1" fmla="*/ 632670 w 6096000"/>
              <a:gd name="connsiteY1" fmla="*/ 0 h 6768576"/>
              <a:gd name="connsiteX2" fmla="*/ 632670 w 6096000"/>
              <a:gd name="connsiteY2" fmla="*/ 59240 h 6768576"/>
              <a:gd name="connsiteX3" fmla="*/ 632670 w 6096000"/>
              <a:gd name="connsiteY3" fmla="*/ 360969 h 6768576"/>
              <a:gd name="connsiteX4" fmla="*/ 721873 w 6096000"/>
              <a:gd name="connsiteY4" fmla="*/ 451047 h 6768576"/>
              <a:gd name="connsiteX5" fmla="*/ 3219558 w 6096000"/>
              <a:gd name="connsiteY5" fmla="*/ 451047 h 6768576"/>
              <a:gd name="connsiteX6" fmla="*/ 3308761 w 6096000"/>
              <a:gd name="connsiteY6" fmla="*/ 360969 h 6768576"/>
              <a:gd name="connsiteX7" fmla="*/ 3308761 w 6096000"/>
              <a:gd name="connsiteY7" fmla="*/ 20535 h 6768576"/>
              <a:gd name="connsiteX8" fmla="*/ 3308761 w 6096000"/>
              <a:gd name="connsiteY8" fmla="*/ 0 h 6768576"/>
              <a:gd name="connsiteX9" fmla="*/ 6096000 w 6096000"/>
              <a:gd name="connsiteY9" fmla="*/ 0 h 6768576"/>
              <a:gd name="connsiteX10" fmla="*/ 6096000 w 6096000"/>
              <a:gd name="connsiteY10" fmla="*/ 2814114 h 6768576"/>
              <a:gd name="connsiteX11" fmla="*/ 6096000 w 6096000"/>
              <a:gd name="connsiteY11" fmla="*/ 2814115 h 6768576"/>
              <a:gd name="connsiteX12" fmla="*/ 6096000 w 6096000"/>
              <a:gd name="connsiteY12" fmla="*/ 6768576 h 6768576"/>
              <a:gd name="connsiteX13" fmla="*/ 0 w 6096000"/>
              <a:gd name="connsiteY13" fmla="*/ 6768576 h 6768576"/>
              <a:gd name="connsiteX14" fmla="*/ 0 w 6096000"/>
              <a:gd name="connsiteY14" fmla="*/ 2814115 h 6768576"/>
              <a:gd name="connsiteX15" fmla="*/ 0 w 6096000"/>
              <a:gd name="connsiteY15" fmla="*/ 2814114 h 6768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096000" h="6768576">
                <a:moveTo>
                  <a:pt x="0" y="0"/>
                </a:moveTo>
                <a:lnTo>
                  <a:pt x="632670" y="0"/>
                </a:lnTo>
                <a:lnTo>
                  <a:pt x="632670" y="59240"/>
                </a:lnTo>
                <a:cubicBezTo>
                  <a:pt x="632670" y="360969"/>
                  <a:pt x="632670" y="360969"/>
                  <a:pt x="632670" y="360969"/>
                </a:cubicBezTo>
                <a:cubicBezTo>
                  <a:pt x="632670" y="410512"/>
                  <a:pt x="672811" y="451047"/>
                  <a:pt x="721873" y="451047"/>
                </a:cubicBezTo>
                <a:cubicBezTo>
                  <a:pt x="3219558" y="451047"/>
                  <a:pt x="3219558" y="451047"/>
                  <a:pt x="3219558" y="451047"/>
                </a:cubicBezTo>
                <a:cubicBezTo>
                  <a:pt x="3268620" y="451047"/>
                  <a:pt x="3308761" y="410512"/>
                  <a:pt x="3308761" y="360969"/>
                </a:cubicBezTo>
                <a:cubicBezTo>
                  <a:pt x="3308761" y="192071"/>
                  <a:pt x="3308761" y="86510"/>
                  <a:pt x="3308761" y="20535"/>
                </a:cubicBezTo>
                <a:lnTo>
                  <a:pt x="3308761" y="0"/>
                </a:lnTo>
                <a:lnTo>
                  <a:pt x="6096000" y="0"/>
                </a:lnTo>
                <a:lnTo>
                  <a:pt x="6096000" y="2814114"/>
                </a:lnTo>
                <a:lnTo>
                  <a:pt x="6096000" y="2814115"/>
                </a:lnTo>
                <a:lnTo>
                  <a:pt x="6096000" y="6768576"/>
                </a:lnTo>
                <a:lnTo>
                  <a:pt x="0" y="6768576"/>
                </a:lnTo>
                <a:lnTo>
                  <a:pt x="0" y="2814115"/>
                </a:lnTo>
                <a:lnTo>
                  <a:pt x="0" y="2814114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34552F4-845D-4234-8241-BEC7C0757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997964F9-6060-4E63-939E-0D6E86734A1E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6096000" y="3430800"/>
            <a:ext cx="6096000" cy="3427200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11" name="Tijdelijke aanduiding voor tekst 25">
            <a:extLst>
              <a:ext uri="{FF2B5EF4-FFF2-40B4-BE49-F238E27FC236}">
                <a16:creationId xmlns:a16="http://schemas.microsoft.com/office/drawing/2014/main" id="{0263E9DC-5C1F-4182-9368-6B4E0C5029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5083200"/>
            <a:ext cx="12192000" cy="1774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2CB7BBEE-3E1F-45B4-91D8-258924293E2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4557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997964F9-6060-4E63-939E-0D6E86734A1E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6096000" y="3430800"/>
            <a:ext cx="6096000" cy="3427200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2B7B5D53-8050-4281-8FB6-221FFD0ED035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0" y="3430800"/>
            <a:ext cx="6096000" cy="3427200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A0560451-312F-459D-9189-271BD4D004CE}"/>
              </a:ext>
            </a:extLst>
          </p:cNvPr>
          <p:cNvSpPr/>
          <p:nvPr userDrawn="1"/>
        </p:nvSpPr>
        <p:spPr>
          <a:xfrm>
            <a:off x="0" y="0"/>
            <a:ext cx="12192000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4AFEFE73-F0F2-44AA-B2A6-A5FD5CA75245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6096000" y="89536"/>
            <a:ext cx="6096000" cy="3340800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34552F4-845D-4234-8241-BEC7C0757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16" name="Tijdelijke aanduiding voor afbeelding 15">
            <a:extLst>
              <a:ext uri="{FF2B5EF4-FFF2-40B4-BE49-F238E27FC236}">
                <a16:creationId xmlns:a16="http://schemas.microsoft.com/office/drawing/2014/main" id="{DEB5E43C-F3D0-4F34-9784-43686EEE27C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89425"/>
            <a:ext cx="6096000" cy="3341376"/>
          </a:xfrm>
          <a:custGeom>
            <a:avLst/>
            <a:gdLst>
              <a:gd name="connsiteX0" fmla="*/ 0 w 6096000"/>
              <a:gd name="connsiteY0" fmla="*/ 0 h 3341376"/>
              <a:gd name="connsiteX1" fmla="*/ 632670 w 6096000"/>
              <a:gd name="connsiteY1" fmla="*/ 0 h 3341376"/>
              <a:gd name="connsiteX2" fmla="*/ 632670 w 6096000"/>
              <a:gd name="connsiteY2" fmla="*/ 59240 h 3341376"/>
              <a:gd name="connsiteX3" fmla="*/ 632670 w 6096000"/>
              <a:gd name="connsiteY3" fmla="*/ 360969 h 3341376"/>
              <a:gd name="connsiteX4" fmla="*/ 721873 w 6096000"/>
              <a:gd name="connsiteY4" fmla="*/ 451047 h 3341376"/>
              <a:gd name="connsiteX5" fmla="*/ 3219558 w 6096000"/>
              <a:gd name="connsiteY5" fmla="*/ 451047 h 3341376"/>
              <a:gd name="connsiteX6" fmla="*/ 3308761 w 6096000"/>
              <a:gd name="connsiteY6" fmla="*/ 360969 h 3341376"/>
              <a:gd name="connsiteX7" fmla="*/ 3308761 w 6096000"/>
              <a:gd name="connsiteY7" fmla="*/ 20535 h 3341376"/>
              <a:gd name="connsiteX8" fmla="*/ 3308761 w 6096000"/>
              <a:gd name="connsiteY8" fmla="*/ 0 h 3341376"/>
              <a:gd name="connsiteX9" fmla="*/ 6096000 w 6096000"/>
              <a:gd name="connsiteY9" fmla="*/ 0 h 3341376"/>
              <a:gd name="connsiteX10" fmla="*/ 6096000 w 6096000"/>
              <a:gd name="connsiteY10" fmla="*/ 3341376 h 3341376"/>
              <a:gd name="connsiteX11" fmla="*/ 0 w 6096000"/>
              <a:gd name="connsiteY11" fmla="*/ 3341376 h 3341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096000" h="3341376">
                <a:moveTo>
                  <a:pt x="0" y="0"/>
                </a:moveTo>
                <a:lnTo>
                  <a:pt x="632670" y="0"/>
                </a:lnTo>
                <a:lnTo>
                  <a:pt x="632670" y="59240"/>
                </a:lnTo>
                <a:cubicBezTo>
                  <a:pt x="632670" y="360969"/>
                  <a:pt x="632670" y="360969"/>
                  <a:pt x="632670" y="360969"/>
                </a:cubicBezTo>
                <a:cubicBezTo>
                  <a:pt x="632670" y="410512"/>
                  <a:pt x="672811" y="451047"/>
                  <a:pt x="721873" y="451047"/>
                </a:cubicBezTo>
                <a:cubicBezTo>
                  <a:pt x="3219558" y="451047"/>
                  <a:pt x="3219558" y="451047"/>
                  <a:pt x="3219558" y="451047"/>
                </a:cubicBezTo>
                <a:cubicBezTo>
                  <a:pt x="3268620" y="451047"/>
                  <a:pt x="3308761" y="410512"/>
                  <a:pt x="3308761" y="360969"/>
                </a:cubicBezTo>
                <a:cubicBezTo>
                  <a:pt x="3308761" y="192071"/>
                  <a:pt x="3308761" y="86510"/>
                  <a:pt x="3308761" y="20535"/>
                </a:cubicBezTo>
                <a:lnTo>
                  <a:pt x="3308761" y="0"/>
                </a:lnTo>
                <a:lnTo>
                  <a:pt x="6096000" y="0"/>
                </a:lnTo>
                <a:lnTo>
                  <a:pt x="6096000" y="3341376"/>
                </a:lnTo>
                <a:lnTo>
                  <a:pt x="0" y="3341376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14" name="Tijdelijke aanduiding voor tekst 25">
            <a:extLst>
              <a:ext uri="{FF2B5EF4-FFF2-40B4-BE49-F238E27FC236}">
                <a16:creationId xmlns:a16="http://schemas.microsoft.com/office/drawing/2014/main" id="{F0ADC94F-3BB1-48CB-B2A2-0A204B80860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5083200"/>
            <a:ext cx="12192000" cy="1774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DB798F9A-6E0D-4E6D-9C4F-F6836C17A96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7587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Vrije vorm: vorm 13">
            <a:extLst>
              <a:ext uri="{FF2B5EF4-FFF2-40B4-BE49-F238E27FC236}">
                <a16:creationId xmlns:a16="http://schemas.microsoft.com/office/drawing/2014/main" id="{FF6A2195-6A7A-494A-86AD-D06126838735}"/>
              </a:ext>
            </a:extLst>
          </p:cNvPr>
          <p:cNvSpPr/>
          <p:nvPr userDrawn="1"/>
        </p:nvSpPr>
        <p:spPr>
          <a:xfrm>
            <a:off x="-10160" y="89535"/>
            <a:ext cx="12208193" cy="451602"/>
          </a:xfrm>
          <a:custGeom>
            <a:avLst/>
            <a:gdLst>
              <a:gd name="connsiteX0" fmla="*/ 0 w 12208193"/>
              <a:gd name="connsiteY0" fmla="*/ 0 h 541137"/>
              <a:gd name="connsiteX1" fmla="*/ 634048 w 12208193"/>
              <a:gd name="connsiteY1" fmla="*/ 0 h 541137"/>
              <a:gd name="connsiteX2" fmla="*/ 3313430 w 12208193"/>
              <a:gd name="connsiteY2" fmla="*/ 0 h 541137"/>
              <a:gd name="connsiteX3" fmla="*/ 12208193 w 12208193"/>
              <a:gd name="connsiteY3" fmla="*/ 0 h 541137"/>
              <a:gd name="connsiteX4" fmla="*/ 12208193 w 12208193"/>
              <a:gd name="connsiteY4" fmla="*/ 89535 h 541137"/>
              <a:gd name="connsiteX5" fmla="*/ 3313430 w 12208193"/>
              <a:gd name="connsiteY5" fmla="*/ 89535 h 541137"/>
              <a:gd name="connsiteX6" fmla="*/ 3313430 w 12208193"/>
              <a:gd name="connsiteY6" fmla="*/ 110095 h 541137"/>
              <a:gd name="connsiteX7" fmla="*/ 3313430 w 12208193"/>
              <a:gd name="connsiteY7" fmla="*/ 450948 h 541137"/>
              <a:gd name="connsiteX8" fmla="*/ 3224117 w 12208193"/>
              <a:gd name="connsiteY8" fmla="*/ 541137 h 541137"/>
              <a:gd name="connsiteX9" fmla="*/ 723361 w 12208193"/>
              <a:gd name="connsiteY9" fmla="*/ 541137 h 541137"/>
              <a:gd name="connsiteX10" fmla="*/ 634048 w 12208193"/>
              <a:gd name="connsiteY10" fmla="*/ 450948 h 541137"/>
              <a:gd name="connsiteX11" fmla="*/ 634048 w 12208193"/>
              <a:gd name="connsiteY11" fmla="*/ 148848 h 541137"/>
              <a:gd name="connsiteX12" fmla="*/ 634048 w 12208193"/>
              <a:gd name="connsiteY12" fmla="*/ 89535 h 541137"/>
              <a:gd name="connsiteX13" fmla="*/ 0 w 12208193"/>
              <a:gd name="connsiteY13" fmla="*/ 89535 h 541137"/>
              <a:gd name="connsiteX0" fmla="*/ 12208193 w 12299633"/>
              <a:gd name="connsiteY0" fmla="*/ 0 h 541137"/>
              <a:gd name="connsiteX1" fmla="*/ 12208193 w 12299633"/>
              <a:gd name="connsiteY1" fmla="*/ 89535 h 541137"/>
              <a:gd name="connsiteX2" fmla="*/ 3313430 w 12299633"/>
              <a:gd name="connsiteY2" fmla="*/ 89535 h 541137"/>
              <a:gd name="connsiteX3" fmla="*/ 3313430 w 12299633"/>
              <a:gd name="connsiteY3" fmla="*/ 110095 h 541137"/>
              <a:gd name="connsiteX4" fmla="*/ 3313430 w 12299633"/>
              <a:gd name="connsiteY4" fmla="*/ 450948 h 541137"/>
              <a:gd name="connsiteX5" fmla="*/ 3224117 w 12299633"/>
              <a:gd name="connsiteY5" fmla="*/ 541137 h 541137"/>
              <a:gd name="connsiteX6" fmla="*/ 723361 w 12299633"/>
              <a:gd name="connsiteY6" fmla="*/ 541137 h 541137"/>
              <a:gd name="connsiteX7" fmla="*/ 634048 w 12299633"/>
              <a:gd name="connsiteY7" fmla="*/ 450948 h 541137"/>
              <a:gd name="connsiteX8" fmla="*/ 634048 w 12299633"/>
              <a:gd name="connsiteY8" fmla="*/ 148848 h 541137"/>
              <a:gd name="connsiteX9" fmla="*/ 634048 w 12299633"/>
              <a:gd name="connsiteY9" fmla="*/ 89535 h 541137"/>
              <a:gd name="connsiteX10" fmla="*/ 0 w 12299633"/>
              <a:gd name="connsiteY10" fmla="*/ 89535 h 541137"/>
              <a:gd name="connsiteX11" fmla="*/ 0 w 12299633"/>
              <a:gd name="connsiteY11" fmla="*/ 0 h 541137"/>
              <a:gd name="connsiteX12" fmla="*/ 634048 w 12299633"/>
              <a:gd name="connsiteY12" fmla="*/ 0 h 541137"/>
              <a:gd name="connsiteX13" fmla="*/ 3313430 w 12299633"/>
              <a:gd name="connsiteY13" fmla="*/ 0 h 541137"/>
              <a:gd name="connsiteX14" fmla="*/ 12299633 w 12299633"/>
              <a:gd name="connsiteY14" fmla="*/ 91440 h 541137"/>
              <a:gd name="connsiteX0" fmla="*/ 12208193 w 12208193"/>
              <a:gd name="connsiteY0" fmla="*/ 0 h 541137"/>
              <a:gd name="connsiteX1" fmla="*/ 12208193 w 12208193"/>
              <a:gd name="connsiteY1" fmla="*/ 89535 h 541137"/>
              <a:gd name="connsiteX2" fmla="*/ 3313430 w 12208193"/>
              <a:gd name="connsiteY2" fmla="*/ 89535 h 541137"/>
              <a:gd name="connsiteX3" fmla="*/ 3313430 w 12208193"/>
              <a:gd name="connsiteY3" fmla="*/ 110095 h 541137"/>
              <a:gd name="connsiteX4" fmla="*/ 3313430 w 12208193"/>
              <a:gd name="connsiteY4" fmla="*/ 450948 h 541137"/>
              <a:gd name="connsiteX5" fmla="*/ 3224117 w 12208193"/>
              <a:gd name="connsiteY5" fmla="*/ 541137 h 541137"/>
              <a:gd name="connsiteX6" fmla="*/ 723361 w 12208193"/>
              <a:gd name="connsiteY6" fmla="*/ 541137 h 541137"/>
              <a:gd name="connsiteX7" fmla="*/ 634048 w 12208193"/>
              <a:gd name="connsiteY7" fmla="*/ 450948 h 541137"/>
              <a:gd name="connsiteX8" fmla="*/ 634048 w 12208193"/>
              <a:gd name="connsiteY8" fmla="*/ 148848 h 541137"/>
              <a:gd name="connsiteX9" fmla="*/ 634048 w 12208193"/>
              <a:gd name="connsiteY9" fmla="*/ 89535 h 541137"/>
              <a:gd name="connsiteX10" fmla="*/ 0 w 12208193"/>
              <a:gd name="connsiteY10" fmla="*/ 89535 h 541137"/>
              <a:gd name="connsiteX11" fmla="*/ 0 w 12208193"/>
              <a:gd name="connsiteY11" fmla="*/ 0 h 541137"/>
              <a:gd name="connsiteX12" fmla="*/ 634048 w 12208193"/>
              <a:gd name="connsiteY12" fmla="*/ 0 h 541137"/>
              <a:gd name="connsiteX13" fmla="*/ 3313430 w 12208193"/>
              <a:gd name="connsiteY13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0 w 12208193"/>
              <a:gd name="connsiteY10" fmla="*/ 0 h 541137"/>
              <a:gd name="connsiteX11" fmla="*/ 634048 w 12208193"/>
              <a:gd name="connsiteY11" fmla="*/ 0 h 541137"/>
              <a:gd name="connsiteX12" fmla="*/ 3313430 w 12208193"/>
              <a:gd name="connsiteY12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634048 w 12208193"/>
              <a:gd name="connsiteY10" fmla="*/ 0 h 541137"/>
              <a:gd name="connsiteX11" fmla="*/ 3313430 w 12208193"/>
              <a:gd name="connsiteY11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634048 w 12208193"/>
              <a:gd name="connsiteY10" fmla="*/ 0 h 541137"/>
              <a:gd name="connsiteX0" fmla="*/ 12208193 w 12208193"/>
              <a:gd name="connsiteY0" fmla="*/ 0 h 451602"/>
              <a:gd name="connsiteX1" fmla="*/ 3313430 w 12208193"/>
              <a:gd name="connsiteY1" fmla="*/ 0 h 451602"/>
              <a:gd name="connsiteX2" fmla="*/ 3313430 w 12208193"/>
              <a:gd name="connsiteY2" fmla="*/ 20560 h 451602"/>
              <a:gd name="connsiteX3" fmla="*/ 3313430 w 12208193"/>
              <a:gd name="connsiteY3" fmla="*/ 361413 h 451602"/>
              <a:gd name="connsiteX4" fmla="*/ 3224117 w 12208193"/>
              <a:gd name="connsiteY4" fmla="*/ 451602 h 451602"/>
              <a:gd name="connsiteX5" fmla="*/ 723361 w 12208193"/>
              <a:gd name="connsiteY5" fmla="*/ 451602 h 451602"/>
              <a:gd name="connsiteX6" fmla="*/ 634048 w 12208193"/>
              <a:gd name="connsiteY6" fmla="*/ 361413 h 451602"/>
              <a:gd name="connsiteX7" fmla="*/ 634048 w 12208193"/>
              <a:gd name="connsiteY7" fmla="*/ 59313 h 451602"/>
              <a:gd name="connsiteX8" fmla="*/ 634048 w 12208193"/>
              <a:gd name="connsiteY8" fmla="*/ 0 h 451602"/>
              <a:gd name="connsiteX9" fmla="*/ 0 w 12208193"/>
              <a:gd name="connsiteY9" fmla="*/ 0 h 451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8193" h="451602">
                <a:moveTo>
                  <a:pt x="12208193" y="0"/>
                </a:moveTo>
                <a:lnTo>
                  <a:pt x="3313430" y="0"/>
                </a:lnTo>
                <a:lnTo>
                  <a:pt x="3313430" y="20560"/>
                </a:lnTo>
                <a:lnTo>
                  <a:pt x="3313430" y="361413"/>
                </a:lnTo>
                <a:cubicBezTo>
                  <a:pt x="3313430" y="411017"/>
                  <a:pt x="3273240" y="451602"/>
                  <a:pt x="3224117" y="451602"/>
                </a:cubicBezTo>
                <a:lnTo>
                  <a:pt x="723361" y="451602"/>
                </a:lnTo>
                <a:cubicBezTo>
                  <a:pt x="674239" y="451602"/>
                  <a:pt x="634048" y="411017"/>
                  <a:pt x="634048" y="361413"/>
                </a:cubicBezTo>
                <a:lnTo>
                  <a:pt x="634048" y="59313"/>
                </a:lnTo>
                <a:lnTo>
                  <a:pt x="634048" y="0"/>
                </a:lnTo>
                <a:lnTo>
                  <a:pt x="0" y="0"/>
                </a:lnTo>
              </a:path>
            </a:pathLst>
          </a:cu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36EB783-5DE8-430C-83A1-94B6F87066D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 van de presentatie</a:t>
            </a:r>
          </a:p>
        </p:txBody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A0884546-8085-4AC6-8FC5-4EB35601B61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838960" y="1881187"/>
            <a:ext cx="8514080" cy="3348037"/>
          </a:xfrm>
        </p:spPr>
        <p:txBody>
          <a:bodyPr>
            <a:normAutofit/>
          </a:bodyPr>
          <a:lstStyle>
            <a:lvl1pPr marL="0" indent="0">
              <a:lnSpc>
                <a:spcPct val="105000"/>
              </a:lnSpc>
              <a:buNone/>
              <a:defRPr sz="3300" b="1" spc="7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“Quote”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CF0F3594-C850-492C-B13F-9675E75E00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68" y="5085047"/>
            <a:ext cx="12166863" cy="1772953"/>
          </a:xfrm>
          <a:prstGeom prst="rect">
            <a:avLst/>
          </a:prstGeom>
        </p:spPr>
      </p:pic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1B888A95-5302-4E4A-9F38-C6DAA55899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3888" y="6446579"/>
            <a:ext cx="231987" cy="18466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3FFAF25-951C-4D24-A60E-827BDA81BA47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8188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94" userDrawn="1">
          <p15:clr>
            <a:srgbClr val="FBAE40"/>
          </p15:clr>
        </p15:guide>
        <p15:guide id="2" orient="horz" pos="1185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en afbeelding -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Vrije vorm: vorm 13">
            <a:extLst>
              <a:ext uri="{FF2B5EF4-FFF2-40B4-BE49-F238E27FC236}">
                <a16:creationId xmlns:a16="http://schemas.microsoft.com/office/drawing/2014/main" id="{FF6A2195-6A7A-494A-86AD-D06126838735}"/>
              </a:ext>
            </a:extLst>
          </p:cNvPr>
          <p:cNvSpPr/>
          <p:nvPr userDrawn="1"/>
        </p:nvSpPr>
        <p:spPr>
          <a:xfrm>
            <a:off x="-10160" y="89535"/>
            <a:ext cx="12208193" cy="451602"/>
          </a:xfrm>
          <a:custGeom>
            <a:avLst/>
            <a:gdLst>
              <a:gd name="connsiteX0" fmla="*/ 0 w 12208193"/>
              <a:gd name="connsiteY0" fmla="*/ 0 h 541137"/>
              <a:gd name="connsiteX1" fmla="*/ 634048 w 12208193"/>
              <a:gd name="connsiteY1" fmla="*/ 0 h 541137"/>
              <a:gd name="connsiteX2" fmla="*/ 3313430 w 12208193"/>
              <a:gd name="connsiteY2" fmla="*/ 0 h 541137"/>
              <a:gd name="connsiteX3" fmla="*/ 12208193 w 12208193"/>
              <a:gd name="connsiteY3" fmla="*/ 0 h 541137"/>
              <a:gd name="connsiteX4" fmla="*/ 12208193 w 12208193"/>
              <a:gd name="connsiteY4" fmla="*/ 89535 h 541137"/>
              <a:gd name="connsiteX5" fmla="*/ 3313430 w 12208193"/>
              <a:gd name="connsiteY5" fmla="*/ 89535 h 541137"/>
              <a:gd name="connsiteX6" fmla="*/ 3313430 w 12208193"/>
              <a:gd name="connsiteY6" fmla="*/ 110095 h 541137"/>
              <a:gd name="connsiteX7" fmla="*/ 3313430 w 12208193"/>
              <a:gd name="connsiteY7" fmla="*/ 450948 h 541137"/>
              <a:gd name="connsiteX8" fmla="*/ 3224117 w 12208193"/>
              <a:gd name="connsiteY8" fmla="*/ 541137 h 541137"/>
              <a:gd name="connsiteX9" fmla="*/ 723361 w 12208193"/>
              <a:gd name="connsiteY9" fmla="*/ 541137 h 541137"/>
              <a:gd name="connsiteX10" fmla="*/ 634048 w 12208193"/>
              <a:gd name="connsiteY10" fmla="*/ 450948 h 541137"/>
              <a:gd name="connsiteX11" fmla="*/ 634048 w 12208193"/>
              <a:gd name="connsiteY11" fmla="*/ 148848 h 541137"/>
              <a:gd name="connsiteX12" fmla="*/ 634048 w 12208193"/>
              <a:gd name="connsiteY12" fmla="*/ 89535 h 541137"/>
              <a:gd name="connsiteX13" fmla="*/ 0 w 12208193"/>
              <a:gd name="connsiteY13" fmla="*/ 89535 h 541137"/>
              <a:gd name="connsiteX0" fmla="*/ 12208193 w 12299633"/>
              <a:gd name="connsiteY0" fmla="*/ 0 h 541137"/>
              <a:gd name="connsiteX1" fmla="*/ 12208193 w 12299633"/>
              <a:gd name="connsiteY1" fmla="*/ 89535 h 541137"/>
              <a:gd name="connsiteX2" fmla="*/ 3313430 w 12299633"/>
              <a:gd name="connsiteY2" fmla="*/ 89535 h 541137"/>
              <a:gd name="connsiteX3" fmla="*/ 3313430 w 12299633"/>
              <a:gd name="connsiteY3" fmla="*/ 110095 h 541137"/>
              <a:gd name="connsiteX4" fmla="*/ 3313430 w 12299633"/>
              <a:gd name="connsiteY4" fmla="*/ 450948 h 541137"/>
              <a:gd name="connsiteX5" fmla="*/ 3224117 w 12299633"/>
              <a:gd name="connsiteY5" fmla="*/ 541137 h 541137"/>
              <a:gd name="connsiteX6" fmla="*/ 723361 w 12299633"/>
              <a:gd name="connsiteY6" fmla="*/ 541137 h 541137"/>
              <a:gd name="connsiteX7" fmla="*/ 634048 w 12299633"/>
              <a:gd name="connsiteY7" fmla="*/ 450948 h 541137"/>
              <a:gd name="connsiteX8" fmla="*/ 634048 w 12299633"/>
              <a:gd name="connsiteY8" fmla="*/ 148848 h 541137"/>
              <a:gd name="connsiteX9" fmla="*/ 634048 w 12299633"/>
              <a:gd name="connsiteY9" fmla="*/ 89535 h 541137"/>
              <a:gd name="connsiteX10" fmla="*/ 0 w 12299633"/>
              <a:gd name="connsiteY10" fmla="*/ 89535 h 541137"/>
              <a:gd name="connsiteX11" fmla="*/ 0 w 12299633"/>
              <a:gd name="connsiteY11" fmla="*/ 0 h 541137"/>
              <a:gd name="connsiteX12" fmla="*/ 634048 w 12299633"/>
              <a:gd name="connsiteY12" fmla="*/ 0 h 541137"/>
              <a:gd name="connsiteX13" fmla="*/ 3313430 w 12299633"/>
              <a:gd name="connsiteY13" fmla="*/ 0 h 541137"/>
              <a:gd name="connsiteX14" fmla="*/ 12299633 w 12299633"/>
              <a:gd name="connsiteY14" fmla="*/ 91440 h 541137"/>
              <a:gd name="connsiteX0" fmla="*/ 12208193 w 12208193"/>
              <a:gd name="connsiteY0" fmla="*/ 0 h 541137"/>
              <a:gd name="connsiteX1" fmla="*/ 12208193 w 12208193"/>
              <a:gd name="connsiteY1" fmla="*/ 89535 h 541137"/>
              <a:gd name="connsiteX2" fmla="*/ 3313430 w 12208193"/>
              <a:gd name="connsiteY2" fmla="*/ 89535 h 541137"/>
              <a:gd name="connsiteX3" fmla="*/ 3313430 w 12208193"/>
              <a:gd name="connsiteY3" fmla="*/ 110095 h 541137"/>
              <a:gd name="connsiteX4" fmla="*/ 3313430 w 12208193"/>
              <a:gd name="connsiteY4" fmla="*/ 450948 h 541137"/>
              <a:gd name="connsiteX5" fmla="*/ 3224117 w 12208193"/>
              <a:gd name="connsiteY5" fmla="*/ 541137 h 541137"/>
              <a:gd name="connsiteX6" fmla="*/ 723361 w 12208193"/>
              <a:gd name="connsiteY6" fmla="*/ 541137 h 541137"/>
              <a:gd name="connsiteX7" fmla="*/ 634048 w 12208193"/>
              <a:gd name="connsiteY7" fmla="*/ 450948 h 541137"/>
              <a:gd name="connsiteX8" fmla="*/ 634048 w 12208193"/>
              <a:gd name="connsiteY8" fmla="*/ 148848 h 541137"/>
              <a:gd name="connsiteX9" fmla="*/ 634048 w 12208193"/>
              <a:gd name="connsiteY9" fmla="*/ 89535 h 541137"/>
              <a:gd name="connsiteX10" fmla="*/ 0 w 12208193"/>
              <a:gd name="connsiteY10" fmla="*/ 89535 h 541137"/>
              <a:gd name="connsiteX11" fmla="*/ 0 w 12208193"/>
              <a:gd name="connsiteY11" fmla="*/ 0 h 541137"/>
              <a:gd name="connsiteX12" fmla="*/ 634048 w 12208193"/>
              <a:gd name="connsiteY12" fmla="*/ 0 h 541137"/>
              <a:gd name="connsiteX13" fmla="*/ 3313430 w 12208193"/>
              <a:gd name="connsiteY13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0 w 12208193"/>
              <a:gd name="connsiteY10" fmla="*/ 0 h 541137"/>
              <a:gd name="connsiteX11" fmla="*/ 634048 w 12208193"/>
              <a:gd name="connsiteY11" fmla="*/ 0 h 541137"/>
              <a:gd name="connsiteX12" fmla="*/ 3313430 w 12208193"/>
              <a:gd name="connsiteY12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634048 w 12208193"/>
              <a:gd name="connsiteY10" fmla="*/ 0 h 541137"/>
              <a:gd name="connsiteX11" fmla="*/ 3313430 w 12208193"/>
              <a:gd name="connsiteY11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634048 w 12208193"/>
              <a:gd name="connsiteY10" fmla="*/ 0 h 541137"/>
              <a:gd name="connsiteX0" fmla="*/ 12208193 w 12208193"/>
              <a:gd name="connsiteY0" fmla="*/ 0 h 451602"/>
              <a:gd name="connsiteX1" fmla="*/ 3313430 w 12208193"/>
              <a:gd name="connsiteY1" fmla="*/ 0 h 451602"/>
              <a:gd name="connsiteX2" fmla="*/ 3313430 w 12208193"/>
              <a:gd name="connsiteY2" fmla="*/ 20560 h 451602"/>
              <a:gd name="connsiteX3" fmla="*/ 3313430 w 12208193"/>
              <a:gd name="connsiteY3" fmla="*/ 361413 h 451602"/>
              <a:gd name="connsiteX4" fmla="*/ 3224117 w 12208193"/>
              <a:gd name="connsiteY4" fmla="*/ 451602 h 451602"/>
              <a:gd name="connsiteX5" fmla="*/ 723361 w 12208193"/>
              <a:gd name="connsiteY5" fmla="*/ 451602 h 451602"/>
              <a:gd name="connsiteX6" fmla="*/ 634048 w 12208193"/>
              <a:gd name="connsiteY6" fmla="*/ 361413 h 451602"/>
              <a:gd name="connsiteX7" fmla="*/ 634048 w 12208193"/>
              <a:gd name="connsiteY7" fmla="*/ 59313 h 451602"/>
              <a:gd name="connsiteX8" fmla="*/ 634048 w 12208193"/>
              <a:gd name="connsiteY8" fmla="*/ 0 h 451602"/>
              <a:gd name="connsiteX9" fmla="*/ 0 w 12208193"/>
              <a:gd name="connsiteY9" fmla="*/ 0 h 451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8193" h="451602">
                <a:moveTo>
                  <a:pt x="12208193" y="0"/>
                </a:moveTo>
                <a:lnTo>
                  <a:pt x="3313430" y="0"/>
                </a:lnTo>
                <a:lnTo>
                  <a:pt x="3313430" y="20560"/>
                </a:lnTo>
                <a:lnTo>
                  <a:pt x="3313430" y="361413"/>
                </a:lnTo>
                <a:cubicBezTo>
                  <a:pt x="3313430" y="411017"/>
                  <a:pt x="3273240" y="451602"/>
                  <a:pt x="3224117" y="451602"/>
                </a:cubicBezTo>
                <a:lnTo>
                  <a:pt x="723361" y="451602"/>
                </a:lnTo>
                <a:cubicBezTo>
                  <a:pt x="674239" y="451602"/>
                  <a:pt x="634048" y="411017"/>
                  <a:pt x="634048" y="361413"/>
                </a:cubicBezTo>
                <a:lnTo>
                  <a:pt x="634048" y="59313"/>
                </a:lnTo>
                <a:lnTo>
                  <a:pt x="634048" y="0"/>
                </a:lnTo>
                <a:lnTo>
                  <a:pt x="0" y="0"/>
                </a:lnTo>
              </a:path>
            </a:pathLst>
          </a:custGeom>
          <a:noFill/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24B1E4BF-0B34-4E8E-BF19-57315423A54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096000" y="1"/>
            <a:ext cx="6096000" cy="6858000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36EB783-5DE8-430C-83A1-94B6F87066D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nl-NL"/>
              <a:t>titel van de presentatie</a:t>
            </a:r>
          </a:p>
        </p:txBody>
      </p:sp>
      <p:sp>
        <p:nvSpPr>
          <p:cNvPr id="17" name="Tijdelijke aanduiding voor tekst 25">
            <a:extLst>
              <a:ext uri="{FF2B5EF4-FFF2-40B4-BE49-F238E27FC236}">
                <a16:creationId xmlns:a16="http://schemas.microsoft.com/office/drawing/2014/main" id="{00D2E496-02E2-4663-A167-7B3690B3E2D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5083200"/>
            <a:ext cx="12192000" cy="1774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A0884546-8085-4AC6-8FC5-4EB35601B61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3888" y="1700530"/>
            <a:ext cx="4824000" cy="3566160"/>
          </a:xfrm>
        </p:spPr>
        <p:txBody>
          <a:bodyPr>
            <a:normAutofit/>
          </a:bodyPr>
          <a:lstStyle>
            <a:lvl1pPr marL="0" indent="0">
              <a:lnSpc>
                <a:spcPct val="112000"/>
              </a:lnSpc>
              <a:buNone/>
              <a:defRPr sz="2600" b="1" spc="7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“Quote”</a:t>
            </a:r>
          </a:p>
        </p:txBody>
      </p:sp>
      <p:sp>
        <p:nvSpPr>
          <p:cNvPr id="12" name="Tijdelijke aanduiding voor tekst 3">
            <a:extLst>
              <a:ext uri="{FF2B5EF4-FFF2-40B4-BE49-F238E27FC236}">
                <a16:creationId xmlns:a16="http://schemas.microsoft.com/office/drawing/2014/main" id="{1E61BEC9-14DA-4A1A-9DFB-B149C8DB986F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23888" y="5345938"/>
            <a:ext cx="4824000" cy="316946"/>
          </a:xfrm>
        </p:spPr>
        <p:txBody>
          <a:bodyPr>
            <a:spAutoFit/>
          </a:bodyPr>
          <a:lstStyle>
            <a:lvl1pPr marL="0" indent="0">
              <a:lnSpc>
                <a:spcPct val="112000"/>
              </a:lnSpc>
              <a:buNone/>
              <a:defRPr sz="2000" b="0" spc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E801D059-5804-46C0-9AFF-D44FF928361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5923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oorgevel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EE7BC0F-A7DB-4C82-B3D1-12353D4D9305}"/>
              </a:ext>
            </a:extLst>
          </p:cNvPr>
          <p:cNvSpPr/>
          <p:nvPr userDrawn="1"/>
        </p:nvSpPr>
        <p:spPr>
          <a:xfrm>
            <a:off x="0" y="0"/>
            <a:ext cx="12192000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688D33-D407-4CBE-8283-A1527D6938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862468"/>
            <a:ext cx="8172000" cy="667747"/>
          </a:xfrm>
        </p:spPr>
        <p:txBody>
          <a:bodyPr wrap="square" anchor="b">
            <a:spAutoFit/>
          </a:bodyPr>
          <a:lstStyle>
            <a:lvl1pPr>
              <a:defRPr sz="4700">
                <a:solidFill>
                  <a:schemeClr val="accent2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A4C4D4F-1A1C-43AB-BA58-E7F010B2C87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3888" y="5587683"/>
            <a:ext cx="8172000" cy="421590"/>
          </a:xfrm>
        </p:spPr>
        <p:txBody>
          <a:bodyPr wrap="square">
            <a:spAutoFit/>
          </a:bodyPr>
          <a:lstStyle>
            <a:lvl1pPr marL="0" indent="0">
              <a:buNone/>
              <a:defRPr sz="27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Subtitel</a:t>
            </a:r>
          </a:p>
        </p:txBody>
      </p:sp>
      <p:pic>
        <p:nvPicPr>
          <p:cNvPr id="9" name="Tijdelijke aanduiding voor afbeelding 4">
            <a:extLst>
              <a:ext uri="{FF2B5EF4-FFF2-40B4-BE49-F238E27FC236}">
                <a16:creationId xmlns:a16="http://schemas.microsoft.com/office/drawing/2014/main" id="{597589C2-F059-4F22-B992-F9D4C1A97E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6" b="38738"/>
          <a:stretch/>
        </p:blipFill>
        <p:spPr>
          <a:xfrm>
            <a:off x="0" y="89425"/>
            <a:ext cx="12192000" cy="4574016"/>
          </a:xfrm>
          <a:prstGeom prst="rect">
            <a:avLst/>
          </a:prstGeom>
        </p:spPr>
      </p:pic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5B252F62-309C-467B-8BD6-A67422D4634B}"/>
              </a:ext>
            </a:extLst>
          </p:cNvPr>
          <p:cNvSpPr>
            <a:spLocks noChangeAspect="1"/>
          </p:cNvSpPr>
          <p:nvPr userDrawn="1"/>
        </p:nvSpPr>
        <p:spPr>
          <a:xfrm>
            <a:off x="-600" y="0"/>
            <a:ext cx="12193200" cy="540472"/>
          </a:xfrm>
          <a:custGeom>
            <a:avLst/>
            <a:gdLst>
              <a:gd name="connsiteX0" fmla="*/ 0 w 12208193"/>
              <a:gd name="connsiteY0" fmla="*/ 0 h 541137"/>
              <a:gd name="connsiteX1" fmla="*/ 634048 w 12208193"/>
              <a:gd name="connsiteY1" fmla="*/ 0 h 541137"/>
              <a:gd name="connsiteX2" fmla="*/ 3313430 w 12208193"/>
              <a:gd name="connsiteY2" fmla="*/ 0 h 541137"/>
              <a:gd name="connsiteX3" fmla="*/ 12208193 w 12208193"/>
              <a:gd name="connsiteY3" fmla="*/ 0 h 541137"/>
              <a:gd name="connsiteX4" fmla="*/ 12208193 w 12208193"/>
              <a:gd name="connsiteY4" fmla="*/ 89535 h 541137"/>
              <a:gd name="connsiteX5" fmla="*/ 3313430 w 12208193"/>
              <a:gd name="connsiteY5" fmla="*/ 89535 h 541137"/>
              <a:gd name="connsiteX6" fmla="*/ 3313430 w 12208193"/>
              <a:gd name="connsiteY6" fmla="*/ 110095 h 541137"/>
              <a:gd name="connsiteX7" fmla="*/ 3313430 w 12208193"/>
              <a:gd name="connsiteY7" fmla="*/ 450948 h 541137"/>
              <a:gd name="connsiteX8" fmla="*/ 3224117 w 12208193"/>
              <a:gd name="connsiteY8" fmla="*/ 541137 h 541137"/>
              <a:gd name="connsiteX9" fmla="*/ 723361 w 12208193"/>
              <a:gd name="connsiteY9" fmla="*/ 541137 h 541137"/>
              <a:gd name="connsiteX10" fmla="*/ 634048 w 12208193"/>
              <a:gd name="connsiteY10" fmla="*/ 450948 h 541137"/>
              <a:gd name="connsiteX11" fmla="*/ 634048 w 12208193"/>
              <a:gd name="connsiteY11" fmla="*/ 148848 h 541137"/>
              <a:gd name="connsiteX12" fmla="*/ 634048 w 12208193"/>
              <a:gd name="connsiteY12" fmla="*/ 89535 h 541137"/>
              <a:gd name="connsiteX13" fmla="*/ 0 w 12208193"/>
              <a:gd name="connsiteY13" fmla="*/ 89535 h 541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208193" h="541137">
                <a:moveTo>
                  <a:pt x="0" y="0"/>
                </a:moveTo>
                <a:lnTo>
                  <a:pt x="634048" y="0"/>
                </a:lnTo>
                <a:lnTo>
                  <a:pt x="3313430" y="0"/>
                </a:lnTo>
                <a:lnTo>
                  <a:pt x="12208193" y="0"/>
                </a:lnTo>
                <a:lnTo>
                  <a:pt x="12208193" y="89535"/>
                </a:lnTo>
                <a:lnTo>
                  <a:pt x="3313430" y="89535"/>
                </a:lnTo>
                <a:lnTo>
                  <a:pt x="3313430" y="110095"/>
                </a:lnTo>
                <a:cubicBezTo>
                  <a:pt x="3313430" y="176151"/>
                  <a:pt x="3313430" y="281842"/>
                  <a:pt x="3313430" y="450948"/>
                </a:cubicBezTo>
                <a:cubicBezTo>
                  <a:pt x="3313430" y="500552"/>
                  <a:pt x="3273240" y="541137"/>
                  <a:pt x="3224117" y="541137"/>
                </a:cubicBezTo>
                <a:cubicBezTo>
                  <a:pt x="3224117" y="541137"/>
                  <a:pt x="3224117" y="541137"/>
                  <a:pt x="723361" y="541137"/>
                </a:cubicBezTo>
                <a:cubicBezTo>
                  <a:pt x="674239" y="541137"/>
                  <a:pt x="634048" y="500552"/>
                  <a:pt x="634048" y="450948"/>
                </a:cubicBezTo>
                <a:cubicBezTo>
                  <a:pt x="634048" y="450948"/>
                  <a:pt x="634048" y="450948"/>
                  <a:pt x="634048" y="148848"/>
                </a:cubicBezTo>
                <a:lnTo>
                  <a:pt x="634048" y="89535"/>
                </a:lnTo>
                <a:lnTo>
                  <a:pt x="0" y="895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1D3A989-CF79-40FB-B6E9-AF55685FF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r>
              <a:rPr lang="nl-NL"/>
              <a:t>titel van de presentatie</a:t>
            </a:r>
          </a:p>
        </p:txBody>
      </p:sp>
    </p:spTree>
    <p:extLst>
      <p:ext uri="{BB962C8B-B14F-4D97-AF65-F5344CB8AC3E}">
        <p14:creationId xmlns:p14="http://schemas.microsoft.com/office/powerpoint/2010/main" val="2147419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en afbeelding - roo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Vrije vorm: vorm 13">
            <a:extLst>
              <a:ext uri="{FF2B5EF4-FFF2-40B4-BE49-F238E27FC236}">
                <a16:creationId xmlns:a16="http://schemas.microsoft.com/office/drawing/2014/main" id="{FF6A2195-6A7A-494A-86AD-D06126838735}"/>
              </a:ext>
            </a:extLst>
          </p:cNvPr>
          <p:cNvSpPr/>
          <p:nvPr userDrawn="1"/>
        </p:nvSpPr>
        <p:spPr>
          <a:xfrm>
            <a:off x="-10160" y="89535"/>
            <a:ext cx="12208193" cy="451602"/>
          </a:xfrm>
          <a:custGeom>
            <a:avLst/>
            <a:gdLst>
              <a:gd name="connsiteX0" fmla="*/ 0 w 12208193"/>
              <a:gd name="connsiteY0" fmla="*/ 0 h 541137"/>
              <a:gd name="connsiteX1" fmla="*/ 634048 w 12208193"/>
              <a:gd name="connsiteY1" fmla="*/ 0 h 541137"/>
              <a:gd name="connsiteX2" fmla="*/ 3313430 w 12208193"/>
              <a:gd name="connsiteY2" fmla="*/ 0 h 541137"/>
              <a:gd name="connsiteX3" fmla="*/ 12208193 w 12208193"/>
              <a:gd name="connsiteY3" fmla="*/ 0 h 541137"/>
              <a:gd name="connsiteX4" fmla="*/ 12208193 w 12208193"/>
              <a:gd name="connsiteY4" fmla="*/ 89535 h 541137"/>
              <a:gd name="connsiteX5" fmla="*/ 3313430 w 12208193"/>
              <a:gd name="connsiteY5" fmla="*/ 89535 h 541137"/>
              <a:gd name="connsiteX6" fmla="*/ 3313430 w 12208193"/>
              <a:gd name="connsiteY6" fmla="*/ 110095 h 541137"/>
              <a:gd name="connsiteX7" fmla="*/ 3313430 w 12208193"/>
              <a:gd name="connsiteY7" fmla="*/ 450948 h 541137"/>
              <a:gd name="connsiteX8" fmla="*/ 3224117 w 12208193"/>
              <a:gd name="connsiteY8" fmla="*/ 541137 h 541137"/>
              <a:gd name="connsiteX9" fmla="*/ 723361 w 12208193"/>
              <a:gd name="connsiteY9" fmla="*/ 541137 h 541137"/>
              <a:gd name="connsiteX10" fmla="*/ 634048 w 12208193"/>
              <a:gd name="connsiteY10" fmla="*/ 450948 h 541137"/>
              <a:gd name="connsiteX11" fmla="*/ 634048 w 12208193"/>
              <a:gd name="connsiteY11" fmla="*/ 148848 h 541137"/>
              <a:gd name="connsiteX12" fmla="*/ 634048 w 12208193"/>
              <a:gd name="connsiteY12" fmla="*/ 89535 h 541137"/>
              <a:gd name="connsiteX13" fmla="*/ 0 w 12208193"/>
              <a:gd name="connsiteY13" fmla="*/ 89535 h 541137"/>
              <a:gd name="connsiteX0" fmla="*/ 12208193 w 12299633"/>
              <a:gd name="connsiteY0" fmla="*/ 0 h 541137"/>
              <a:gd name="connsiteX1" fmla="*/ 12208193 w 12299633"/>
              <a:gd name="connsiteY1" fmla="*/ 89535 h 541137"/>
              <a:gd name="connsiteX2" fmla="*/ 3313430 w 12299633"/>
              <a:gd name="connsiteY2" fmla="*/ 89535 h 541137"/>
              <a:gd name="connsiteX3" fmla="*/ 3313430 w 12299633"/>
              <a:gd name="connsiteY3" fmla="*/ 110095 h 541137"/>
              <a:gd name="connsiteX4" fmla="*/ 3313430 w 12299633"/>
              <a:gd name="connsiteY4" fmla="*/ 450948 h 541137"/>
              <a:gd name="connsiteX5" fmla="*/ 3224117 w 12299633"/>
              <a:gd name="connsiteY5" fmla="*/ 541137 h 541137"/>
              <a:gd name="connsiteX6" fmla="*/ 723361 w 12299633"/>
              <a:gd name="connsiteY6" fmla="*/ 541137 h 541137"/>
              <a:gd name="connsiteX7" fmla="*/ 634048 w 12299633"/>
              <a:gd name="connsiteY7" fmla="*/ 450948 h 541137"/>
              <a:gd name="connsiteX8" fmla="*/ 634048 w 12299633"/>
              <a:gd name="connsiteY8" fmla="*/ 148848 h 541137"/>
              <a:gd name="connsiteX9" fmla="*/ 634048 w 12299633"/>
              <a:gd name="connsiteY9" fmla="*/ 89535 h 541137"/>
              <a:gd name="connsiteX10" fmla="*/ 0 w 12299633"/>
              <a:gd name="connsiteY10" fmla="*/ 89535 h 541137"/>
              <a:gd name="connsiteX11" fmla="*/ 0 w 12299633"/>
              <a:gd name="connsiteY11" fmla="*/ 0 h 541137"/>
              <a:gd name="connsiteX12" fmla="*/ 634048 w 12299633"/>
              <a:gd name="connsiteY12" fmla="*/ 0 h 541137"/>
              <a:gd name="connsiteX13" fmla="*/ 3313430 w 12299633"/>
              <a:gd name="connsiteY13" fmla="*/ 0 h 541137"/>
              <a:gd name="connsiteX14" fmla="*/ 12299633 w 12299633"/>
              <a:gd name="connsiteY14" fmla="*/ 91440 h 541137"/>
              <a:gd name="connsiteX0" fmla="*/ 12208193 w 12208193"/>
              <a:gd name="connsiteY0" fmla="*/ 0 h 541137"/>
              <a:gd name="connsiteX1" fmla="*/ 12208193 w 12208193"/>
              <a:gd name="connsiteY1" fmla="*/ 89535 h 541137"/>
              <a:gd name="connsiteX2" fmla="*/ 3313430 w 12208193"/>
              <a:gd name="connsiteY2" fmla="*/ 89535 h 541137"/>
              <a:gd name="connsiteX3" fmla="*/ 3313430 w 12208193"/>
              <a:gd name="connsiteY3" fmla="*/ 110095 h 541137"/>
              <a:gd name="connsiteX4" fmla="*/ 3313430 w 12208193"/>
              <a:gd name="connsiteY4" fmla="*/ 450948 h 541137"/>
              <a:gd name="connsiteX5" fmla="*/ 3224117 w 12208193"/>
              <a:gd name="connsiteY5" fmla="*/ 541137 h 541137"/>
              <a:gd name="connsiteX6" fmla="*/ 723361 w 12208193"/>
              <a:gd name="connsiteY6" fmla="*/ 541137 h 541137"/>
              <a:gd name="connsiteX7" fmla="*/ 634048 w 12208193"/>
              <a:gd name="connsiteY7" fmla="*/ 450948 h 541137"/>
              <a:gd name="connsiteX8" fmla="*/ 634048 w 12208193"/>
              <a:gd name="connsiteY8" fmla="*/ 148848 h 541137"/>
              <a:gd name="connsiteX9" fmla="*/ 634048 w 12208193"/>
              <a:gd name="connsiteY9" fmla="*/ 89535 h 541137"/>
              <a:gd name="connsiteX10" fmla="*/ 0 w 12208193"/>
              <a:gd name="connsiteY10" fmla="*/ 89535 h 541137"/>
              <a:gd name="connsiteX11" fmla="*/ 0 w 12208193"/>
              <a:gd name="connsiteY11" fmla="*/ 0 h 541137"/>
              <a:gd name="connsiteX12" fmla="*/ 634048 w 12208193"/>
              <a:gd name="connsiteY12" fmla="*/ 0 h 541137"/>
              <a:gd name="connsiteX13" fmla="*/ 3313430 w 12208193"/>
              <a:gd name="connsiteY13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0 w 12208193"/>
              <a:gd name="connsiteY10" fmla="*/ 0 h 541137"/>
              <a:gd name="connsiteX11" fmla="*/ 634048 w 12208193"/>
              <a:gd name="connsiteY11" fmla="*/ 0 h 541137"/>
              <a:gd name="connsiteX12" fmla="*/ 3313430 w 12208193"/>
              <a:gd name="connsiteY12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634048 w 12208193"/>
              <a:gd name="connsiteY10" fmla="*/ 0 h 541137"/>
              <a:gd name="connsiteX11" fmla="*/ 3313430 w 12208193"/>
              <a:gd name="connsiteY11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634048 w 12208193"/>
              <a:gd name="connsiteY10" fmla="*/ 0 h 541137"/>
              <a:gd name="connsiteX0" fmla="*/ 12208193 w 12208193"/>
              <a:gd name="connsiteY0" fmla="*/ 0 h 451602"/>
              <a:gd name="connsiteX1" fmla="*/ 3313430 w 12208193"/>
              <a:gd name="connsiteY1" fmla="*/ 0 h 451602"/>
              <a:gd name="connsiteX2" fmla="*/ 3313430 w 12208193"/>
              <a:gd name="connsiteY2" fmla="*/ 20560 h 451602"/>
              <a:gd name="connsiteX3" fmla="*/ 3313430 w 12208193"/>
              <a:gd name="connsiteY3" fmla="*/ 361413 h 451602"/>
              <a:gd name="connsiteX4" fmla="*/ 3224117 w 12208193"/>
              <a:gd name="connsiteY4" fmla="*/ 451602 h 451602"/>
              <a:gd name="connsiteX5" fmla="*/ 723361 w 12208193"/>
              <a:gd name="connsiteY5" fmla="*/ 451602 h 451602"/>
              <a:gd name="connsiteX6" fmla="*/ 634048 w 12208193"/>
              <a:gd name="connsiteY6" fmla="*/ 361413 h 451602"/>
              <a:gd name="connsiteX7" fmla="*/ 634048 w 12208193"/>
              <a:gd name="connsiteY7" fmla="*/ 59313 h 451602"/>
              <a:gd name="connsiteX8" fmla="*/ 634048 w 12208193"/>
              <a:gd name="connsiteY8" fmla="*/ 0 h 451602"/>
              <a:gd name="connsiteX9" fmla="*/ 0 w 12208193"/>
              <a:gd name="connsiteY9" fmla="*/ 0 h 451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8193" h="451602">
                <a:moveTo>
                  <a:pt x="12208193" y="0"/>
                </a:moveTo>
                <a:lnTo>
                  <a:pt x="3313430" y="0"/>
                </a:lnTo>
                <a:lnTo>
                  <a:pt x="3313430" y="20560"/>
                </a:lnTo>
                <a:lnTo>
                  <a:pt x="3313430" y="361413"/>
                </a:lnTo>
                <a:cubicBezTo>
                  <a:pt x="3313430" y="411017"/>
                  <a:pt x="3273240" y="451602"/>
                  <a:pt x="3224117" y="451602"/>
                </a:cubicBezTo>
                <a:lnTo>
                  <a:pt x="723361" y="451602"/>
                </a:lnTo>
                <a:cubicBezTo>
                  <a:pt x="674239" y="451602"/>
                  <a:pt x="634048" y="411017"/>
                  <a:pt x="634048" y="361413"/>
                </a:cubicBezTo>
                <a:lnTo>
                  <a:pt x="634048" y="59313"/>
                </a:lnTo>
                <a:lnTo>
                  <a:pt x="634048" y="0"/>
                </a:lnTo>
                <a:lnTo>
                  <a:pt x="0" y="0"/>
                </a:lnTo>
              </a:path>
            </a:pathLst>
          </a:cu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24B1E4BF-0B34-4E8E-BF19-57315423A54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096000" y="1"/>
            <a:ext cx="6095999" cy="6858000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9016A85-3CC9-4010-881B-D2C3C6E3A1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3FFAF25-951C-4D24-A60E-827BDA81BA47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36EB783-5DE8-430C-83A1-94B6F87066D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 van de presentatie</a:t>
            </a:r>
          </a:p>
        </p:txBody>
      </p:sp>
      <p:sp>
        <p:nvSpPr>
          <p:cNvPr id="13" name="Tijdelijke aanduiding voor tekst 25">
            <a:extLst>
              <a:ext uri="{FF2B5EF4-FFF2-40B4-BE49-F238E27FC236}">
                <a16:creationId xmlns:a16="http://schemas.microsoft.com/office/drawing/2014/main" id="{EC1F8BEB-A4ED-4F7E-9391-615571D9FC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5083200"/>
            <a:ext cx="12192000" cy="1774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A0884546-8085-4AC6-8FC5-4EB35601B61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3888" y="1700530"/>
            <a:ext cx="4824000" cy="3566160"/>
          </a:xfrm>
        </p:spPr>
        <p:txBody>
          <a:bodyPr>
            <a:normAutofit/>
          </a:bodyPr>
          <a:lstStyle>
            <a:lvl1pPr marL="0" indent="0">
              <a:lnSpc>
                <a:spcPct val="112000"/>
              </a:lnSpc>
              <a:buNone/>
              <a:defRPr sz="2600" b="1" spc="7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“Quote”</a:t>
            </a:r>
          </a:p>
        </p:txBody>
      </p:sp>
      <p:sp>
        <p:nvSpPr>
          <p:cNvPr id="12" name="Tijdelijke aanduiding voor tekst 3">
            <a:extLst>
              <a:ext uri="{FF2B5EF4-FFF2-40B4-BE49-F238E27FC236}">
                <a16:creationId xmlns:a16="http://schemas.microsoft.com/office/drawing/2014/main" id="{1E61BEC9-14DA-4A1A-9DFB-B149C8DB986F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23888" y="5345938"/>
            <a:ext cx="4824000" cy="316946"/>
          </a:xfrm>
        </p:spPr>
        <p:txBody>
          <a:bodyPr>
            <a:spAutoFit/>
          </a:bodyPr>
          <a:lstStyle>
            <a:lvl1pPr marL="0" indent="0">
              <a:lnSpc>
                <a:spcPct val="112000"/>
              </a:lnSpc>
              <a:buNone/>
              <a:defRPr sz="2000" b="0" spc="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Naam</a:t>
            </a:r>
          </a:p>
        </p:txBody>
      </p:sp>
    </p:spTree>
    <p:extLst>
      <p:ext uri="{BB962C8B-B14F-4D97-AF65-F5344CB8AC3E}">
        <p14:creationId xmlns:p14="http://schemas.microsoft.com/office/powerpoint/2010/main" val="801757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en kleine afbeelding - roo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Vrije vorm: vorm 13">
            <a:extLst>
              <a:ext uri="{FF2B5EF4-FFF2-40B4-BE49-F238E27FC236}">
                <a16:creationId xmlns:a16="http://schemas.microsoft.com/office/drawing/2014/main" id="{FF6A2195-6A7A-494A-86AD-D06126838735}"/>
              </a:ext>
            </a:extLst>
          </p:cNvPr>
          <p:cNvSpPr/>
          <p:nvPr userDrawn="1"/>
        </p:nvSpPr>
        <p:spPr>
          <a:xfrm>
            <a:off x="-10160" y="89535"/>
            <a:ext cx="12208193" cy="451602"/>
          </a:xfrm>
          <a:custGeom>
            <a:avLst/>
            <a:gdLst>
              <a:gd name="connsiteX0" fmla="*/ 0 w 12208193"/>
              <a:gd name="connsiteY0" fmla="*/ 0 h 541137"/>
              <a:gd name="connsiteX1" fmla="*/ 634048 w 12208193"/>
              <a:gd name="connsiteY1" fmla="*/ 0 h 541137"/>
              <a:gd name="connsiteX2" fmla="*/ 3313430 w 12208193"/>
              <a:gd name="connsiteY2" fmla="*/ 0 h 541137"/>
              <a:gd name="connsiteX3" fmla="*/ 12208193 w 12208193"/>
              <a:gd name="connsiteY3" fmla="*/ 0 h 541137"/>
              <a:gd name="connsiteX4" fmla="*/ 12208193 w 12208193"/>
              <a:gd name="connsiteY4" fmla="*/ 89535 h 541137"/>
              <a:gd name="connsiteX5" fmla="*/ 3313430 w 12208193"/>
              <a:gd name="connsiteY5" fmla="*/ 89535 h 541137"/>
              <a:gd name="connsiteX6" fmla="*/ 3313430 w 12208193"/>
              <a:gd name="connsiteY6" fmla="*/ 110095 h 541137"/>
              <a:gd name="connsiteX7" fmla="*/ 3313430 w 12208193"/>
              <a:gd name="connsiteY7" fmla="*/ 450948 h 541137"/>
              <a:gd name="connsiteX8" fmla="*/ 3224117 w 12208193"/>
              <a:gd name="connsiteY8" fmla="*/ 541137 h 541137"/>
              <a:gd name="connsiteX9" fmla="*/ 723361 w 12208193"/>
              <a:gd name="connsiteY9" fmla="*/ 541137 h 541137"/>
              <a:gd name="connsiteX10" fmla="*/ 634048 w 12208193"/>
              <a:gd name="connsiteY10" fmla="*/ 450948 h 541137"/>
              <a:gd name="connsiteX11" fmla="*/ 634048 w 12208193"/>
              <a:gd name="connsiteY11" fmla="*/ 148848 h 541137"/>
              <a:gd name="connsiteX12" fmla="*/ 634048 w 12208193"/>
              <a:gd name="connsiteY12" fmla="*/ 89535 h 541137"/>
              <a:gd name="connsiteX13" fmla="*/ 0 w 12208193"/>
              <a:gd name="connsiteY13" fmla="*/ 89535 h 541137"/>
              <a:gd name="connsiteX0" fmla="*/ 12208193 w 12299633"/>
              <a:gd name="connsiteY0" fmla="*/ 0 h 541137"/>
              <a:gd name="connsiteX1" fmla="*/ 12208193 w 12299633"/>
              <a:gd name="connsiteY1" fmla="*/ 89535 h 541137"/>
              <a:gd name="connsiteX2" fmla="*/ 3313430 w 12299633"/>
              <a:gd name="connsiteY2" fmla="*/ 89535 h 541137"/>
              <a:gd name="connsiteX3" fmla="*/ 3313430 w 12299633"/>
              <a:gd name="connsiteY3" fmla="*/ 110095 h 541137"/>
              <a:gd name="connsiteX4" fmla="*/ 3313430 w 12299633"/>
              <a:gd name="connsiteY4" fmla="*/ 450948 h 541137"/>
              <a:gd name="connsiteX5" fmla="*/ 3224117 w 12299633"/>
              <a:gd name="connsiteY5" fmla="*/ 541137 h 541137"/>
              <a:gd name="connsiteX6" fmla="*/ 723361 w 12299633"/>
              <a:gd name="connsiteY6" fmla="*/ 541137 h 541137"/>
              <a:gd name="connsiteX7" fmla="*/ 634048 w 12299633"/>
              <a:gd name="connsiteY7" fmla="*/ 450948 h 541137"/>
              <a:gd name="connsiteX8" fmla="*/ 634048 w 12299633"/>
              <a:gd name="connsiteY8" fmla="*/ 148848 h 541137"/>
              <a:gd name="connsiteX9" fmla="*/ 634048 w 12299633"/>
              <a:gd name="connsiteY9" fmla="*/ 89535 h 541137"/>
              <a:gd name="connsiteX10" fmla="*/ 0 w 12299633"/>
              <a:gd name="connsiteY10" fmla="*/ 89535 h 541137"/>
              <a:gd name="connsiteX11" fmla="*/ 0 w 12299633"/>
              <a:gd name="connsiteY11" fmla="*/ 0 h 541137"/>
              <a:gd name="connsiteX12" fmla="*/ 634048 w 12299633"/>
              <a:gd name="connsiteY12" fmla="*/ 0 h 541137"/>
              <a:gd name="connsiteX13" fmla="*/ 3313430 w 12299633"/>
              <a:gd name="connsiteY13" fmla="*/ 0 h 541137"/>
              <a:gd name="connsiteX14" fmla="*/ 12299633 w 12299633"/>
              <a:gd name="connsiteY14" fmla="*/ 91440 h 541137"/>
              <a:gd name="connsiteX0" fmla="*/ 12208193 w 12208193"/>
              <a:gd name="connsiteY0" fmla="*/ 0 h 541137"/>
              <a:gd name="connsiteX1" fmla="*/ 12208193 w 12208193"/>
              <a:gd name="connsiteY1" fmla="*/ 89535 h 541137"/>
              <a:gd name="connsiteX2" fmla="*/ 3313430 w 12208193"/>
              <a:gd name="connsiteY2" fmla="*/ 89535 h 541137"/>
              <a:gd name="connsiteX3" fmla="*/ 3313430 w 12208193"/>
              <a:gd name="connsiteY3" fmla="*/ 110095 h 541137"/>
              <a:gd name="connsiteX4" fmla="*/ 3313430 w 12208193"/>
              <a:gd name="connsiteY4" fmla="*/ 450948 h 541137"/>
              <a:gd name="connsiteX5" fmla="*/ 3224117 w 12208193"/>
              <a:gd name="connsiteY5" fmla="*/ 541137 h 541137"/>
              <a:gd name="connsiteX6" fmla="*/ 723361 w 12208193"/>
              <a:gd name="connsiteY6" fmla="*/ 541137 h 541137"/>
              <a:gd name="connsiteX7" fmla="*/ 634048 w 12208193"/>
              <a:gd name="connsiteY7" fmla="*/ 450948 h 541137"/>
              <a:gd name="connsiteX8" fmla="*/ 634048 w 12208193"/>
              <a:gd name="connsiteY8" fmla="*/ 148848 h 541137"/>
              <a:gd name="connsiteX9" fmla="*/ 634048 w 12208193"/>
              <a:gd name="connsiteY9" fmla="*/ 89535 h 541137"/>
              <a:gd name="connsiteX10" fmla="*/ 0 w 12208193"/>
              <a:gd name="connsiteY10" fmla="*/ 89535 h 541137"/>
              <a:gd name="connsiteX11" fmla="*/ 0 w 12208193"/>
              <a:gd name="connsiteY11" fmla="*/ 0 h 541137"/>
              <a:gd name="connsiteX12" fmla="*/ 634048 w 12208193"/>
              <a:gd name="connsiteY12" fmla="*/ 0 h 541137"/>
              <a:gd name="connsiteX13" fmla="*/ 3313430 w 12208193"/>
              <a:gd name="connsiteY13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0 w 12208193"/>
              <a:gd name="connsiteY10" fmla="*/ 0 h 541137"/>
              <a:gd name="connsiteX11" fmla="*/ 634048 w 12208193"/>
              <a:gd name="connsiteY11" fmla="*/ 0 h 541137"/>
              <a:gd name="connsiteX12" fmla="*/ 3313430 w 12208193"/>
              <a:gd name="connsiteY12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634048 w 12208193"/>
              <a:gd name="connsiteY10" fmla="*/ 0 h 541137"/>
              <a:gd name="connsiteX11" fmla="*/ 3313430 w 12208193"/>
              <a:gd name="connsiteY11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634048 w 12208193"/>
              <a:gd name="connsiteY10" fmla="*/ 0 h 541137"/>
              <a:gd name="connsiteX0" fmla="*/ 12208193 w 12208193"/>
              <a:gd name="connsiteY0" fmla="*/ 0 h 451602"/>
              <a:gd name="connsiteX1" fmla="*/ 3313430 w 12208193"/>
              <a:gd name="connsiteY1" fmla="*/ 0 h 451602"/>
              <a:gd name="connsiteX2" fmla="*/ 3313430 w 12208193"/>
              <a:gd name="connsiteY2" fmla="*/ 20560 h 451602"/>
              <a:gd name="connsiteX3" fmla="*/ 3313430 w 12208193"/>
              <a:gd name="connsiteY3" fmla="*/ 361413 h 451602"/>
              <a:gd name="connsiteX4" fmla="*/ 3224117 w 12208193"/>
              <a:gd name="connsiteY4" fmla="*/ 451602 h 451602"/>
              <a:gd name="connsiteX5" fmla="*/ 723361 w 12208193"/>
              <a:gd name="connsiteY5" fmla="*/ 451602 h 451602"/>
              <a:gd name="connsiteX6" fmla="*/ 634048 w 12208193"/>
              <a:gd name="connsiteY6" fmla="*/ 361413 h 451602"/>
              <a:gd name="connsiteX7" fmla="*/ 634048 w 12208193"/>
              <a:gd name="connsiteY7" fmla="*/ 59313 h 451602"/>
              <a:gd name="connsiteX8" fmla="*/ 634048 w 12208193"/>
              <a:gd name="connsiteY8" fmla="*/ 0 h 451602"/>
              <a:gd name="connsiteX9" fmla="*/ 0 w 12208193"/>
              <a:gd name="connsiteY9" fmla="*/ 0 h 451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8193" h="451602">
                <a:moveTo>
                  <a:pt x="12208193" y="0"/>
                </a:moveTo>
                <a:lnTo>
                  <a:pt x="3313430" y="0"/>
                </a:lnTo>
                <a:lnTo>
                  <a:pt x="3313430" y="20560"/>
                </a:lnTo>
                <a:lnTo>
                  <a:pt x="3313430" y="361413"/>
                </a:lnTo>
                <a:cubicBezTo>
                  <a:pt x="3313430" y="411017"/>
                  <a:pt x="3273240" y="451602"/>
                  <a:pt x="3224117" y="451602"/>
                </a:cubicBezTo>
                <a:lnTo>
                  <a:pt x="723361" y="451602"/>
                </a:lnTo>
                <a:cubicBezTo>
                  <a:pt x="674239" y="451602"/>
                  <a:pt x="634048" y="411017"/>
                  <a:pt x="634048" y="361413"/>
                </a:cubicBezTo>
                <a:lnTo>
                  <a:pt x="634048" y="59313"/>
                </a:lnTo>
                <a:lnTo>
                  <a:pt x="634048" y="0"/>
                </a:lnTo>
                <a:lnTo>
                  <a:pt x="0" y="0"/>
                </a:lnTo>
              </a:path>
            </a:pathLst>
          </a:cu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24B1E4BF-0B34-4E8E-BF19-57315423A54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061960" y="1"/>
            <a:ext cx="4140000" cy="6858000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9016A85-3CC9-4010-881B-D2C3C6E3A1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3FFAF25-951C-4D24-A60E-827BDA81BA47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36EB783-5DE8-430C-83A1-94B6F87066D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 van de presentatie</a:t>
            </a:r>
          </a:p>
        </p:txBody>
      </p:sp>
      <p:sp>
        <p:nvSpPr>
          <p:cNvPr id="13" name="Tijdelijke aanduiding voor tekst 25">
            <a:extLst>
              <a:ext uri="{FF2B5EF4-FFF2-40B4-BE49-F238E27FC236}">
                <a16:creationId xmlns:a16="http://schemas.microsoft.com/office/drawing/2014/main" id="{A6704359-3B49-467E-B1B2-D2EBBB5DB3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5083200"/>
            <a:ext cx="12192000" cy="1774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A0884546-8085-4AC6-8FC5-4EB35601B61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3888" y="1700530"/>
            <a:ext cx="6804000" cy="3566160"/>
          </a:xfrm>
        </p:spPr>
        <p:txBody>
          <a:bodyPr>
            <a:normAutofit/>
          </a:bodyPr>
          <a:lstStyle>
            <a:lvl1pPr marL="0" indent="0">
              <a:lnSpc>
                <a:spcPct val="112000"/>
              </a:lnSpc>
              <a:buNone/>
              <a:defRPr sz="2600" b="1" spc="7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“Quote”</a:t>
            </a:r>
          </a:p>
        </p:txBody>
      </p:sp>
      <p:sp>
        <p:nvSpPr>
          <p:cNvPr id="12" name="Tijdelijke aanduiding voor tekst 3">
            <a:extLst>
              <a:ext uri="{FF2B5EF4-FFF2-40B4-BE49-F238E27FC236}">
                <a16:creationId xmlns:a16="http://schemas.microsoft.com/office/drawing/2014/main" id="{1E61BEC9-14DA-4A1A-9DFB-B149C8DB986F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23888" y="5345938"/>
            <a:ext cx="6804000" cy="316946"/>
          </a:xfrm>
        </p:spPr>
        <p:txBody>
          <a:bodyPr wrap="square">
            <a:spAutoFit/>
          </a:bodyPr>
          <a:lstStyle>
            <a:lvl1pPr marL="0" indent="0">
              <a:lnSpc>
                <a:spcPct val="112000"/>
              </a:lnSpc>
              <a:buNone/>
              <a:defRPr sz="2000" b="0" spc="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Naam</a:t>
            </a:r>
          </a:p>
        </p:txBody>
      </p:sp>
    </p:spTree>
    <p:extLst>
      <p:ext uri="{BB962C8B-B14F-4D97-AF65-F5344CB8AC3E}">
        <p14:creationId xmlns:p14="http://schemas.microsoft.com/office/powerpoint/2010/main" val="38670624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r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EB13D39-CCB7-4C59-9DC0-A35877D51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DF53E6E-2A87-4D17-91CE-88EA7FCB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AF25-951C-4D24-A60E-827BDA81BA47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ijdelijke aanduiding voor tekst 3">
            <a:extLst>
              <a:ext uri="{FF2B5EF4-FFF2-40B4-BE49-F238E27FC236}">
                <a16:creationId xmlns:a16="http://schemas.microsoft.com/office/drawing/2014/main" id="{CFFFA4AE-87B9-4324-9A27-0FA1BF60406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825671" y="1164953"/>
            <a:ext cx="3660729" cy="1950538"/>
          </a:xfrm>
          <a:solidFill>
            <a:schemeClr val="accent2"/>
          </a:solidFill>
        </p:spPr>
        <p:txBody>
          <a:bodyPr lIns="72000" tIns="72000" rIns="72000" bIns="72000" anchor="ctr" anchorCtr="0">
            <a:normAutofit/>
          </a:bodyPr>
          <a:lstStyle>
            <a:lvl1pPr marL="0" indent="0" algn="ctr">
              <a:lnSpc>
                <a:spcPct val="112000"/>
              </a:lnSpc>
              <a:buNone/>
              <a:defRPr sz="2600" b="0" spc="7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</a:t>
            </a:r>
          </a:p>
        </p:txBody>
      </p:sp>
      <p:sp>
        <p:nvSpPr>
          <p:cNvPr id="8" name="Tijdelijke aanduiding voor tekst 3">
            <a:extLst>
              <a:ext uri="{FF2B5EF4-FFF2-40B4-BE49-F238E27FC236}">
                <a16:creationId xmlns:a16="http://schemas.microsoft.com/office/drawing/2014/main" id="{8032D507-056E-4A59-8E4B-8B82E1E2FD46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695543" y="1164953"/>
            <a:ext cx="3660729" cy="1950538"/>
          </a:xfrm>
          <a:solidFill>
            <a:schemeClr val="accent2"/>
          </a:solidFill>
        </p:spPr>
        <p:txBody>
          <a:bodyPr lIns="72000" tIns="72000" rIns="72000" bIns="72000" anchor="ctr" anchorCtr="0">
            <a:normAutofit/>
          </a:bodyPr>
          <a:lstStyle>
            <a:lvl1pPr marL="0" indent="0" algn="ctr">
              <a:lnSpc>
                <a:spcPct val="112000"/>
              </a:lnSpc>
              <a:buNone/>
              <a:defRPr sz="2600" b="0" spc="7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</a:t>
            </a:r>
          </a:p>
        </p:txBody>
      </p:sp>
      <p:sp>
        <p:nvSpPr>
          <p:cNvPr id="13" name="Tijdelijke aanduiding voor tekst 3">
            <a:extLst>
              <a:ext uri="{FF2B5EF4-FFF2-40B4-BE49-F238E27FC236}">
                <a16:creationId xmlns:a16="http://schemas.microsoft.com/office/drawing/2014/main" id="{19D854F3-7507-4BBE-99A9-76664ACB23DA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1825671" y="3700335"/>
            <a:ext cx="3660729" cy="1950538"/>
          </a:xfrm>
          <a:solidFill>
            <a:schemeClr val="accent2"/>
          </a:solidFill>
        </p:spPr>
        <p:txBody>
          <a:bodyPr lIns="72000" tIns="72000" rIns="72000" bIns="72000" anchor="ctr" anchorCtr="0">
            <a:normAutofit/>
          </a:bodyPr>
          <a:lstStyle>
            <a:lvl1pPr marL="0" indent="0" algn="ctr">
              <a:lnSpc>
                <a:spcPct val="112000"/>
              </a:lnSpc>
              <a:buNone/>
              <a:defRPr sz="2600" b="0" spc="7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</a:t>
            </a:r>
          </a:p>
        </p:txBody>
      </p:sp>
      <p:sp>
        <p:nvSpPr>
          <p:cNvPr id="14" name="Tijdelijke aanduiding voor tekst 3">
            <a:extLst>
              <a:ext uri="{FF2B5EF4-FFF2-40B4-BE49-F238E27FC236}">
                <a16:creationId xmlns:a16="http://schemas.microsoft.com/office/drawing/2014/main" id="{EABC6946-42F4-4972-9888-2A579F5B5072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6695543" y="3700335"/>
            <a:ext cx="3660729" cy="1950538"/>
          </a:xfrm>
          <a:solidFill>
            <a:schemeClr val="accent2"/>
          </a:solidFill>
        </p:spPr>
        <p:txBody>
          <a:bodyPr lIns="72000" tIns="72000" rIns="72000" bIns="72000" anchor="ctr" anchorCtr="0">
            <a:normAutofit/>
          </a:bodyPr>
          <a:lstStyle>
            <a:lvl1pPr marL="0" indent="0" algn="ctr">
              <a:lnSpc>
                <a:spcPct val="112000"/>
              </a:lnSpc>
              <a:buNone/>
              <a:defRPr sz="2600" b="0" spc="7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</a:t>
            </a:r>
          </a:p>
        </p:txBody>
      </p:sp>
    </p:spTree>
    <p:extLst>
      <p:ext uri="{BB962C8B-B14F-4D97-AF65-F5344CB8AC3E}">
        <p14:creationId xmlns:p14="http://schemas.microsoft.com/office/powerpoint/2010/main" val="16212775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en grote tekst (geen stree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6F32E7AC-1796-481B-9F0E-E93458189BFC}"/>
              </a:ext>
            </a:extLst>
          </p:cNvPr>
          <p:cNvSpPr>
            <a:spLocks noChangeAspect="1"/>
          </p:cNvSpPr>
          <p:nvPr userDrawn="1"/>
        </p:nvSpPr>
        <p:spPr>
          <a:xfrm>
            <a:off x="-600" y="0"/>
            <a:ext cx="12193200" cy="540472"/>
          </a:xfrm>
          <a:custGeom>
            <a:avLst/>
            <a:gdLst>
              <a:gd name="connsiteX0" fmla="*/ 0 w 12208193"/>
              <a:gd name="connsiteY0" fmla="*/ 0 h 541137"/>
              <a:gd name="connsiteX1" fmla="*/ 634048 w 12208193"/>
              <a:gd name="connsiteY1" fmla="*/ 0 h 541137"/>
              <a:gd name="connsiteX2" fmla="*/ 3313430 w 12208193"/>
              <a:gd name="connsiteY2" fmla="*/ 0 h 541137"/>
              <a:gd name="connsiteX3" fmla="*/ 12208193 w 12208193"/>
              <a:gd name="connsiteY3" fmla="*/ 0 h 541137"/>
              <a:gd name="connsiteX4" fmla="*/ 12208193 w 12208193"/>
              <a:gd name="connsiteY4" fmla="*/ 89535 h 541137"/>
              <a:gd name="connsiteX5" fmla="*/ 3313430 w 12208193"/>
              <a:gd name="connsiteY5" fmla="*/ 89535 h 541137"/>
              <a:gd name="connsiteX6" fmla="*/ 3313430 w 12208193"/>
              <a:gd name="connsiteY6" fmla="*/ 110095 h 541137"/>
              <a:gd name="connsiteX7" fmla="*/ 3313430 w 12208193"/>
              <a:gd name="connsiteY7" fmla="*/ 450948 h 541137"/>
              <a:gd name="connsiteX8" fmla="*/ 3224117 w 12208193"/>
              <a:gd name="connsiteY8" fmla="*/ 541137 h 541137"/>
              <a:gd name="connsiteX9" fmla="*/ 723361 w 12208193"/>
              <a:gd name="connsiteY9" fmla="*/ 541137 h 541137"/>
              <a:gd name="connsiteX10" fmla="*/ 634048 w 12208193"/>
              <a:gd name="connsiteY10" fmla="*/ 450948 h 541137"/>
              <a:gd name="connsiteX11" fmla="*/ 634048 w 12208193"/>
              <a:gd name="connsiteY11" fmla="*/ 148848 h 541137"/>
              <a:gd name="connsiteX12" fmla="*/ 634048 w 12208193"/>
              <a:gd name="connsiteY12" fmla="*/ 89535 h 541137"/>
              <a:gd name="connsiteX13" fmla="*/ 0 w 12208193"/>
              <a:gd name="connsiteY13" fmla="*/ 89535 h 541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208193" h="541137">
                <a:moveTo>
                  <a:pt x="0" y="0"/>
                </a:moveTo>
                <a:lnTo>
                  <a:pt x="634048" y="0"/>
                </a:lnTo>
                <a:lnTo>
                  <a:pt x="3313430" y="0"/>
                </a:lnTo>
                <a:lnTo>
                  <a:pt x="12208193" y="0"/>
                </a:lnTo>
                <a:lnTo>
                  <a:pt x="12208193" y="89535"/>
                </a:lnTo>
                <a:lnTo>
                  <a:pt x="3313430" y="89535"/>
                </a:lnTo>
                <a:lnTo>
                  <a:pt x="3313430" y="110095"/>
                </a:lnTo>
                <a:cubicBezTo>
                  <a:pt x="3313430" y="176151"/>
                  <a:pt x="3313430" y="281842"/>
                  <a:pt x="3313430" y="450948"/>
                </a:cubicBezTo>
                <a:cubicBezTo>
                  <a:pt x="3313430" y="500552"/>
                  <a:pt x="3273240" y="541137"/>
                  <a:pt x="3224117" y="541137"/>
                </a:cubicBezTo>
                <a:cubicBezTo>
                  <a:pt x="3224117" y="541137"/>
                  <a:pt x="3224117" y="541137"/>
                  <a:pt x="723361" y="541137"/>
                </a:cubicBezTo>
                <a:cubicBezTo>
                  <a:pt x="674239" y="541137"/>
                  <a:pt x="634048" y="500552"/>
                  <a:pt x="634048" y="450948"/>
                </a:cubicBezTo>
                <a:cubicBezTo>
                  <a:pt x="634048" y="450948"/>
                  <a:pt x="634048" y="450948"/>
                  <a:pt x="634048" y="148848"/>
                </a:cubicBezTo>
                <a:lnTo>
                  <a:pt x="634048" y="89535"/>
                </a:lnTo>
                <a:lnTo>
                  <a:pt x="0" y="895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6ABCDCE5-3E6A-45A7-9924-360C763120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00" t="44930"/>
          <a:stretch/>
        </p:blipFill>
        <p:spPr>
          <a:xfrm>
            <a:off x="10607040" y="5880793"/>
            <a:ext cx="1584960" cy="97720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D1D5C2F-2D03-45CD-B7D6-0A26C55DBA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Titel</a:t>
            </a:r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36B65DBA-47C4-4898-88B8-9AA8D94904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cap="all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6BFE184D-0DD5-48A7-BF22-2CFA10646A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  <p:sp>
        <p:nvSpPr>
          <p:cNvPr id="9" name="Tijdelijke aanduiding voor tekst 3">
            <a:extLst>
              <a:ext uri="{FF2B5EF4-FFF2-40B4-BE49-F238E27FC236}">
                <a16:creationId xmlns:a16="http://schemas.microsoft.com/office/drawing/2014/main" id="{3D4EACC6-2762-4DC7-9F5D-4677F116EDB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3888" y="1738313"/>
            <a:ext cx="10944225" cy="387798"/>
          </a:xfrm>
        </p:spPr>
        <p:txBody>
          <a:bodyPr vert="horz" wrap="square" lIns="0" tIns="0" rIns="0" bIns="0" rtlCol="0" anchor="t" anchorCtr="0">
            <a:spAutoFit/>
          </a:bodyPr>
          <a:lstStyle>
            <a:lvl1pPr marL="0" indent="0">
              <a:buNone/>
              <a:defRPr lang="nl-NL" sz="2700" b="1" spc="7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>
              <a:lnSpc>
                <a:spcPct val="90000"/>
              </a:lnSpc>
              <a:spcBef>
                <a:spcPct val="0"/>
              </a:spcBef>
              <a:buNone/>
            </a:pPr>
            <a:r>
              <a:rPr lang="nl-NL"/>
              <a:t>Subtitel</a:t>
            </a:r>
          </a:p>
        </p:txBody>
      </p:sp>
      <p:sp>
        <p:nvSpPr>
          <p:cNvPr id="10" name="Tijdelijke aanduiding voor tekst 3">
            <a:extLst>
              <a:ext uri="{FF2B5EF4-FFF2-40B4-BE49-F238E27FC236}">
                <a16:creationId xmlns:a16="http://schemas.microsoft.com/office/drawing/2014/main" id="{90490C2F-D8B1-4A57-8F48-CD1F97FE41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2384424"/>
            <a:ext cx="10944225" cy="3457575"/>
          </a:xfrm>
        </p:spPr>
        <p:txBody>
          <a:bodyPr/>
          <a:lstStyle>
            <a:lvl1pPr>
              <a:defRPr sz="27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7551918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0" userDrawn="1">
          <p15:clr>
            <a:srgbClr val="FBAE40"/>
          </p15:clr>
        </p15:guide>
        <p15:guide id="2" orient="horz" pos="1094">
          <p15:clr>
            <a:srgbClr val="FBAE40"/>
          </p15:clr>
        </p15:guide>
        <p15:guide id="3" orient="horz" pos="1502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DABCF6-1F14-4940-8FC1-7DAAA819D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EB13D39-CCB7-4C59-9DC0-A35877D51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DF53E6E-2A87-4D17-91CE-88EA7FCB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AF25-951C-4D24-A60E-827BDA81BA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19813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eferen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87E9E-2EAA-4345-9734-1F9644CB1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450" y="365125"/>
            <a:ext cx="1067435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ADBE24-D5F5-483D-BE8F-761FC6BB16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450" y="1825625"/>
            <a:ext cx="1067435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75EA887-B373-40A6-9AC5-D70B14804A9E}"/>
              </a:ext>
            </a:extLst>
          </p:cNvPr>
          <p:cNvCxnSpPr>
            <a:cxnSpLocks/>
          </p:cNvCxnSpPr>
          <p:nvPr userDrawn="1"/>
        </p:nvCxnSpPr>
        <p:spPr>
          <a:xfrm>
            <a:off x="135904" y="6174558"/>
            <a:ext cx="9995555" cy="0"/>
          </a:xfrm>
          <a:prstGeom prst="line">
            <a:avLst/>
          </a:prstGeom>
          <a:ln w="635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00A9CE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664857C-8331-43E0-AB40-3E525F1EA51D}"/>
              </a:ext>
            </a:extLst>
          </p:cNvPr>
          <p:cNvCxnSpPr>
            <a:cxnSpLocks/>
          </p:cNvCxnSpPr>
          <p:nvPr userDrawn="1"/>
        </p:nvCxnSpPr>
        <p:spPr>
          <a:xfrm>
            <a:off x="135904" y="6270396"/>
            <a:ext cx="11217894" cy="0"/>
          </a:xfrm>
          <a:prstGeom prst="line">
            <a:avLst/>
          </a:prstGeom>
          <a:ln w="6350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D9CBD0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C8588C3-0673-4446-ABA6-1C7C82E8F4D6}"/>
              </a:ext>
            </a:extLst>
          </p:cNvPr>
          <p:cNvGrpSpPr/>
          <p:nvPr userDrawn="1"/>
        </p:nvGrpSpPr>
        <p:grpSpPr>
          <a:xfrm>
            <a:off x="11229209" y="28767"/>
            <a:ext cx="1706251" cy="769138"/>
            <a:chOff x="11229209" y="28767"/>
            <a:chExt cx="1706251" cy="769138"/>
          </a:xfrm>
        </p:grpSpPr>
        <p:grpSp>
          <p:nvGrpSpPr>
            <p:cNvPr id="11" name="Graphic 4" descr="Puzzle pieces">
              <a:extLst>
                <a:ext uri="{FF2B5EF4-FFF2-40B4-BE49-F238E27FC236}">
                  <a16:creationId xmlns:a16="http://schemas.microsoft.com/office/drawing/2014/main" id="{6C9D40E1-E36A-4DD2-BA61-EDA4FC55CE0A}"/>
                </a:ext>
              </a:extLst>
            </p:cNvPr>
            <p:cNvGrpSpPr>
              <a:grpSpLocks noChangeAspect="1"/>
            </p:cNvGrpSpPr>
            <p:nvPr userDrawn="1"/>
          </p:nvGrpSpPr>
          <p:grpSpPr>
            <a:xfrm>
              <a:off x="11533695" y="249265"/>
              <a:ext cx="548640" cy="548640"/>
              <a:chOff x="2660662" y="1464386"/>
              <a:chExt cx="2483617" cy="2536625"/>
            </a:xfrm>
          </p:grpSpPr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56341CB3-7EAC-4CD9-898A-2AD191AD19AF}"/>
                  </a:ext>
                </a:extLst>
              </p:cNvPr>
              <p:cNvSpPr/>
              <p:nvPr/>
            </p:nvSpPr>
            <p:spPr>
              <a:xfrm>
                <a:off x="3739853" y="1464386"/>
                <a:ext cx="1404426" cy="1256591"/>
              </a:xfrm>
              <a:custGeom>
                <a:avLst/>
                <a:gdLst>
                  <a:gd name="connsiteX0" fmla="*/ 143649 w 1404425"/>
                  <a:gd name="connsiteY0" fmla="*/ 891810 h 1256591"/>
                  <a:gd name="connsiteX1" fmla="*/ 143649 w 1404425"/>
                  <a:gd name="connsiteY1" fmla="*/ 891810 h 1256591"/>
                  <a:gd name="connsiteX2" fmla="*/ 351726 w 1404425"/>
                  <a:gd name="connsiteY2" fmla="*/ 977924 h 1256591"/>
                  <a:gd name="connsiteX3" fmla="*/ 612443 w 1404425"/>
                  <a:gd name="connsiteY3" fmla="*/ 744128 h 1256591"/>
                  <a:gd name="connsiteX4" fmla="*/ 827753 w 1404425"/>
                  <a:gd name="connsiteY4" fmla="*/ 896615 h 1256591"/>
                  <a:gd name="connsiteX5" fmla="*/ 784511 w 1404425"/>
                  <a:gd name="connsiteY5" fmla="*/ 1157173 h 1256591"/>
                  <a:gd name="connsiteX6" fmla="*/ 1035090 w 1404425"/>
                  <a:gd name="connsiteY6" fmla="*/ 1261027 h 1256591"/>
                  <a:gd name="connsiteX7" fmla="*/ 1039525 w 1404425"/>
                  <a:gd name="connsiteY7" fmla="*/ 1262874 h 1256591"/>
                  <a:gd name="connsiteX8" fmla="*/ 1408741 w 1404425"/>
                  <a:gd name="connsiteY8" fmla="*/ 369586 h 1256591"/>
                  <a:gd name="connsiteX9" fmla="*/ 512865 w 1404425"/>
                  <a:gd name="connsiteY9" fmla="*/ 0 h 1256591"/>
                  <a:gd name="connsiteX10" fmla="*/ 373532 w 1404425"/>
                  <a:gd name="connsiteY10" fmla="*/ 342606 h 1256591"/>
                  <a:gd name="connsiteX11" fmla="*/ 373532 w 1404425"/>
                  <a:gd name="connsiteY11" fmla="*/ 342606 h 1256591"/>
                  <a:gd name="connsiteX12" fmla="*/ 362814 w 1404425"/>
                  <a:gd name="connsiteY12" fmla="*/ 368107 h 1256591"/>
                  <a:gd name="connsiteX13" fmla="*/ 359857 w 1404425"/>
                  <a:gd name="connsiteY13" fmla="*/ 356281 h 1256591"/>
                  <a:gd name="connsiteX14" fmla="*/ 109278 w 1404425"/>
                  <a:gd name="connsiteY14" fmla="*/ 252427 h 1256591"/>
                  <a:gd name="connsiteX15" fmla="*/ 10598 w 1404425"/>
                  <a:gd name="connsiteY15" fmla="*/ 345932 h 1256591"/>
                  <a:gd name="connsiteX16" fmla="*/ 128833 w 1404425"/>
                  <a:gd name="connsiteY16" fmla="*/ 589497 h 1256591"/>
                  <a:gd name="connsiteX17" fmla="*/ 264873 w 1404425"/>
                  <a:gd name="connsiteY17" fmla="*/ 585424 h 1256591"/>
                  <a:gd name="connsiteX18" fmla="*/ 276700 w 1404425"/>
                  <a:gd name="connsiteY18" fmla="*/ 580619 h 1256591"/>
                  <a:gd name="connsiteX19" fmla="*/ 269678 w 1404425"/>
                  <a:gd name="connsiteY19" fmla="*/ 597620 h 1256591"/>
                  <a:gd name="connsiteX20" fmla="*/ 269678 w 1404425"/>
                  <a:gd name="connsiteY20" fmla="*/ 597620 h 1256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04425" h="1256591">
                    <a:moveTo>
                      <a:pt x="143649" y="891810"/>
                    </a:moveTo>
                    <a:lnTo>
                      <a:pt x="143649" y="891810"/>
                    </a:lnTo>
                    <a:lnTo>
                      <a:pt x="351726" y="977924"/>
                    </a:lnTo>
                    <a:cubicBezTo>
                      <a:pt x="359158" y="841369"/>
                      <a:pt x="475885" y="736695"/>
                      <a:pt x="612443" y="744128"/>
                    </a:cubicBezTo>
                    <a:cubicBezTo>
                      <a:pt x="707571" y="749306"/>
                      <a:pt x="791293" y="808598"/>
                      <a:pt x="827753" y="896615"/>
                    </a:cubicBezTo>
                    <a:cubicBezTo>
                      <a:pt x="863030" y="984739"/>
                      <a:pt x="846361" y="1085167"/>
                      <a:pt x="784511" y="1157173"/>
                    </a:cubicBezTo>
                    <a:lnTo>
                      <a:pt x="1035090" y="1261027"/>
                    </a:lnTo>
                    <a:lnTo>
                      <a:pt x="1039525" y="1262874"/>
                    </a:lnTo>
                    <a:lnTo>
                      <a:pt x="1408741" y="369586"/>
                    </a:lnTo>
                    <a:lnTo>
                      <a:pt x="512865" y="0"/>
                    </a:lnTo>
                    <a:lnTo>
                      <a:pt x="373532" y="342606"/>
                    </a:lnTo>
                    <a:lnTo>
                      <a:pt x="373532" y="342606"/>
                    </a:lnTo>
                    <a:lnTo>
                      <a:pt x="362814" y="368107"/>
                    </a:lnTo>
                    <a:lnTo>
                      <a:pt x="359857" y="356281"/>
                    </a:lnTo>
                    <a:cubicBezTo>
                      <a:pt x="319177" y="258570"/>
                      <a:pt x="207151" y="212139"/>
                      <a:pt x="109278" y="252427"/>
                    </a:cubicBezTo>
                    <a:cubicBezTo>
                      <a:pt x="66369" y="270954"/>
                      <a:pt x="31406" y="304080"/>
                      <a:pt x="10598" y="345932"/>
                    </a:cubicBezTo>
                    <a:cubicBezTo>
                      <a:pt x="-24010" y="445839"/>
                      <a:pt x="28922" y="554889"/>
                      <a:pt x="128833" y="589497"/>
                    </a:cubicBezTo>
                    <a:cubicBezTo>
                      <a:pt x="173146" y="604849"/>
                      <a:pt x="221554" y="603401"/>
                      <a:pt x="264873" y="585424"/>
                    </a:cubicBezTo>
                    <a:lnTo>
                      <a:pt x="276700" y="580619"/>
                    </a:lnTo>
                    <a:lnTo>
                      <a:pt x="269678" y="597620"/>
                    </a:lnTo>
                    <a:lnTo>
                      <a:pt x="269678" y="597620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bg1">
                    <a:lumMod val="50000"/>
                  </a:schemeClr>
                </a:solidFill>
                <a:prstDash val="sysDot"/>
                <a:miter/>
              </a:ln>
            </p:spPr>
            <p:txBody>
              <a:bodyPr rtlCol="0" anchor="ctr"/>
              <a:lstStyle/>
              <a:p>
                <a:pPr defTabSz="457189"/>
                <a:endParaRPr lang="nl-NL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3FE9DD77-2BB2-4F07-82CF-B2C0B18368A6}"/>
                  </a:ext>
                </a:extLst>
              </p:cNvPr>
              <p:cNvSpPr/>
              <p:nvPr/>
            </p:nvSpPr>
            <p:spPr>
              <a:xfrm>
                <a:off x="2660662" y="3040088"/>
                <a:ext cx="1367467" cy="960923"/>
              </a:xfrm>
              <a:custGeom>
                <a:avLst/>
                <a:gdLst>
                  <a:gd name="connsiteX0" fmla="*/ 1242547 w 1367467"/>
                  <a:gd name="connsiteY0" fmla="*/ 616469 h 960922"/>
                  <a:gd name="connsiteX1" fmla="*/ 1359935 w 1367467"/>
                  <a:gd name="connsiteY1" fmla="*/ 382980 h 960922"/>
                  <a:gd name="connsiteX2" fmla="*/ 1126446 w 1367467"/>
                  <a:gd name="connsiteY2" fmla="*/ 265592 h 960922"/>
                  <a:gd name="connsiteX3" fmla="*/ 1034840 w 1367467"/>
                  <a:gd name="connsiteY3" fmla="*/ 332627 h 960922"/>
                  <a:gd name="connsiteX4" fmla="*/ 1034840 w 1367467"/>
                  <a:gd name="connsiteY4" fmla="*/ 0 h 960922"/>
                  <a:gd name="connsiteX5" fmla="*/ 810502 w 1367467"/>
                  <a:gd name="connsiteY5" fmla="*/ 0 h 960922"/>
                  <a:gd name="connsiteX6" fmla="*/ 813089 w 1367467"/>
                  <a:gd name="connsiteY6" fmla="*/ 36959 h 960922"/>
                  <a:gd name="connsiteX7" fmla="*/ 517420 w 1367467"/>
                  <a:gd name="connsiteY7" fmla="*/ 332627 h 960922"/>
                  <a:gd name="connsiteX8" fmla="*/ 221751 w 1367467"/>
                  <a:gd name="connsiteY8" fmla="*/ 36959 h 960922"/>
                  <a:gd name="connsiteX9" fmla="*/ 224339 w 1367467"/>
                  <a:gd name="connsiteY9" fmla="*/ 0 h 960922"/>
                  <a:gd name="connsiteX10" fmla="*/ 0 w 1367467"/>
                  <a:gd name="connsiteY10" fmla="*/ 0 h 960922"/>
                  <a:gd name="connsiteX11" fmla="*/ 0 w 1367467"/>
                  <a:gd name="connsiteY11" fmla="*/ 960923 h 960922"/>
                  <a:gd name="connsiteX12" fmla="*/ 1034840 w 1367467"/>
                  <a:gd name="connsiteY12" fmla="*/ 960923 h 960922"/>
                  <a:gd name="connsiteX13" fmla="*/ 1034840 w 1367467"/>
                  <a:gd name="connsiteY13" fmla="*/ 554379 h 960922"/>
                  <a:gd name="connsiteX14" fmla="*/ 1048145 w 1367467"/>
                  <a:gd name="connsiteY14" fmla="*/ 570640 h 960922"/>
                  <a:gd name="connsiteX15" fmla="*/ 1055167 w 1367467"/>
                  <a:gd name="connsiteY15" fmla="*/ 581359 h 960922"/>
                  <a:gd name="connsiteX16" fmla="*/ 1219633 w 1367467"/>
                  <a:gd name="connsiteY16" fmla="*/ 623861 h 960922"/>
                  <a:gd name="connsiteX17" fmla="*/ 1237743 w 1367467"/>
                  <a:gd name="connsiteY17" fmla="*/ 618317 h 96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367467" h="960922">
                    <a:moveTo>
                      <a:pt x="1242547" y="616469"/>
                    </a:moveTo>
                    <a:cubicBezTo>
                      <a:pt x="1339438" y="584407"/>
                      <a:pt x="1391997" y="479870"/>
                      <a:pt x="1359935" y="382980"/>
                    </a:cubicBezTo>
                    <a:cubicBezTo>
                      <a:pt x="1327874" y="286089"/>
                      <a:pt x="1223336" y="233534"/>
                      <a:pt x="1126446" y="265592"/>
                    </a:cubicBezTo>
                    <a:cubicBezTo>
                      <a:pt x="1089635" y="277773"/>
                      <a:pt x="1057584" y="301223"/>
                      <a:pt x="1034840" y="332627"/>
                    </a:cubicBezTo>
                    <a:lnTo>
                      <a:pt x="1034840" y="0"/>
                    </a:lnTo>
                    <a:lnTo>
                      <a:pt x="810502" y="0"/>
                    </a:lnTo>
                    <a:cubicBezTo>
                      <a:pt x="812124" y="12255"/>
                      <a:pt x="812989" y="24596"/>
                      <a:pt x="813089" y="36959"/>
                    </a:cubicBezTo>
                    <a:cubicBezTo>
                      <a:pt x="813089" y="200253"/>
                      <a:pt x="680714" y="332627"/>
                      <a:pt x="517420" y="332627"/>
                    </a:cubicBezTo>
                    <a:cubicBezTo>
                      <a:pt x="354126" y="332627"/>
                      <a:pt x="221751" y="200253"/>
                      <a:pt x="221751" y="36959"/>
                    </a:cubicBezTo>
                    <a:cubicBezTo>
                      <a:pt x="221851" y="24596"/>
                      <a:pt x="222716" y="12255"/>
                      <a:pt x="224339" y="0"/>
                    </a:cubicBezTo>
                    <a:lnTo>
                      <a:pt x="0" y="0"/>
                    </a:lnTo>
                    <a:lnTo>
                      <a:pt x="0" y="960923"/>
                    </a:lnTo>
                    <a:lnTo>
                      <a:pt x="1034840" y="960923"/>
                    </a:lnTo>
                    <a:lnTo>
                      <a:pt x="1034840" y="554379"/>
                    </a:lnTo>
                    <a:cubicBezTo>
                      <a:pt x="1038961" y="560052"/>
                      <a:pt x="1043403" y="565481"/>
                      <a:pt x="1048145" y="570640"/>
                    </a:cubicBezTo>
                    <a:cubicBezTo>
                      <a:pt x="1050137" y="574429"/>
                      <a:pt x="1052488" y="578017"/>
                      <a:pt x="1055167" y="581359"/>
                    </a:cubicBezTo>
                    <a:cubicBezTo>
                      <a:pt x="1098852" y="623192"/>
                      <a:pt x="1161150" y="639295"/>
                      <a:pt x="1219633" y="623861"/>
                    </a:cubicBezTo>
                    <a:cubicBezTo>
                      <a:pt x="1225916" y="623861"/>
                      <a:pt x="1231829" y="620165"/>
                      <a:pt x="1237743" y="618317"/>
                    </a:cubicBezTo>
                    <a:close/>
                  </a:path>
                </a:pathLst>
              </a:custGeom>
              <a:solidFill>
                <a:srgbClr val="D9CBD0"/>
              </a:solidFill>
              <a:ln w="369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457189"/>
                <a:endParaRPr lang="nl-NL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42B549D2-F9B1-44EF-AB4A-B06F1B914161}"/>
                  </a:ext>
                </a:extLst>
              </p:cNvPr>
              <p:cNvSpPr/>
              <p:nvPr/>
            </p:nvSpPr>
            <p:spPr>
              <a:xfrm>
                <a:off x="3806378" y="2708982"/>
                <a:ext cx="960923" cy="1256591"/>
              </a:xfrm>
              <a:custGeom>
                <a:avLst/>
                <a:gdLst>
                  <a:gd name="connsiteX0" fmla="*/ 554379 w 960922"/>
                  <a:gd name="connsiteY0" fmla="*/ 330367 h 1256591"/>
                  <a:gd name="connsiteX1" fmla="*/ 570640 w 960922"/>
                  <a:gd name="connsiteY1" fmla="*/ 316692 h 1256591"/>
                  <a:gd name="connsiteX2" fmla="*/ 581358 w 960922"/>
                  <a:gd name="connsiteY2" fmla="*/ 309670 h 1256591"/>
                  <a:gd name="connsiteX3" fmla="*/ 620535 w 960922"/>
                  <a:gd name="connsiteY3" fmla="*/ 128203 h 1256591"/>
                  <a:gd name="connsiteX4" fmla="*/ 620535 w 960922"/>
                  <a:gd name="connsiteY4" fmla="*/ 122660 h 1256591"/>
                  <a:gd name="connsiteX5" fmla="*/ 384336 w 960922"/>
                  <a:gd name="connsiteY5" fmla="*/ 10827 h 1256591"/>
                  <a:gd name="connsiteX6" fmla="*/ 272503 w 960922"/>
                  <a:gd name="connsiteY6" fmla="*/ 247025 h 1256591"/>
                  <a:gd name="connsiteX7" fmla="*/ 332627 w 960922"/>
                  <a:gd name="connsiteY7" fmla="*/ 330367 h 1256591"/>
                  <a:gd name="connsiteX8" fmla="*/ 0 w 960922"/>
                  <a:gd name="connsiteY8" fmla="*/ 330367 h 1256591"/>
                  <a:gd name="connsiteX9" fmla="*/ 0 w 960922"/>
                  <a:gd name="connsiteY9" fmla="*/ 481897 h 1256591"/>
                  <a:gd name="connsiteX10" fmla="*/ 36959 w 960922"/>
                  <a:gd name="connsiteY10" fmla="*/ 479679 h 1256591"/>
                  <a:gd name="connsiteX11" fmla="*/ 332627 w 960922"/>
                  <a:gd name="connsiteY11" fmla="*/ 775348 h 1256591"/>
                  <a:gd name="connsiteX12" fmla="*/ 36959 w 960922"/>
                  <a:gd name="connsiteY12" fmla="*/ 1071017 h 1256591"/>
                  <a:gd name="connsiteX13" fmla="*/ 0 w 960922"/>
                  <a:gd name="connsiteY13" fmla="*/ 1068430 h 1256591"/>
                  <a:gd name="connsiteX14" fmla="*/ 0 w 960922"/>
                  <a:gd name="connsiteY14" fmla="*/ 1291290 h 1256591"/>
                  <a:gd name="connsiteX15" fmla="*/ 960923 w 960922"/>
                  <a:gd name="connsiteY15" fmla="*/ 1291290 h 1256591"/>
                  <a:gd name="connsiteX16" fmla="*/ 960923 w 960922"/>
                  <a:gd name="connsiteY16" fmla="*/ 330367 h 1256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60922" h="1256591">
                    <a:moveTo>
                      <a:pt x="554379" y="330367"/>
                    </a:moveTo>
                    <a:cubicBezTo>
                      <a:pt x="560115" y="326194"/>
                      <a:pt x="565548" y="321626"/>
                      <a:pt x="570640" y="316692"/>
                    </a:cubicBezTo>
                    <a:cubicBezTo>
                      <a:pt x="574676" y="315151"/>
                      <a:pt x="578335" y="312756"/>
                      <a:pt x="581358" y="309670"/>
                    </a:cubicBezTo>
                    <a:cubicBezTo>
                      <a:pt x="626788" y="260984"/>
                      <a:pt x="641830" y="191295"/>
                      <a:pt x="620535" y="128203"/>
                    </a:cubicBezTo>
                    <a:lnTo>
                      <a:pt x="620535" y="122660"/>
                    </a:lnTo>
                    <a:cubicBezTo>
                      <a:pt x="586193" y="26553"/>
                      <a:pt x="480443" y="-23515"/>
                      <a:pt x="384336" y="10827"/>
                    </a:cubicBezTo>
                    <a:cubicBezTo>
                      <a:pt x="288229" y="45169"/>
                      <a:pt x="238161" y="150918"/>
                      <a:pt x="272503" y="247025"/>
                    </a:cubicBezTo>
                    <a:cubicBezTo>
                      <a:pt x="284259" y="279933"/>
                      <a:pt x="305108" y="308831"/>
                      <a:pt x="332627" y="330367"/>
                    </a:cubicBezTo>
                    <a:lnTo>
                      <a:pt x="0" y="330367"/>
                    </a:lnTo>
                    <a:lnTo>
                      <a:pt x="0" y="481897"/>
                    </a:lnTo>
                    <a:cubicBezTo>
                      <a:pt x="12263" y="480411"/>
                      <a:pt x="24607" y="479672"/>
                      <a:pt x="36959" y="479679"/>
                    </a:cubicBezTo>
                    <a:cubicBezTo>
                      <a:pt x="200253" y="479679"/>
                      <a:pt x="332627" y="612054"/>
                      <a:pt x="332627" y="775348"/>
                    </a:cubicBezTo>
                    <a:cubicBezTo>
                      <a:pt x="332627" y="938642"/>
                      <a:pt x="200253" y="1071017"/>
                      <a:pt x="36959" y="1071017"/>
                    </a:cubicBezTo>
                    <a:cubicBezTo>
                      <a:pt x="24600" y="1070902"/>
                      <a:pt x="12255" y="1070041"/>
                      <a:pt x="0" y="1068430"/>
                    </a:cubicBezTo>
                    <a:lnTo>
                      <a:pt x="0" y="1291290"/>
                    </a:lnTo>
                    <a:lnTo>
                      <a:pt x="960923" y="1291290"/>
                    </a:lnTo>
                    <a:lnTo>
                      <a:pt x="960923" y="33036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solidFill>
                  <a:schemeClr val="bg1">
                    <a:lumMod val="50000"/>
                  </a:schemeClr>
                </a:solidFill>
                <a:prstDash val="sysDot"/>
                <a:miter/>
              </a:ln>
            </p:spPr>
            <p:txBody>
              <a:bodyPr rtlCol="0" anchor="ctr"/>
              <a:lstStyle/>
              <a:p>
                <a:pPr defTabSz="457189"/>
                <a:endParaRPr lang="nl-NL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BD5062A1-EF1E-4E06-8522-F59281270F65}"/>
                  </a:ext>
                </a:extLst>
              </p:cNvPr>
              <p:cNvSpPr/>
              <p:nvPr/>
            </p:nvSpPr>
            <p:spPr>
              <a:xfrm>
                <a:off x="2660662" y="1787835"/>
                <a:ext cx="1034840" cy="1367467"/>
              </a:xfrm>
              <a:custGeom>
                <a:avLst/>
                <a:gdLst>
                  <a:gd name="connsiteX0" fmla="*/ 1034840 w 1034840"/>
                  <a:gd name="connsiteY0" fmla="*/ 383630 h 1367467"/>
                  <a:gd name="connsiteX1" fmla="*/ 1034840 w 1034840"/>
                  <a:gd name="connsiteY1" fmla="*/ 0 h 1367467"/>
                  <a:gd name="connsiteX2" fmla="*/ 0 w 1034840"/>
                  <a:gd name="connsiteY2" fmla="*/ 0 h 1367467"/>
                  <a:gd name="connsiteX3" fmla="*/ 0 w 1034840"/>
                  <a:gd name="connsiteY3" fmla="*/ 1034840 h 1367467"/>
                  <a:gd name="connsiteX4" fmla="*/ 406544 w 1034840"/>
                  <a:gd name="connsiteY4" fmla="*/ 1034840 h 1367467"/>
                  <a:gd name="connsiteX5" fmla="*/ 332627 w 1034840"/>
                  <a:gd name="connsiteY5" fmla="*/ 1182674 h 1367467"/>
                  <a:gd name="connsiteX6" fmla="*/ 517420 w 1034840"/>
                  <a:gd name="connsiteY6" fmla="*/ 1367467 h 1367467"/>
                  <a:gd name="connsiteX7" fmla="*/ 702213 w 1034840"/>
                  <a:gd name="connsiteY7" fmla="*/ 1182674 h 1367467"/>
                  <a:gd name="connsiteX8" fmla="*/ 628296 w 1034840"/>
                  <a:gd name="connsiteY8" fmla="*/ 1034840 h 1367467"/>
                  <a:gd name="connsiteX9" fmla="*/ 1034840 w 1034840"/>
                  <a:gd name="connsiteY9" fmla="*/ 1034840 h 1367467"/>
                  <a:gd name="connsiteX10" fmla="*/ 1034840 w 1034840"/>
                  <a:gd name="connsiteY10" fmla="*/ 654906 h 1367467"/>
                  <a:gd name="connsiteX11" fmla="*/ 752107 w 1034840"/>
                  <a:gd name="connsiteY11" fmla="*/ 654906 h 1367467"/>
                  <a:gd name="connsiteX12" fmla="*/ 748943 w 1034840"/>
                  <a:gd name="connsiteY12" fmla="*/ 386794 h 1367467"/>
                  <a:gd name="connsiteX13" fmla="*/ 752107 w 1034840"/>
                  <a:gd name="connsiteY13" fmla="*/ 383630 h 1367467"/>
                  <a:gd name="connsiteX14" fmla="*/ 1034840 w 1034840"/>
                  <a:gd name="connsiteY14" fmla="*/ 383630 h 136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34840" h="1367467">
                    <a:moveTo>
                      <a:pt x="1034840" y="383630"/>
                    </a:moveTo>
                    <a:lnTo>
                      <a:pt x="1034840" y="0"/>
                    </a:lnTo>
                    <a:lnTo>
                      <a:pt x="0" y="0"/>
                    </a:lnTo>
                    <a:lnTo>
                      <a:pt x="0" y="1034840"/>
                    </a:lnTo>
                    <a:lnTo>
                      <a:pt x="406544" y="1034840"/>
                    </a:lnTo>
                    <a:cubicBezTo>
                      <a:pt x="360013" y="1069740"/>
                      <a:pt x="332627" y="1124509"/>
                      <a:pt x="332627" y="1182674"/>
                    </a:cubicBezTo>
                    <a:cubicBezTo>
                      <a:pt x="332627" y="1284732"/>
                      <a:pt x="415363" y="1367467"/>
                      <a:pt x="517420" y="1367467"/>
                    </a:cubicBezTo>
                    <a:cubicBezTo>
                      <a:pt x="619477" y="1367467"/>
                      <a:pt x="702213" y="1284732"/>
                      <a:pt x="702213" y="1182674"/>
                    </a:cubicBezTo>
                    <a:cubicBezTo>
                      <a:pt x="702213" y="1124509"/>
                      <a:pt x="674827" y="1069740"/>
                      <a:pt x="628296" y="1034840"/>
                    </a:cubicBezTo>
                    <a:lnTo>
                      <a:pt x="1034840" y="1034840"/>
                    </a:lnTo>
                    <a:lnTo>
                      <a:pt x="1034840" y="654906"/>
                    </a:lnTo>
                    <a:cubicBezTo>
                      <a:pt x="955353" y="729492"/>
                      <a:pt x="831594" y="729492"/>
                      <a:pt x="752107" y="654906"/>
                    </a:cubicBezTo>
                    <a:cubicBezTo>
                      <a:pt x="677196" y="581743"/>
                      <a:pt x="675780" y="461705"/>
                      <a:pt x="748943" y="386794"/>
                    </a:cubicBezTo>
                    <a:cubicBezTo>
                      <a:pt x="749986" y="385726"/>
                      <a:pt x="751039" y="384672"/>
                      <a:pt x="752107" y="383630"/>
                    </a:cubicBezTo>
                    <a:cubicBezTo>
                      <a:pt x="831594" y="309044"/>
                      <a:pt x="955353" y="309044"/>
                      <a:pt x="1034840" y="383630"/>
                    </a:cubicBezTo>
                    <a:close/>
                  </a:path>
                </a:pathLst>
              </a:custGeom>
              <a:solidFill>
                <a:srgbClr val="00A9CE"/>
              </a:solidFill>
              <a:ln w="369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457189"/>
                <a:endParaRPr lang="nl-NL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4965BDB-239B-4F58-9EA7-899D706F678E}"/>
                </a:ext>
              </a:extLst>
            </p:cNvPr>
            <p:cNvSpPr txBox="1"/>
            <p:nvPr userDrawn="1"/>
          </p:nvSpPr>
          <p:spPr>
            <a:xfrm>
              <a:off x="11229209" y="28767"/>
              <a:ext cx="170625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100" b="1" dirty="0">
                  <a:solidFill>
                    <a:srgbClr val="00A9C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SOCRATES</a:t>
              </a:r>
            </a:p>
          </p:txBody>
        </p:sp>
      </p:grp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3EB9471-29BC-42E6-9B95-9B2165B3D1B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6525" y="6356350"/>
            <a:ext cx="542925" cy="3651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fld id="{620EECF2-D64E-40BE-AA35-4BBE09F80176}" type="slidenum">
              <a:rPr lang="nl-NL" sz="1000" smtClean="0"/>
              <a:t>‹#›</a:t>
            </a:fld>
            <a:endParaRPr lang="nl-NL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230164-F6B7-4A87-B098-8E9364BFF78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9450" y="6356350"/>
            <a:ext cx="1067435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l-NL" sz="1000" dirty="0" err="1"/>
              <a:t>References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960867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2CDDE8-E1BF-4D9E-881D-D0DAD8D918C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888" y="3543256"/>
            <a:ext cx="8172000" cy="667747"/>
          </a:xfrm>
        </p:spPr>
        <p:txBody>
          <a:bodyPr wrap="square" anchor="b">
            <a:spAutoFit/>
          </a:bodyPr>
          <a:lstStyle>
            <a:lvl1pPr algn="l">
              <a:defRPr sz="470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Presentatietitel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C63DBA6-5FC8-44B9-9320-DF3A84956E5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8" y="4413568"/>
            <a:ext cx="8172000" cy="421590"/>
          </a:xfrm>
        </p:spPr>
        <p:txBody>
          <a:bodyPr wrap="square">
            <a:spAutoFit/>
          </a:bodyPr>
          <a:lstStyle>
            <a:lvl1pPr marL="0" indent="0" algn="l">
              <a:buNone/>
              <a:defRPr sz="27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Subtitel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3D7349A6-CCDF-4008-8605-CBF323F4EA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22080" y="589845"/>
            <a:ext cx="2677160" cy="1375543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A8F66C42-4FFE-4D0F-995E-9EC239B2C8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37" y="5085047"/>
            <a:ext cx="12164725" cy="177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2599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/hoofdstuk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EE7BC0F-A7DB-4C82-B3D1-12353D4D9305}"/>
              </a:ext>
            </a:extLst>
          </p:cNvPr>
          <p:cNvSpPr/>
          <p:nvPr userDrawn="1"/>
        </p:nvSpPr>
        <p:spPr>
          <a:xfrm>
            <a:off x="0" y="0"/>
            <a:ext cx="12192000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688D33-D407-4CBE-8283-A1527D6938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862468"/>
            <a:ext cx="8172000" cy="667747"/>
          </a:xfrm>
        </p:spPr>
        <p:txBody>
          <a:bodyPr wrap="square" anchor="b">
            <a:spAutoFit/>
          </a:bodyPr>
          <a:lstStyle>
            <a:lvl1pPr>
              <a:defRPr sz="4700">
                <a:solidFill>
                  <a:schemeClr val="accent2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A4C4D4F-1A1C-43AB-BA58-E7F010B2C87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3888" y="5587683"/>
            <a:ext cx="8172000" cy="421590"/>
          </a:xfrm>
        </p:spPr>
        <p:txBody>
          <a:bodyPr wrap="square">
            <a:spAutoFit/>
          </a:bodyPr>
          <a:lstStyle>
            <a:lvl1pPr marL="0" indent="0">
              <a:buNone/>
              <a:defRPr sz="27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Subtitel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1D3A989-CF79-40FB-B6E9-AF55685FF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r>
              <a:rPr lang="nl-NL"/>
              <a:t>titel van de presentatie</a:t>
            </a:r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5F62C44B-DB67-4FB1-A041-9D35C7C5B898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89425"/>
            <a:ext cx="12192000" cy="4574016"/>
          </a:xfrm>
          <a:custGeom>
            <a:avLst/>
            <a:gdLst>
              <a:gd name="connsiteX0" fmla="*/ 0 w 12192000"/>
              <a:gd name="connsiteY0" fmla="*/ 0 h 4574016"/>
              <a:gd name="connsiteX1" fmla="*/ 632670 w 12192000"/>
              <a:gd name="connsiteY1" fmla="*/ 0 h 4574016"/>
              <a:gd name="connsiteX2" fmla="*/ 632670 w 12192000"/>
              <a:gd name="connsiteY2" fmla="*/ 59240 h 4574016"/>
              <a:gd name="connsiteX3" fmla="*/ 632670 w 12192000"/>
              <a:gd name="connsiteY3" fmla="*/ 360969 h 4574016"/>
              <a:gd name="connsiteX4" fmla="*/ 721873 w 12192000"/>
              <a:gd name="connsiteY4" fmla="*/ 451047 h 4574016"/>
              <a:gd name="connsiteX5" fmla="*/ 3219558 w 12192000"/>
              <a:gd name="connsiteY5" fmla="*/ 451047 h 4574016"/>
              <a:gd name="connsiteX6" fmla="*/ 3308761 w 12192000"/>
              <a:gd name="connsiteY6" fmla="*/ 360969 h 4574016"/>
              <a:gd name="connsiteX7" fmla="*/ 3308761 w 12192000"/>
              <a:gd name="connsiteY7" fmla="*/ 20535 h 4574016"/>
              <a:gd name="connsiteX8" fmla="*/ 3308761 w 12192000"/>
              <a:gd name="connsiteY8" fmla="*/ 0 h 4574016"/>
              <a:gd name="connsiteX9" fmla="*/ 12192000 w 12192000"/>
              <a:gd name="connsiteY9" fmla="*/ 0 h 4574016"/>
              <a:gd name="connsiteX10" fmla="*/ 12192000 w 12192000"/>
              <a:gd name="connsiteY10" fmla="*/ 4574016 h 4574016"/>
              <a:gd name="connsiteX11" fmla="*/ 0 w 12192000"/>
              <a:gd name="connsiteY11" fmla="*/ 4574016 h 4574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4574016">
                <a:moveTo>
                  <a:pt x="0" y="0"/>
                </a:moveTo>
                <a:lnTo>
                  <a:pt x="632670" y="0"/>
                </a:lnTo>
                <a:lnTo>
                  <a:pt x="632670" y="59240"/>
                </a:lnTo>
                <a:cubicBezTo>
                  <a:pt x="632670" y="360969"/>
                  <a:pt x="632670" y="360969"/>
                  <a:pt x="632670" y="360969"/>
                </a:cubicBezTo>
                <a:cubicBezTo>
                  <a:pt x="632670" y="410512"/>
                  <a:pt x="672811" y="451047"/>
                  <a:pt x="721873" y="451047"/>
                </a:cubicBezTo>
                <a:cubicBezTo>
                  <a:pt x="3219558" y="451047"/>
                  <a:pt x="3219558" y="451047"/>
                  <a:pt x="3219558" y="451047"/>
                </a:cubicBezTo>
                <a:cubicBezTo>
                  <a:pt x="3268620" y="451047"/>
                  <a:pt x="3308761" y="410512"/>
                  <a:pt x="3308761" y="360969"/>
                </a:cubicBezTo>
                <a:cubicBezTo>
                  <a:pt x="3308761" y="192071"/>
                  <a:pt x="3308761" y="86510"/>
                  <a:pt x="3308761" y="20535"/>
                </a:cubicBezTo>
                <a:lnTo>
                  <a:pt x="3308761" y="0"/>
                </a:lnTo>
                <a:lnTo>
                  <a:pt x="12192000" y="0"/>
                </a:lnTo>
                <a:lnTo>
                  <a:pt x="12192000" y="4574016"/>
                </a:lnTo>
                <a:lnTo>
                  <a:pt x="0" y="457401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271E5CB-E6CD-4700-A651-DFAE9EE1F23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20128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oofdstu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688D33-D407-4CBE-8283-A1527D6938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879268"/>
            <a:ext cx="8172000" cy="650947"/>
          </a:xfrm>
        </p:spPr>
        <p:txBody>
          <a:bodyPr wrap="square" anchor="b">
            <a:spAutoFit/>
          </a:bodyPr>
          <a:lstStyle>
            <a:lvl1pPr>
              <a:defRPr sz="4700">
                <a:solidFill>
                  <a:schemeClr val="accent2"/>
                </a:solidFill>
              </a:defRPr>
            </a:lvl1pPr>
          </a:lstStyle>
          <a:p>
            <a:r>
              <a:rPr lang="nl-NL"/>
              <a:t>Hoofdstuktitel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A4C4D4F-1A1C-43AB-BA58-E7F010B2C87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3888" y="5587683"/>
            <a:ext cx="8172000" cy="421590"/>
          </a:xfrm>
        </p:spPr>
        <p:txBody>
          <a:bodyPr wrap="square">
            <a:spAutoFit/>
          </a:bodyPr>
          <a:lstStyle>
            <a:lvl1pPr marL="0" indent="0">
              <a:buNone/>
              <a:defRPr sz="27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Subtitel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BDD5F53-8A74-4B5E-BD1B-F457F7DD2A7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15F8288-7538-4B59-A446-4CC01989CD5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90058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grot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1D5C2F-2D03-45CD-B7D6-0A26C55DBA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Titel</a:t>
            </a:r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36B65DBA-47C4-4898-88B8-9AA8D94904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cap="all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6BFE184D-0DD5-48A7-BF22-2CFA10646A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3888" y="6446579"/>
            <a:ext cx="273665" cy="184666"/>
          </a:xfrm>
          <a:prstGeom prst="rect">
            <a:avLst/>
          </a:prstGeom>
        </p:spPr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  <p:sp>
        <p:nvSpPr>
          <p:cNvPr id="9" name="Tijdelijke aanduiding voor tekst 3">
            <a:extLst>
              <a:ext uri="{FF2B5EF4-FFF2-40B4-BE49-F238E27FC236}">
                <a16:creationId xmlns:a16="http://schemas.microsoft.com/office/drawing/2014/main" id="{3D4EACC6-2762-4DC7-9F5D-4677F116EDB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3888" y="1738313"/>
            <a:ext cx="10944225" cy="387798"/>
          </a:xfrm>
        </p:spPr>
        <p:txBody>
          <a:bodyPr vert="horz" wrap="square" lIns="0" tIns="0" rIns="0" bIns="0" rtlCol="0" anchor="t" anchorCtr="0">
            <a:spAutoFit/>
          </a:bodyPr>
          <a:lstStyle>
            <a:lvl1pPr marL="0" indent="0">
              <a:buNone/>
              <a:defRPr lang="nl-NL" sz="2700" b="1" spc="7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>
              <a:lnSpc>
                <a:spcPct val="90000"/>
              </a:lnSpc>
              <a:spcBef>
                <a:spcPct val="0"/>
              </a:spcBef>
              <a:buNone/>
            </a:pPr>
            <a:r>
              <a:rPr lang="nl-NL"/>
              <a:t>Subtitel</a:t>
            </a:r>
          </a:p>
        </p:txBody>
      </p:sp>
      <p:sp>
        <p:nvSpPr>
          <p:cNvPr id="10" name="Tijdelijke aanduiding voor tekst 3">
            <a:extLst>
              <a:ext uri="{FF2B5EF4-FFF2-40B4-BE49-F238E27FC236}">
                <a16:creationId xmlns:a16="http://schemas.microsoft.com/office/drawing/2014/main" id="{90490C2F-D8B1-4A57-8F48-CD1F97FE41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2384425"/>
            <a:ext cx="10944225" cy="2844800"/>
          </a:xfrm>
        </p:spPr>
        <p:txBody>
          <a:bodyPr/>
          <a:lstStyle>
            <a:lvl1pPr>
              <a:defRPr sz="27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5510546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94">
          <p15:clr>
            <a:srgbClr val="FBAE40"/>
          </p15:clr>
        </p15:guide>
        <p15:guide id="2" orient="horz" pos="1094">
          <p15:clr>
            <a:srgbClr val="FBAE40"/>
          </p15:clr>
        </p15:guide>
        <p15:guide id="3" orient="horz" pos="150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/hoofdstuk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EE7BC0F-A7DB-4C82-B3D1-12353D4D9305}"/>
              </a:ext>
            </a:extLst>
          </p:cNvPr>
          <p:cNvSpPr/>
          <p:nvPr userDrawn="1"/>
        </p:nvSpPr>
        <p:spPr>
          <a:xfrm>
            <a:off x="0" y="0"/>
            <a:ext cx="12192000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688D33-D407-4CBE-8283-A1527D6938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862468"/>
            <a:ext cx="8172000" cy="667747"/>
          </a:xfrm>
        </p:spPr>
        <p:txBody>
          <a:bodyPr wrap="square" anchor="b">
            <a:spAutoFit/>
          </a:bodyPr>
          <a:lstStyle>
            <a:lvl1pPr>
              <a:defRPr sz="4700">
                <a:solidFill>
                  <a:schemeClr val="accent2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A4C4D4F-1A1C-43AB-BA58-E7F010B2C87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3888" y="5587683"/>
            <a:ext cx="8172000" cy="421590"/>
          </a:xfrm>
        </p:spPr>
        <p:txBody>
          <a:bodyPr wrap="square">
            <a:spAutoFit/>
          </a:bodyPr>
          <a:lstStyle>
            <a:lvl1pPr marL="0" indent="0">
              <a:buNone/>
              <a:defRPr sz="27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Subtitel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1D3A989-CF79-40FB-B6E9-AF55685FF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r>
              <a:rPr lang="nl-NL"/>
              <a:t>titel van de presentatie</a:t>
            </a:r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ABAF59FB-BCD9-4181-B1E7-9678B64D6A6C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89425"/>
            <a:ext cx="12192000" cy="4574016"/>
          </a:xfrm>
          <a:custGeom>
            <a:avLst/>
            <a:gdLst>
              <a:gd name="connsiteX0" fmla="*/ 0 w 12192000"/>
              <a:gd name="connsiteY0" fmla="*/ 0 h 4574016"/>
              <a:gd name="connsiteX1" fmla="*/ 632670 w 12192000"/>
              <a:gd name="connsiteY1" fmla="*/ 0 h 4574016"/>
              <a:gd name="connsiteX2" fmla="*/ 632670 w 12192000"/>
              <a:gd name="connsiteY2" fmla="*/ 59240 h 4574016"/>
              <a:gd name="connsiteX3" fmla="*/ 632670 w 12192000"/>
              <a:gd name="connsiteY3" fmla="*/ 360969 h 4574016"/>
              <a:gd name="connsiteX4" fmla="*/ 721873 w 12192000"/>
              <a:gd name="connsiteY4" fmla="*/ 451047 h 4574016"/>
              <a:gd name="connsiteX5" fmla="*/ 3219558 w 12192000"/>
              <a:gd name="connsiteY5" fmla="*/ 451047 h 4574016"/>
              <a:gd name="connsiteX6" fmla="*/ 3308761 w 12192000"/>
              <a:gd name="connsiteY6" fmla="*/ 360969 h 4574016"/>
              <a:gd name="connsiteX7" fmla="*/ 3308761 w 12192000"/>
              <a:gd name="connsiteY7" fmla="*/ 20535 h 4574016"/>
              <a:gd name="connsiteX8" fmla="*/ 3308761 w 12192000"/>
              <a:gd name="connsiteY8" fmla="*/ 0 h 4574016"/>
              <a:gd name="connsiteX9" fmla="*/ 12192000 w 12192000"/>
              <a:gd name="connsiteY9" fmla="*/ 0 h 4574016"/>
              <a:gd name="connsiteX10" fmla="*/ 12192000 w 12192000"/>
              <a:gd name="connsiteY10" fmla="*/ 4574016 h 4574016"/>
              <a:gd name="connsiteX11" fmla="*/ 0 w 12192000"/>
              <a:gd name="connsiteY11" fmla="*/ 4574016 h 4574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4574016">
                <a:moveTo>
                  <a:pt x="0" y="0"/>
                </a:moveTo>
                <a:lnTo>
                  <a:pt x="632670" y="0"/>
                </a:lnTo>
                <a:lnTo>
                  <a:pt x="632670" y="59240"/>
                </a:lnTo>
                <a:cubicBezTo>
                  <a:pt x="632670" y="360969"/>
                  <a:pt x="632670" y="360969"/>
                  <a:pt x="632670" y="360969"/>
                </a:cubicBezTo>
                <a:cubicBezTo>
                  <a:pt x="632670" y="410512"/>
                  <a:pt x="672811" y="451047"/>
                  <a:pt x="721873" y="451047"/>
                </a:cubicBezTo>
                <a:cubicBezTo>
                  <a:pt x="3219558" y="451047"/>
                  <a:pt x="3219558" y="451047"/>
                  <a:pt x="3219558" y="451047"/>
                </a:cubicBezTo>
                <a:cubicBezTo>
                  <a:pt x="3268620" y="451047"/>
                  <a:pt x="3308761" y="410512"/>
                  <a:pt x="3308761" y="360969"/>
                </a:cubicBezTo>
                <a:cubicBezTo>
                  <a:pt x="3308761" y="192071"/>
                  <a:pt x="3308761" y="86510"/>
                  <a:pt x="3308761" y="20535"/>
                </a:cubicBezTo>
                <a:lnTo>
                  <a:pt x="3308761" y="0"/>
                </a:lnTo>
                <a:lnTo>
                  <a:pt x="12192000" y="0"/>
                </a:lnTo>
                <a:lnTo>
                  <a:pt x="12192000" y="4574016"/>
                </a:lnTo>
                <a:lnTo>
                  <a:pt x="0" y="4574016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97718E5-E754-47DC-A26C-1C9B7536073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18901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gende foto en grot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EE7BC0F-A7DB-4C82-B3D1-12353D4D9305}"/>
              </a:ext>
            </a:extLst>
          </p:cNvPr>
          <p:cNvSpPr/>
          <p:nvPr userDrawn="1"/>
        </p:nvSpPr>
        <p:spPr>
          <a:xfrm>
            <a:off x="0" y="0"/>
            <a:ext cx="12192000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1D3A989-CF79-40FB-B6E9-AF55685FF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r>
              <a:rPr lang="nl-NL"/>
              <a:t>titel van de presentatie</a:t>
            </a:r>
          </a:p>
        </p:txBody>
      </p:sp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BF5E2DE6-BA54-4904-B0E0-E9849D24DF1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89426"/>
            <a:ext cx="12192000" cy="3343609"/>
          </a:xfrm>
          <a:custGeom>
            <a:avLst/>
            <a:gdLst>
              <a:gd name="connsiteX0" fmla="*/ 0 w 12192000"/>
              <a:gd name="connsiteY0" fmla="*/ 0 h 3343609"/>
              <a:gd name="connsiteX1" fmla="*/ 632670 w 12192000"/>
              <a:gd name="connsiteY1" fmla="*/ 0 h 3343609"/>
              <a:gd name="connsiteX2" fmla="*/ 632670 w 12192000"/>
              <a:gd name="connsiteY2" fmla="*/ 59240 h 3343609"/>
              <a:gd name="connsiteX3" fmla="*/ 632670 w 12192000"/>
              <a:gd name="connsiteY3" fmla="*/ 360969 h 3343609"/>
              <a:gd name="connsiteX4" fmla="*/ 721873 w 12192000"/>
              <a:gd name="connsiteY4" fmla="*/ 451047 h 3343609"/>
              <a:gd name="connsiteX5" fmla="*/ 3219558 w 12192000"/>
              <a:gd name="connsiteY5" fmla="*/ 451047 h 3343609"/>
              <a:gd name="connsiteX6" fmla="*/ 3308761 w 12192000"/>
              <a:gd name="connsiteY6" fmla="*/ 360969 h 3343609"/>
              <a:gd name="connsiteX7" fmla="*/ 3308761 w 12192000"/>
              <a:gd name="connsiteY7" fmla="*/ 20535 h 3343609"/>
              <a:gd name="connsiteX8" fmla="*/ 3308761 w 12192000"/>
              <a:gd name="connsiteY8" fmla="*/ 0 h 3343609"/>
              <a:gd name="connsiteX9" fmla="*/ 12192000 w 12192000"/>
              <a:gd name="connsiteY9" fmla="*/ 0 h 3343609"/>
              <a:gd name="connsiteX10" fmla="*/ 12192000 w 12192000"/>
              <a:gd name="connsiteY10" fmla="*/ 3343609 h 3343609"/>
              <a:gd name="connsiteX11" fmla="*/ 0 w 12192000"/>
              <a:gd name="connsiteY11" fmla="*/ 3343609 h 3343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3343609">
                <a:moveTo>
                  <a:pt x="0" y="0"/>
                </a:moveTo>
                <a:lnTo>
                  <a:pt x="632670" y="0"/>
                </a:lnTo>
                <a:lnTo>
                  <a:pt x="632670" y="59240"/>
                </a:lnTo>
                <a:cubicBezTo>
                  <a:pt x="632670" y="360969"/>
                  <a:pt x="632670" y="360969"/>
                  <a:pt x="632670" y="360969"/>
                </a:cubicBezTo>
                <a:cubicBezTo>
                  <a:pt x="632670" y="410512"/>
                  <a:pt x="672811" y="451047"/>
                  <a:pt x="721873" y="451047"/>
                </a:cubicBezTo>
                <a:cubicBezTo>
                  <a:pt x="3219558" y="451047"/>
                  <a:pt x="3219558" y="451047"/>
                  <a:pt x="3219558" y="451047"/>
                </a:cubicBezTo>
                <a:cubicBezTo>
                  <a:pt x="3268620" y="451047"/>
                  <a:pt x="3308761" y="410512"/>
                  <a:pt x="3308761" y="360969"/>
                </a:cubicBezTo>
                <a:cubicBezTo>
                  <a:pt x="3308761" y="192071"/>
                  <a:pt x="3308761" y="86510"/>
                  <a:pt x="3308761" y="20535"/>
                </a:cubicBezTo>
                <a:lnTo>
                  <a:pt x="3308761" y="0"/>
                </a:lnTo>
                <a:lnTo>
                  <a:pt x="12192000" y="0"/>
                </a:lnTo>
                <a:lnTo>
                  <a:pt x="12192000" y="3343609"/>
                </a:lnTo>
                <a:lnTo>
                  <a:pt x="0" y="334360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EE35D6C5-7B40-4B34-BB38-24190B438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3766706"/>
            <a:ext cx="6120000" cy="387798"/>
          </a:xfrm>
        </p:spPr>
        <p:txBody>
          <a:bodyPr/>
          <a:lstStyle>
            <a:lvl1pPr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5FED67ED-D8E1-4CE5-9171-3FAC28EEEFF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4412673"/>
            <a:ext cx="6120000" cy="1600200"/>
          </a:xfrm>
        </p:spPr>
        <p:txBody>
          <a:bodyPr/>
          <a:lstStyle>
            <a:lvl1pPr marL="268288" indent="-268288">
              <a:defRPr sz="2700"/>
            </a:lvl1pPr>
            <a:lvl2pPr>
              <a:defRPr sz="2000"/>
            </a:lvl2pPr>
            <a:lvl3pPr>
              <a:defRPr sz="2000"/>
            </a:lvl3pPr>
            <a:lvl4pPr>
              <a:defRPr sz="2700"/>
            </a:lvl4pPr>
            <a:lvl5pPr>
              <a:defRPr sz="2700"/>
            </a:lvl5pPr>
          </a:lstStyle>
          <a:p>
            <a:pPr lvl="0"/>
            <a:r>
              <a:rPr lang="nl-NL"/>
              <a:t>Tekst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293F738D-1732-4E3E-8A65-2D6F931856E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41870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1D5C2F-2D03-45CD-B7D6-0A26C55DBA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" y="977207"/>
            <a:ext cx="4824000" cy="470898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36B65DBA-47C4-4898-88B8-9AA8D94904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cap="all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6BFE184D-0DD5-48A7-BF22-2CFA10646A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3888" y="6446579"/>
            <a:ext cx="273665" cy="184666"/>
          </a:xfrm>
          <a:prstGeom prst="rect">
            <a:avLst/>
          </a:prstGeom>
        </p:spPr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  <p:sp>
        <p:nvSpPr>
          <p:cNvPr id="10" name="Tijdelijke aanduiding voor tekst 3">
            <a:extLst>
              <a:ext uri="{FF2B5EF4-FFF2-40B4-BE49-F238E27FC236}">
                <a16:creationId xmlns:a16="http://schemas.microsoft.com/office/drawing/2014/main" id="{90490C2F-D8B1-4A57-8F48-CD1F97FE41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1736725"/>
            <a:ext cx="4824000" cy="3492500"/>
          </a:xfrm>
        </p:spPr>
        <p:txBody>
          <a:bodyPr/>
          <a:lstStyle>
            <a:lvl1pPr>
              <a:defRPr sz="27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4" name="Tijdelijke aanduiding voor afbeelding 13">
            <a:extLst>
              <a:ext uri="{FF2B5EF4-FFF2-40B4-BE49-F238E27FC236}">
                <a16:creationId xmlns:a16="http://schemas.microsoft.com/office/drawing/2014/main" id="{778524A2-32A6-4E51-B75D-38102B47929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096000" y="1"/>
            <a:ext cx="6096000" cy="6858000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11" name="Tijdelijke aanduiding voor tekst 25">
            <a:extLst>
              <a:ext uri="{FF2B5EF4-FFF2-40B4-BE49-F238E27FC236}">
                <a16:creationId xmlns:a16="http://schemas.microsoft.com/office/drawing/2014/main" id="{E339102A-C2A2-42E5-99C1-BA3B76B187E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5094000"/>
            <a:ext cx="6096000" cy="1764000"/>
          </a:xfrm>
          <a:blipFill dpi="0" rotWithShape="1">
            <a:blip r:embed="rId2"/>
            <a:srcRect/>
            <a:tile tx="0" ty="0" sx="70000" sy="70000" flip="none" algn="br"/>
          </a:blipFill>
        </p:spPr>
        <p:txBody>
          <a:bodyPr/>
          <a:lstStyle>
            <a:lvl1pPr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961282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94">
          <p15:clr>
            <a:srgbClr val="FBAE40"/>
          </p15:clr>
        </p15:guide>
        <p15:guide id="2" orient="horz" pos="1094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en grot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hoek 19">
            <a:extLst>
              <a:ext uri="{FF2B5EF4-FFF2-40B4-BE49-F238E27FC236}">
                <a16:creationId xmlns:a16="http://schemas.microsoft.com/office/drawing/2014/main" id="{BB5A511E-1A6C-45AD-A9C3-DE763CF35F03}"/>
              </a:ext>
            </a:extLst>
          </p:cNvPr>
          <p:cNvSpPr/>
          <p:nvPr userDrawn="1"/>
        </p:nvSpPr>
        <p:spPr>
          <a:xfrm>
            <a:off x="0" y="0"/>
            <a:ext cx="6096000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36B65DBA-47C4-4898-88B8-9AA8D94904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cap="all"/>
          </a:p>
        </p:txBody>
      </p:sp>
      <p:sp>
        <p:nvSpPr>
          <p:cNvPr id="10" name="Tijdelijke aanduiding voor tekst 3">
            <a:extLst>
              <a:ext uri="{FF2B5EF4-FFF2-40B4-BE49-F238E27FC236}">
                <a16:creationId xmlns:a16="http://schemas.microsoft.com/office/drawing/2014/main" id="{90490C2F-D8B1-4A57-8F48-CD1F97FE41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08775" y="1736725"/>
            <a:ext cx="4859338" cy="3492499"/>
          </a:xfrm>
        </p:spPr>
        <p:txBody>
          <a:bodyPr/>
          <a:lstStyle>
            <a:lvl1pPr>
              <a:defRPr sz="27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31B5196A-8AD3-4D46-8C57-484F5FC1D687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89425"/>
            <a:ext cx="6096000" cy="6768574"/>
          </a:xfrm>
          <a:custGeom>
            <a:avLst/>
            <a:gdLst>
              <a:gd name="connsiteX0" fmla="*/ 0 w 6096000"/>
              <a:gd name="connsiteY0" fmla="*/ 0 h 6768574"/>
              <a:gd name="connsiteX1" fmla="*/ 632670 w 6096000"/>
              <a:gd name="connsiteY1" fmla="*/ 0 h 6768574"/>
              <a:gd name="connsiteX2" fmla="*/ 632670 w 6096000"/>
              <a:gd name="connsiteY2" fmla="*/ 59240 h 6768574"/>
              <a:gd name="connsiteX3" fmla="*/ 632670 w 6096000"/>
              <a:gd name="connsiteY3" fmla="*/ 360969 h 6768574"/>
              <a:gd name="connsiteX4" fmla="*/ 721873 w 6096000"/>
              <a:gd name="connsiteY4" fmla="*/ 451047 h 6768574"/>
              <a:gd name="connsiteX5" fmla="*/ 3219558 w 6096000"/>
              <a:gd name="connsiteY5" fmla="*/ 451047 h 6768574"/>
              <a:gd name="connsiteX6" fmla="*/ 3308761 w 6096000"/>
              <a:gd name="connsiteY6" fmla="*/ 360969 h 6768574"/>
              <a:gd name="connsiteX7" fmla="*/ 3308761 w 6096000"/>
              <a:gd name="connsiteY7" fmla="*/ 20535 h 6768574"/>
              <a:gd name="connsiteX8" fmla="*/ 3308761 w 6096000"/>
              <a:gd name="connsiteY8" fmla="*/ 0 h 6768574"/>
              <a:gd name="connsiteX9" fmla="*/ 6096000 w 6096000"/>
              <a:gd name="connsiteY9" fmla="*/ 0 h 6768574"/>
              <a:gd name="connsiteX10" fmla="*/ 6096000 w 6096000"/>
              <a:gd name="connsiteY10" fmla="*/ 2711573 h 6768574"/>
              <a:gd name="connsiteX11" fmla="*/ 6096000 w 6096000"/>
              <a:gd name="connsiteY11" fmla="*/ 2711574 h 6768574"/>
              <a:gd name="connsiteX12" fmla="*/ 6096000 w 6096000"/>
              <a:gd name="connsiteY12" fmla="*/ 6768574 h 6768574"/>
              <a:gd name="connsiteX13" fmla="*/ 0 w 6096000"/>
              <a:gd name="connsiteY13" fmla="*/ 6768574 h 6768574"/>
              <a:gd name="connsiteX14" fmla="*/ 0 w 6096000"/>
              <a:gd name="connsiteY14" fmla="*/ 2711574 h 6768574"/>
              <a:gd name="connsiteX15" fmla="*/ 0 w 6096000"/>
              <a:gd name="connsiteY15" fmla="*/ 2711573 h 6768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096000" h="6768574">
                <a:moveTo>
                  <a:pt x="0" y="0"/>
                </a:moveTo>
                <a:lnTo>
                  <a:pt x="632670" y="0"/>
                </a:lnTo>
                <a:lnTo>
                  <a:pt x="632670" y="59240"/>
                </a:lnTo>
                <a:cubicBezTo>
                  <a:pt x="632670" y="360969"/>
                  <a:pt x="632670" y="360969"/>
                  <a:pt x="632670" y="360969"/>
                </a:cubicBezTo>
                <a:cubicBezTo>
                  <a:pt x="632670" y="410512"/>
                  <a:pt x="672811" y="451047"/>
                  <a:pt x="721873" y="451047"/>
                </a:cubicBezTo>
                <a:cubicBezTo>
                  <a:pt x="3219558" y="451047"/>
                  <a:pt x="3219558" y="451047"/>
                  <a:pt x="3219558" y="451047"/>
                </a:cubicBezTo>
                <a:cubicBezTo>
                  <a:pt x="3268620" y="451047"/>
                  <a:pt x="3308761" y="410512"/>
                  <a:pt x="3308761" y="360969"/>
                </a:cubicBezTo>
                <a:cubicBezTo>
                  <a:pt x="3308761" y="192071"/>
                  <a:pt x="3308761" y="86510"/>
                  <a:pt x="3308761" y="20535"/>
                </a:cubicBezTo>
                <a:lnTo>
                  <a:pt x="3308761" y="0"/>
                </a:lnTo>
                <a:lnTo>
                  <a:pt x="6096000" y="0"/>
                </a:lnTo>
                <a:lnTo>
                  <a:pt x="6096000" y="2711573"/>
                </a:lnTo>
                <a:lnTo>
                  <a:pt x="6096000" y="2711574"/>
                </a:lnTo>
                <a:lnTo>
                  <a:pt x="6096000" y="6768574"/>
                </a:lnTo>
                <a:lnTo>
                  <a:pt x="0" y="6768574"/>
                </a:lnTo>
                <a:lnTo>
                  <a:pt x="0" y="2711574"/>
                </a:lnTo>
                <a:lnTo>
                  <a:pt x="0" y="271157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28" name="Titel 1">
            <a:extLst>
              <a:ext uri="{FF2B5EF4-FFF2-40B4-BE49-F238E27FC236}">
                <a16:creationId xmlns:a16="http://schemas.microsoft.com/office/drawing/2014/main" id="{6427CACB-5277-47CE-8FF8-E60B8AF34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8775" y="977207"/>
            <a:ext cx="4859338" cy="470898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37D573B2-1DEE-461F-80AA-4E0186677EFE}"/>
              </a:ext>
            </a:extLst>
          </p:cNvPr>
          <p:cNvSpPr/>
          <p:nvPr userDrawn="1"/>
        </p:nvSpPr>
        <p:spPr>
          <a:xfrm>
            <a:off x="-10160" y="89535"/>
            <a:ext cx="12208193" cy="451602"/>
          </a:xfrm>
          <a:custGeom>
            <a:avLst/>
            <a:gdLst>
              <a:gd name="connsiteX0" fmla="*/ 0 w 12208193"/>
              <a:gd name="connsiteY0" fmla="*/ 0 h 541137"/>
              <a:gd name="connsiteX1" fmla="*/ 634048 w 12208193"/>
              <a:gd name="connsiteY1" fmla="*/ 0 h 541137"/>
              <a:gd name="connsiteX2" fmla="*/ 3313430 w 12208193"/>
              <a:gd name="connsiteY2" fmla="*/ 0 h 541137"/>
              <a:gd name="connsiteX3" fmla="*/ 12208193 w 12208193"/>
              <a:gd name="connsiteY3" fmla="*/ 0 h 541137"/>
              <a:gd name="connsiteX4" fmla="*/ 12208193 w 12208193"/>
              <a:gd name="connsiteY4" fmla="*/ 89535 h 541137"/>
              <a:gd name="connsiteX5" fmla="*/ 3313430 w 12208193"/>
              <a:gd name="connsiteY5" fmla="*/ 89535 h 541137"/>
              <a:gd name="connsiteX6" fmla="*/ 3313430 w 12208193"/>
              <a:gd name="connsiteY6" fmla="*/ 110095 h 541137"/>
              <a:gd name="connsiteX7" fmla="*/ 3313430 w 12208193"/>
              <a:gd name="connsiteY7" fmla="*/ 450948 h 541137"/>
              <a:gd name="connsiteX8" fmla="*/ 3224117 w 12208193"/>
              <a:gd name="connsiteY8" fmla="*/ 541137 h 541137"/>
              <a:gd name="connsiteX9" fmla="*/ 723361 w 12208193"/>
              <a:gd name="connsiteY9" fmla="*/ 541137 h 541137"/>
              <a:gd name="connsiteX10" fmla="*/ 634048 w 12208193"/>
              <a:gd name="connsiteY10" fmla="*/ 450948 h 541137"/>
              <a:gd name="connsiteX11" fmla="*/ 634048 w 12208193"/>
              <a:gd name="connsiteY11" fmla="*/ 148848 h 541137"/>
              <a:gd name="connsiteX12" fmla="*/ 634048 w 12208193"/>
              <a:gd name="connsiteY12" fmla="*/ 89535 h 541137"/>
              <a:gd name="connsiteX13" fmla="*/ 0 w 12208193"/>
              <a:gd name="connsiteY13" fmla="*/ 89535 h 541137"/>
              <a:gd name="connsiteX0" fmla="*/ 12208193 w 12299633"/>
              <a:gd name="connsiteY0" fmla="*/ 0 h 541137"/>
              <a:gd name="connsiteX1" fmla="*/ 12208193 w 12299633"/>
              <a:gd name="connsiteY1" fmla="*/ 89535 h 541137"/>
              <a:gd name="connsiteX2" fmla="*/ 3313430 w 12299633"/>
              <a:gd name="connsiteY2" fmla="*/ 89535 h 541137"/>
              <a:gd name="connsiteX3" fmla="*/ 3313430 w 12299633"/>
              <a:gd name="connsiteY3" fmla="*/ 110095 h 541137"/>
              <a:gd name="connsiteX4" fmla="*/ 3313430 w 12299633"/>
              <a:gd name="connsiteY4" fmla="*/ 450948 h 541137"/>
              <a:gd name="connsiteX5" fmla="*/ 3224117 w 12299633"/>
              <a:gd name="connsiteY5" fmla="*/ 541137 h 541137"/>
              <a:gd name="connsiteX6" fmla="*/ 723361 w 12299633"/>
              <a:gd name="connsiteY6" fmla="*/ 541137 h 541137"/>
              <a:gd name="connsiteX7" fmla="*/ 634048 w 12299633"/>
              <a:gd name="connsiteY7" fmla="*/ 450948 h 541137"/>
              <a:gd name="connsiteX8" fmla="*/ 634048 w 12299633"/>
              <a:gd name="connsiteY8" fmla="*/ 148848 h 541137"/>
              <a:gd name="connsiteX9" fmla="*/ 634048 w 12299633"/>
              <a:gd name="connsiteY9" fmla="*/ 89535 h 541137"/>
              <a:gd name="connsiteX10" fmla="*/ 0 w 12299633"/>
              <a:gd name="connsiteY10" fmla="*/ 89535 h 541137"/>
              <a:gd name="connsiteX11" fmla="*/ 0 w 12299633"/>
              <a:gd name="connsiteY11" fmla="*/ 0 h 541137"/>
              <a:gd name="connsiteX12" fmla="*/ 634048 w 12299633"/>
              <a:gd name="connsiteY12" fmla="*/ 0 h 541137"/>
              <a:gd name="connsiteX13" fmla="*/ 3313430 w 12299633"/>
              <a:gd name="connsiteY13" fmla="*/ 0 h 541137"/>
              <a:gd name="connsiteX14" fmla="*/ 12299633 w 12299633"/>
              <a:gd name="connsiteY14" fmla="*/ 91440 h 541137"/>
              <a:gd name="connsiteX0" fmla="*/ 12208193 w 12208193"/>
              <a:gd name="connsiteY0" fmla="*/ 0 h 541137"/>
              <a:gd name="connsiteX1" fmla="*/ 12208193 w 12208193"/>
              <a:gd name="connsiteY1" fmla="*/ 89535 h 541137"/>
              <a:gd name="connsiteX2" fmla="*/ 3313430 w 12208193"/>
              <a:gd name="connsiteY2" fmla="*/ 89535 h 541137"/>
              <a:gd name="connsiteX3" fmla="*/ 3313430 w 12208193"/>
              <a:gd name="connsiteY3" fmla="*/ 110095 h 541137"/>
              <a:gd name="connsiteX4" fmla="*/ 3313430 w 12208193"/>
              <a:gd name="connsiteY4" fmla="*/ 450948 h 541137"/>
              <a:gd name="connsiteX5" fmla="*/ 3224117 w 12208193"/>
              <a:gd name="connsiteY5" fmla="*/ 541137 h 541137"/>
              <a:gd name="connsiteX6" fmla="*/ 723361 w 12208193"/>
              <a:gd name="connsiteY6" fmla="*/ 541137 h 541137"/>
              <a:gd name="connsiteX7" fmla="*/ 634048 w 12208193"/>
              <a:gd name="connsiteY7" fmla="*/ 450948 h 541137"/>
              <a:gd name="connsiteX8" fmla="*/ 634048 w 12208193"/>
              <a:gd name="connsiteY8" fmla="*/ 148848 h 541137"/>
              <a:gd name="connsiteX9" fmla="*/ 634048 w 12208193"/>
              <a:gd name="connsiteY9" fmla="*/ 89535 h 541137"/>
              <a:gd name="connsiteX10" fmla="*/ 0 w 12208193"/>
              <a:gd name="connsiteY10" fmla="*/ 89535 h 541137"/>
              <a:gd name="connsiteX11" fmla="*/ 0 w 12208193"/>
              <a:gd name="connsiteY11" fmla="*/ 0 h 541137"/>
              <a:gd name="connsiteX12" fmla="*/ 634048 w 12208193"/>
              <a:gd name="connsiteY12" fmla="*/ 0 h 541137"/>
              <a:gd name="connsiteX13" fmla="*/ 3313430 w 12208193"/>
              <a:gd name="connsiteY13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0 w 12208193"/>
              <a:gd name="connsiteY10" fmla="*/ 0 h 541137"/>
              <a:gd name="connsiteX11" fmla="*/ 634048 w 12208193"/>
              <a:gd name="connsiteY11" fmla="*/ 0 h 541137"/>
              <a:gd name="connsiteX12" fmla="*/ 3313430 w 12208193"/>
              <a:gd name="connsiteY12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634048 w 12208193"/>
              <a:gd name="connsiteY10" fmla="*/ 0 h 541137"/>
              <a:gd name="connsiteX11" fmla="*/ 3313430 w 12208193"/>
              <a:gd name="connsiteY11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634048 w 12208193"/>
              <a:gd name="connsiteY10" fmla="*/ 0 h 541137"/>
              <a:gd name="connsiteX0" fmla="*/ 12208193 w 12208193"/>
              <a:gd name="connsiteY0" fmla="*/ 0 h 451602"/>
              <a:gd name="connsiteX1" fmla="*/ 3313430 w 12208193"/>
              <a:gd name="connsiteY1" fmla="*/ 0 h 451602"/>
              <a:gd name="connsiteX2" fmla="*/ 3313430 w 12208193"/>
              <a:gd name="connsiteY2" fmla="*/ 20560 h 451602"/>
              <a:gd name="connsiteX3" fmla="*/ 3313430 w 12208193"/>
              <a:gd name="connsiteY3" fmla="*/ 361413 h 451602"/>
              <a:gd name="connsiteX4" fmla="*/ 3224117 w 12208193"/>
              <a:gd name="connsiteY4" fmla="*/ 451602 h 451602"/>
              <a:gd name="connsiteX5" fmla="*/ 723361 w 12208193"/>
              <a:gd name="connsiteY5" fmla="*/ 451602 h 451602"/>
              <a:gd name="connsiteX6" fmla="*/ 634048 w 12208193"/>
              <a:gd name="connsiteY6" fmla="*/ 361413 h 451602"/>
              <a:gd name="connsiteX7" fmla="*/ 634048 w 12208193"/>
              <a:gd name="connsiteY7" fmla="*/ 59313 h 451602"/>
              <a:gd name="connsiteX8" fmla="*/ 634048 w 12208193"/>
              <a:gd name="connsiteY8" fmla="*/ 0 h 451602"/>
              <a:gd name="connsiteX9" fmla="*/ 0 w 12208193"/>
              <a:gd name="connsiteY9" fmla="*/ 0 h 451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8193" h="451602">
                <a:moveTo>
                  <a:pt x="12208193" y="0"/>
                </a:moveTo>
                <a:lnTo>
                  <a:pt x="3313430" y="0"/>
                </a:lnTo>
                <a:lnTo>
                  <a:pt x="3313430" y="20560"/>
                </a:lnTo>
                <a:lnTo>
                  <a:pt x="3313430" y="361413"/>
                </a:lnTo>
                <a:cubicBezTo>
                  <a:pt x="3313430" y="411017"/>
                  <a:pt x="3273240" y="451602"/>
                  <a:pt x="3224117" y="451602"/>
                </a:cubicBezTo>
                <a:lnTo>
                  <a:pt x="723361" y="451602"/>
                </a:lnTo>
                <a:cubicBezTo>
                  <a:pt x="674239" y="451602"/>
                  <a:pt x="634048" y="411017"/>
                  <a:pt x="634048" y="361413"/>
                </a:cubicBezTo>
                <a:lnTo>
                  <a:pt x="634048" y="59313"/>
                </a:lnTo>
                <a:lnTo>
                  <a:pt x="634048" y="0"/>
                </a:lnTo>
                <a:lnTo>
                  <a:pt x="0" y="0"/>
                </a:lnTo>
              </a:path>
            </a:pathLst>
          </a:custGeom>
          <a:noFill/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6BFE184D-0DD5-48A7-BF22-2CFA10646A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3888" y="6446579"/>
            <a:ext cx="273665" cy="184666"/>
          </a:xfrm>
          <a:prstGeom prst="rect">
            <a:avLst/>
          </a:prstGeom>
        </p:spPr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867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94">
          <p15:clr>
            <a:srgbClr val="FBAE40"/>
          </p15:clr>
        </p15:guide>
        <p15:guide id="2" orient="horz" pos="1094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1D5C2F-2D03-45CD-B7D6-0A26C55DB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36B65DBA-47C4-4898-88B8-9AA8D94904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cap="all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6BFE184D-0DD5-48A7-BF22-2CFA10646A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3888" y="6446579"/>
            <a:ext cx="273665" cy="184666"/>
          </a:xfrm>
          <a:prstGeom prst="rect">
            <a:avLst/>
          </a:prstGeom>
        </p:spPr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  <p:sp>
        <p:nvSpPr>
          <p:cNvPr id="9" name="Tijdelijke aanduiding voor tekst 3">
            <a:extLst>
              <a:ext uri="{FF2B5EF4-FFF2-40B4-BE49-F238E27FC236}">
                <a16:creationId xmlns:a16="http://schemas.microsoft.com/office/drawing/2014/main" id="{84A4582D-FBB5-4126-8EDB-BB164AA4CF1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3888" y="1745933"/>
            <a:ext cx="10944225" cy="387798"/>
          </a:xfrm>
        </p:spPr>
        <p:txBody>
          <a:bodyPr vert="horz" wrap="square" lIns="0" tIns="0" rIns="0" bIns="0" rtlCol="0" anchor="t" anchorCtr="0">
            <a:spAutoFit/>
          </a:bodyPr>
          <a:lstStyle>
            <a:lvl1pPr marL="0" indent="0">
              <a:buNone/>
              <a:defRPr lang="nl-NL" sz="2700" b="1" spc="7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>
              <a:lnSpc>
                <a:spcPct val="90000"/>
              </a:lnSpc>
              <a:spcBef>
                <a:spcPct val="0"/>
              </a:spcBef>
              <a:buNone/>
            </a:pPr>
            <a:r>
              <a:rPr lang="nl-NL"/>
              <a:t>Subtitel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3F448A7-117D-43E0-85D4-4C41DCB7BE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2141220"/>
            <a:ext cx="10944225" cy="3088005"/>
          </a:xfrm>
        </p:spPr>
        <p:txBody>
          <a:bodyPr/>
          <a:lstStyle>
            <a:lvl1pPr>
              <a:lnSpc>
                <a:spcPct val="120000"/>
              </a:lnSpc>
              <a:defRPr sz="1800"/>
            </a:lvl1pPr>
            <a:lvl2pPr>
              <a:lnSpc>
                <a:spcPct val="120000"/>
              </a:lnSpc>
              <a:defRPr sz="1800"/>
            </a:lvl2pPr>
            <a:lvl3pPr>
              <a:lnSpc>
                <a:spcPct val="120000"/>
              </a:lnSpc>
              <a:defRPr sz="1800"/>
            </a:lvl3pPr>
            <a:lvl4pPr>
              <a:lnSpc>
                <a:spcPct val="120000"/>
              </a:lnSpc>
              <a:defRPr sz="1800"/>
            </a:lvl4pPr>
            <a:lvl5pPr>
              <a:lnSpc>
                <a:spcPct val="120000"/>
              </a:lnSpc>
              <a:defRPr sz="1800"/>
            </a:lvl5pPr>
          </a:lstStyle>
          <a:p>
            <a:pPr lvl="0"/>
            <a:r>
              <a:rPr lang="nl-NL"/>
              <a:t>Backspace om bullet te verwijderen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5623580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94">
          <p15:clr>
            <a:srgbClr val="FBAE40"/>
          </p15:clr>
        </p15:guide>
        <p15:guide id="2" orient="horz" pos="1094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36B65DBA-47C4-4898-88B8-9AA8D94904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nl-NL"/>
              <a:t>titel van de presentatie</a:t>
            </a:r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6BFE184D-0DD5-48A7-BF22-2CFA10646A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3888" y="6446579"/>
            <a:ext cx="273665" cy="184666"/>
          </a:xfrm>
          <a:prstGeom prst="rect">
            <a:avLst/>
          </a:prstGeom>
        </p:spPr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  <p:sp>
        <p:nvSpPr>
          <p:cNvPr id="20" name="Vrije vorm: vorm 19">
            <a:extLst>
              <a:ext uri="{FF2B5EF4-FFF2-40B4-BE49-F238E27FC236}">
                <a16:creationId xmlns:a16="http://schemas.microsoft.com/office/drawing/2014/main" id="{72DE35EA-84AF-41AB-B3A1-1C3189724581}"/>
              </a:ext>
            </a:extLst>
          </p:cNvPr>
          <p:cNvSpPr/>
          <p:nvPr userDrawn="1"/>
        </p:nvSpPr>
        <p:spPr>
          <a:xfrm>
            <a:off x="-10160" y="89535"/>
            <a:ext cx="12208193" cy="451602"/>
          </a:xfrm>
          <a:custGeom>
            <a:avLst/>
            <a:gdLst>
              <a:gd name="connsiteX0" fmla="*/ 0 w 12208193"/>
              <a:gd name="connsiteY0" fmla="*/ 0 h 541137"/>
              <a:gd name="connsiteX1" fmla="*/ 634048 w 12208193"/>
              <a:gd name="connsiteY1" fmla="*/ 0 h 541137"/>
              <a:gd name="connsiteX2" fmla="*/ 3313430 w 12208193"/>
              <a:gd name="connsiteY2" fmla="*/ 0 h 541137"/>
              <a:gd name="connsiteX3" fmla="*/ 12208193 w 12208193"/>
              <a:gd name="connsiteY3" fmla="*/ 0 h 541137"/>
              <a:gd name="connsiteX4" fmla="*/ 12208193 w 12208193"/>
              <a:gd name="connsiteY4" fmla="*/ 89535 h 541137"/>
              <a:gd name="connsiteX5" fmla="*/ 3313430 w 12208193"/>
              <a:gd name="connsiteY5" fmla="*/ 89535 h 541137"/>
              <a:gd name="connsiteX6" fmla="*/ 3313430 w 12208193"/>
              <a:gd name="connsiteY6" fmla="*/ 110095 h 541137"/>
              <a:gd name="connsiteX7" fmla="*/ 3313430 w 12208193"/>
              <a:gd name="connsiteY7" fmla="*/ 450948 h 541137"/>
              <a:gd name="connsiteX8" fmla="*/ 3224117 w 12208193"/>
              <a:gd name="connsiteY8" fmla="*/ 541137 h 541137"/>
              <a:gd name="connsiteX9" fmla="*/ 723361 w 12208193"/>
              <a:gd name="connsiteY9" fmla="*/ 541137 h 541137"/>
              <a:gd name="connsiteX10" fmla="*/ 634048 w 12208193"/>
              <a:gd name="connsiteY10" fmla="*/ 450948 h 541137"/>
              <a:gd name="connsiteX11" fmla="*/ 634048 w 12208193"/>
              <a:gd name="connsiteY11" fmla="*/ 148848 h 541137"/>
              <a:gd name="connsiteX12" fmla="*/ 634048 w 12208193"/>
              <a:gd name="connsiteY12" fmla="*/ 89535 h 541137"/>
              <a:gd name="connsiteX13" fmla="*/ 0 w 12208193"/>
              <a:gd name="connsiteY13" fmla="*/ 89535 h 541137"/>
              <a:gd name="connsiteX0" fmla="*/ 12208193 w 12299633"/>
              <a:gd name="connsiteY0" fmla="*/ 0 h 541137"/>
              <a:gd name="connsiteX1" fmla="*/ 12208193 w 12299633"/>
              <a:gd name="connsiteY1" fmla="*/ 89535 h 541137"/>
              <a:gd name="connsiteX2" fmla="*/ 3313430 w 12299633"/>
              <a:gd name="connsiteY2" fmla="*/ 89535 h 541137"/>
              <a:gd name="connsiteX3" fmla="*/ 3313430 w 12299633"/>
              <a:gd name="connsiteY3" fmla="*/ 110095 h 541137"/>
              <a:gd name="connsiteX4" fmla="*/ 3313430 w 12299633"/>
              <a:gd name="connsiteY4" fmla="*/ 450948 h 541137"/>
              <a:gd name="connsiteX5" fmla="*/ 3224117 w 12299633"/>
              <a:gd name="connsiteY5" fmla="*/ 541137 h 541137"/>
              <a:gd name="connsiteX6" fmla="*/ 723361 w 12299633"/>
              <a:gd name="connsiteY6" fmla="*/ 541137 h 541137"/>
              <a:gd name="connsiteX7" fmla="*/ 634048 w 12299633"/>
              <a:gd name="connsiteY7" fmla="*/ 450948 h 541137"/>
              <a:gd name="connsiteX8" fmla="*/ 634048 w 12299633"/>
              <a:gd name="connsiteY8" fmla="*/ 148848 h 541137"/>
              <a:gd name="connsiteX9" fmla="*/ 634048 w 12299633"/>
              <a:gd name="connsiteY9" fmla="*/ 89535 h 541137"/>
              <a:gd name="connsiteX10" fmla="*/ 0 w 12299633"/>
              <a:gd name="connsiteY10" fmla="*/ 89535 h 541137"/>
              <a:gd name="connsiteX11" fmla="*/ 0 w 12299633"/>
              <a:gd name="connsiteY11" fmla="*/ 0 h 541137"/>
              <a:gd name="connsiteX12" fmla="*/ 634048 w 12299633"/>
              <a:gd name="connsiteY12" fmla="*/ 0 h 541137"/>
              <a:gd name="connsiteX13" fmla="*/ 3313430 w 12299633"/>
              <a:gd name="connsiteY13" fmla="*/ 0 h 541137"/>
              <a:gd name="connsiteX14" fmla="*/ 12299633 w 12299633"/>
              <a:gd name="connsiteY14" fmla="*/ 91440 h 541137"/>
              <a:gd name="connsiteX0" fmla="*/ 12208193 w 12208193"/>
              <a:gd name="connsiteY0" fmla="*/ 0 h 541137"/>
              <a:gd name="connsiteX1" fmla="*/ 12208193 w 12208193"/>
              <a:gd name="connsiteY1" fmla="*/ 89535 h 541137"/>
              <a:gd name="connsiteX2" fmla="*/ 3313430 w 12208193"/>
              <a:gd name="connsiteY2" fmla="*/ 89535 h 541137"/>
              <a:gd name="connsiteX3" fmla="*/ 3313430 w 12208193"/>
              <a:gd name="connsiteY3" fmla="*/ 110095 h 541137"/>
              <a:gd name="connsiteX4" fmla="*/ 3313430 w 12208193"/>
              <a:gd name="connsiteY4" fmla="*/ 450948 h 541137"/>
              <a:gd name="connsiteX5" fmla="*/ 3224117 w 12208193"/>
              <a:gd name="connsiteY5" fmla="*/ 541137 h 541137"/>
              <a:gd name="connsiteX6" fmla="*/ 723361 w 12208193"/>
              <a:gd name="connsiteY6" fmla="*/ 541137 h 541137"/>
              <a:gd name="connsiteX7" fmla="*/ 634048 w 12208193"/>
              <a:gd name="connsiteY7" fmla="*/ 450948 h 541137"/>
              <a:gd name="connsiteX8" fmla="*/ 634048 w 12208193"/>
              <a:gd name="connsiteY8" fmla="*/ 148848 h 541137"/>
              <a:gd name="connsiteX9" fmla="*/ 634048 w 12208193"/>
              <a:gd name="connsiteY9" fmla="*/ 89535 h 541137"/>
              <a:gd name="connsiteX10" fmla="*/ 0 w 12208193"/>
              <a:gd name="connsiteY10" fmla="*/ 89535 h 541137"/>
              <a:gd name="connsiteX11" fmla="*/ 0 w 12208193"/>
              <a:gd name="connsiteY11" fmla="*/ 0 h 541137"/>
              <a:gd name="connsiteX12" fmla="*/ 634048 w 12208193"/>
              <a:gd name="connsiteY12" fmla="*/ 0 h 541137"/>
              <a:gd name="connsiteX13" fmla="*/ 3313430 w 12208193"/>
              <a:gd name="connsiteY13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0 w 12208193"/>
              <a:gd name="connsiteY10" fmla="*/ 0 h 541137"/>
              <a:gd name="connsiteX11" fmla="*/ 634048 w 12208193"/>
              <a:gd name="connsiteY11" fmla="*/ 0 h 541137"/>
              <a:gd name="connsiteX12" fmla="*/ 3313430 w 12208193"/>
              <a:gd name="connsiteY12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634048 w 12208193"/>
              <a:gd name="connsiteY10" fmla="*/ 0 h 541137"/>
              <a:gd name="connsiteX11" fmla="*/ 3313430 w 12208193"/>
              <a:gd name="connsiteY11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634048 w 12208193"/>
              <a:gd name="connsiteY10" fmla="*/ 0 h 541137"/>
              <a:gd name="connsiteX0" fmla="*/ 12208193 w 12208193"/>
              <a:gd name="connsiteY0" fmla="*/ 0 h 451602"/>
              <a:gd name="connsiteX1" fmla="*/ 3313430 w 12208193"/>
              <a:gd name="connsiteY1" fmla="*/ 0 h 451602"/>
              <a:gd name="connsiteX2" fmla="*/ 3313430 w 12208193"/>
              <a:gd name="connsiteY2" fmla="*/ 20560 h 451602"/>
              <a:gd name="connsiteX3" fmla="*/ 3313430 w 12208193"/>
              <a:gd name="connsiteY3" fmla="*/ 361413 h 451602"/>
              <a:gd name="connsiteX4" fmla="*/ 3224117 w 12208193"/>
              <a:gd name="connsiteY4" fmla="*/ 451602 h 451602"/>
              <a:gd name="connsiteX5" fmla="*/ 723361 w 12208193"/>
              <a:gd name="connsiteY5" fmla="*/ 451602 h 451602"/>
              <a:gd name="connsiteX6" fmla="*/ 634048 w 12208193"/>
              <a:gd name="connsiteY6" fmla="*/ 361413 h 451602"/>
              <a:gd name="connsiteX7" fmla="*/ 634048 w 12208193"/>
              <a:gd name="connsiteY7" fmla="*/ 59313 h 451602"/>
              <a:gd name="connsiteX8" fmla="*/ 634048 w 12208193"/>
              <a:gd name="connsiteY8" fmla="*/ 0 h 451602"/>
              <a:gd name="connsiteX9" fmla="*/ 0 w 12208193"/>
              <a:gd name="connsiteY9" fmla="*/ 0 h 451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8193" h="451602">
                <a:moveTo>
                  <a:pt x="12208193" y="0"/>
                </a:moveTo>
                <a:lnTo>
                  <a:pt x="3313430" y="0"/>
                </a:lnTo>
                <a:lnTo>
                  <a:pt x="3313430" y="20560"/>
                </a:lnTo>
                <a:lnTo>
                  <a:pt x="3313430" y="361413"/>
                </a:lnTo>
                <a:cubicBezTo>
                  <a:pt x="3313430" y="411017"/>
                  <a:pt x="3273240" y="451602"/>
                  <a:pt x="3224117" y="451602"/>
                </a:cubicBezTo>
                <a:lnTo>
                  <a:pt x="723361" y="451602"/>
                </a:lnTo>
                <a:cubicBezTo>
                  <a:pt x="674239" y="451602"/>
                  <a:pt x="634048" y="411017"/>
                  <a:pt x="634048" y="361413"/>
                </a:cubicBezTo>
                <a:lnTo>
                  <a:pt x="634048" y="59313"/>
                </a:lnTo>
                <a:lnTo>
                  <a:pt x="634048" y="0"/>
                </a:lnTo>
                <a:lnTo>
                  <a:pt x="0" y="0"/>
                </a:lnTo>
              </a:path>
            </a:pathLst>
          </a:custGeom>
          <a:noFill/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21" name="Titel 20">
            <a:extLst>
              <a:ext uri="{FF2B5EF4-FFF2-40B4-BE49-F238E27FC236}">
                <a16:creationId xmlns:a16="http://schemas.microsoft.com/office/drawing/2014/main" id="{10661334-7AEF-41DF-A746-4485D0D5C4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" y="1052513"/>
            <a:ext cx="7020000" cy="387861"/>
          </a:xfrm>
        </p:spPr>
        <p:txBody>
          <a:bodyPr/>
          <a:lstStyle>
            <a:lvl1pPr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44FE31C2-0B03-42A7-B6EA-EEF496CDFF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1475232"/>
            <a:ext cx="7020000" cy="3753993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1800"/>
            </a:lvl1pPr>
            <a:lvl2pPr>
              <a:lnSpc>
                <a:spcPct val="120000"/>
              </a:lnSpc>
              <a:defRPr sz="1800"/>
            </a:lvl2pPr>
            <a:lvl3pPr>
              <a:lnSpc>
                <a:spcPct val="120000"/>
              </a:lnSpc>
              <a:defRPr sz="1800"/>
            </a:lvl3pPr>
            <a:lvl4pPr>
              <a:lnSpc>
                <a:spcPct val="120000"/>
              </a:lnSpc>
              <a:defRPr sz="1800"/>
            </a:lvl4pPr>
            <a:lvl5pPr>
              <a:lnSpc>
                <a:spcPct val="120000"/>
              </a:lnSpc>
              <a:defRPr sz="1800"/>
            </a:lvl5pPr>
          </a:lstStyle>
          <a:p>
            <a:pPr lvl="0"/>
            <a:r>
              <a:rPr lang="nl-NL"/>
              <a:t>Backspace om bullet te verwijderen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4" name="Tijdelijke aanduiding voor afbeelding 23">
            <a:extLst>
              <a:ext uri="{FF2B5EF4-FFF2-40B4-BE49-F238E27FC236}">
                <a16:creationId xmlns:a16="http://schemas.microsoft.com/office/drawing/2014/main" id="{8B950A08-7CD4-4E12-8BD7-A81A198D341B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8052000" y="0"/>
            <a:ext cx="4140000" cy="6858000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9" name="Tijdelijke aanduiding voor tekst 25">
            <a:extLst>
              <a:ext uri="{FF2B5EF4-FFF2-40B4-BE49-F238E27FC236}">
                <a16:creationId xmlns:a16="http://schemas.microsoft.com/office/drawing/2014/main" id="{3F5F7E0C-11E8-4783-B416-6DF10BB55B1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5094000"/>
            <a:ext cx="6096000" cy="1764000"/>
          </a:xfrm>
          <a:blipFill dpi="0" rotWithShape="1">
            <a:blip r:embed="rId2"/>
            <a:srcRect/>
            <a:tile tx="0" ty="0" sx="70000" sy="70000" flip="none" algn="br"/>
          </a:blipFill>
        </p:spPr>
        <p:txBody>
          <a:bodyPr/>
          <a:lstStyle>
            <a:lvl1pPr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43174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94">
          <p15:clr>
            <a:srgbClr val="FBAE40"/>
          </p15:clr>
        </p15:guide>
        <p15:guide id="2" orient="horz" pos="663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en 3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jdelijke aanduiding voor afbeelding 23">
            <a:extLst>
              <a:ext uri="{FF2B5EF4-FFF2-40B4-BE49-F238E27FC236}">
                <a16:creationId xmlns:a16="http://schemas.microsoft.com/office/drawing/2014/main" id="{8B950A08-7CD4-4E12-8BD7-A81A198D341B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8052000" y="0"/>
            <a:ext cx="4140000" cy="6858000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12" name="Tijdelijke aanduiding voor tekst 25">
            <a:extLst>
              <a:ext uri="{FF2B5EF4-FFF2-40B4-BE49-F238E27FC236}">
                <a16:creationId xmlns:a16="http://schemas.microsoft.com/office/drawing/2014/main" id="{40247160-20E2-48F9-A3B9-AA4EE69180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5094000"/>
            <a:ext cx="6096000" cy="1764000"/>
          </a:xfrm>
          <a:blipFill dpi="0" rotWithShape="1">
            <a:blip r:embed="rId2"/>
            <a:srcRect/>
            <a:tile tx="0" ty="0" sx="70000" sy="70000" flip="none" algn="br"/>
          </a:blipFill>
        </p:spPr>
        <p:txBody>
          <a:bodyPr/>
          <a:lstStyle>
            <a:lvl1pPr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36B65DBA-47C4-4898-88B8-9AA8D94904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nl-NL"/>
              <a:t>titel van de presentatie</a:t>
            </a:r>
          </a:p>
        </p:txBody>
      </p:sp>
      <p:sp>
        <p:nvSpPr>
          <p:cNvPr id="20" name="Vrije vorm: vorm 19">
            <a:extLst>
              <a:ext uri="{FF2B5EF4-FFF2-40B4-BE49-F238E27FC236}">
                <a16:creationId xmlns:a16="http://schemas.microsoft.com/office/drawing/2014/main" id="{72DE35EA-84AF-41AB-B3A1-1C3189724581}"/>
              </a:ext>
            </a:extLst>
          </p:cNvPr>
          <p:cNvSpPr/>
          <p:nvPr userDrawn="1"/>
        </p:nvSpPr>
        <p:spPr>
          <a:xfrm>
            <a:off x="-10160" y="89535"/>
            <a:ext cx="12208193" cy="451602"/>
          </a:xfrm>
          <a:custGeom>
            <a:avLst/>
            <a:gdLst>
              <a:gd name="connsiteX0" fmla="*/ 0 w 12208193"/>
              <a:gd name="connsiteY0" fmla="*/ 0 h 541137"/>
              <a:gd name="connsiteX1" fmla="*/ 634048 w 12208193"/>
              <a:gd name="connsiteY1" fmla="*/ 0 h 541137"/>
              <a:gd name="connsiteX2" fmla="*/ 3313430 w 12208193"/>
              <a:gd name="connsiteY2" fmla="*/ 0 h 541137"/>
              <a:gd name="connsiteX3" fmla="*/ 12208193 w 12208193"/>
              <a:gd name="connsiteY3" fmla="*/ 0 h 541137"/>
              <a:gd name="connsiteX4" fmla="*/ 12208193 w 12208193"/>
              <a:gd name="connsiteY4" fmla="*/ 89535 h 541137"/>
              <a:gd name="connsiteX5" fmla="*/ 3313430 w 12208193"/>
              <a:gd name="connsiteY5" fmla="*/ 89535 h 541137"/>
              <a:gd name="connsiteX6" fmla="*/ 3313430 w 12208193"/>
              <a:gd name="connsiteY6" fmla="*/ 110095 h 541137"/>
              <a:gd name="connsiteX7" fmla="*/ 3313430 w 12208193"/>
              <a:gd name="connsiteY7" fmla="*/ 450948 h 541137"/>
              <a:gd name="connsiteX8" fmla="*/ 3224117 w 12208193"/>
              <a:gd name="connsiteY8" fmla="*/ 541137 h 541137"/>
              <a:gd name="connsiteX9" fmla="*/ 723361 w 12208193"/>
              <a:gd name="connsiteY9" fmla="*/ 541137 h 541137"/>
              <a:gd name="connsiteX10" fmla="*/ 634048 w 12208193"/>
              <a:gd name="connsiteY10" fmla="*/ 450948 h 541137"/>
              <a:gd name="connsiteX11" fmla="*/ 634048 w 12208193"/>
              <a:gd name="connsiteY11" fmla="*/ 148848 h 541137"/>
              <a:gd name="connsiteX12" fmla="*/ 634048 w 12208193"/>
              <a:gd name="connsiteY12" fmla="*/ 89535 h 541137"/>
              <a:gd name="connsiteX13" fmla="*/ 0 w 12208193"/>
              <a:gd name="connsiteY13" fmla="*/ 89535 h 541137"/>
              <a:gd name="connsiteX0" fmla="*/ 12208193 w 12299633"/>
              <a:gd name="connsiteY0" fmla="*/ 0 h 541137"/>
              <a:gd name="connsiteX1" fmla="*/ 12208193 w 12299633"/>
              <a:gd name="connsiteY1" fmla="*/ 89535 h 541137"/>
              <a:gd name="connsiteX2" fmla="*/ 3313430 w 12299633"/>
              <a:gd name="connsiteY2" fmla="*/ 89535 h 541137"/>
              <a:gd name="connsiteX3" fmla="*/ 3313430 w 12299633"/>
              <a:gd name="connsiteY3" fmla="*/ 110095 h 541137"/>
              <a:gd name="connsiteX4" fmla="*/ 3313430 w 12299633"/>
              <a:gd name="connsiteY4" fmla="*/ 450948 h 541137"/>
              <a:gd name="connsiteX5" fmla="*/ 3224117 w 12299633"/>
              <a:gd name="connsiteY5" fmla="*/ 541137 h 541137"/>
              <a:gd name="connsiteX6" fmla="*/ 723361 w 12299633"/>
              <a:gd name="connsiteY6" fmla="*/ 541137 h 541137"/>
              <a:gd name="connsiteX7" fmla="*/ 634048 w 12299633"/>
              <a:gd name="connsiteY7" fmla="*/ 450948 h 541137"/>
              <a:gd name="connsiteX8" fmla="*/ 634048 w 12299633"/>
              <a:gd name="connsiteY8" fmla="*/ 148848 h 541137"/>
              <a:gd name="connsiteX9" fmla="*/ 634048 w 12299633"/>
              <a:gd name="connsiteY9" fmla="*/ 89535 h 541137"/>
              <a:gd name="connsiteX10" fmla="*/ 0 w 12299633"/>
              <a:gd name="connsiteY10" fmla="*/ 89535 h 541137"/>
              <a:gd name="connsiteX11" fmla="*/ 0 w 12299633"/>
              <a:gd name="connsiteY11" fmla="*/ 0 h 541137"/>
              <a:gd name="connsiteX12" fmla="*/ 634048 w 12299633"/>
              <a:gd name="connsiteY12" fmla="*/ 0 h 541137"/>
              <a:gd name="connsiteX13" fmla="*/ 3313430 w 12299633"/>
              <a:gd name="connsiteY13" fmla="*/ 0 h 541137"/>
              <a:gd name="connsiteX14" fmla="*/ 12299633 w 12299633"/>
              <a:gd name="connsiteY14" fmla="*/ 91440 h 541137"/>
              <a:gd name="connsiteX0" fmla="*/ 12208193 w 12208193"/>
              <a:gd name="connsiteY0" fmla="*/ 0 h 541137"/>
              <a:gd name="connsiteX1" fmla="*/ 12208193 w 12208193"/>
              <a:gd name="connsiteY1" fmla="*/ 89535 h 541137"/>
              <a:gd name="connsiteX2" fmla="*/ 3313430 w 12208193"/>
              <a:gd name="connsiteY2" fmla="*/ 89535 h 541137"/>
              <a:gd name="connsiteX3" fmla="*/ 3313430 w 12208193"/>
              <a:gd name="connsiteY3" fmla="*/ 110095 h 541137"/>
              <a:gd name="connsiteX4" fmla="*/ 3313430 w 12208193"/>
              <a:gd name="connsiteY4" fmla="*/ 450948 h 541137"/>
              <a:gd name="connsiteX5" fmla="*/ 3224117 w 12208193"/>
              <a:gd name="connsiteY5" fmla="*/ 541137 h 541137"/>
              <a:gd name="connsiteX6" fmla="*/ 723361 w 12208193"/>
              <a:gd name="connsiteY6" fmla="*/ 541137 h 541137"/>
              <a:gd name="connsiteX7" fmla="*/ 634048 w 12208193"/>
              <a:gd name="connsiteY7" fmla="*/ 450948 h 541137"/>
              <a:gd name="connsiteX8" fmla="*/ 634048 w 12208193"/>
              <a:gd name="connsiteY8" fmla="*/ 148848 h 541137"/>
              <a:gd name="connsiteX9" fmla="*/ 634048 w 12208193"/>
              <a:gd name="connsiteY9" fmla="*/ 89535 h 541137"/>
              <a:gd name="connsiteX10" fmla="*/ 0 w 12208193"/>
              <a:gd name="connsiteY10" fmla="*/ 89535 h 541137"/>
              <a:gd name="connsiteX11" fmla="*/ 0 w 12208193"/>
              <a:gd name="connsiteY11" fmla="*/ 0 h 541137"/>
              <a:gd name="connsiteX12" fmla="*/ 634048 w 12208193"/>
              <a:gd name="connsiteY12" fmla="*/ 0 h 541137"/>
              <a:gd name="connsiteX13" fmla="*/ 3313430 w 12208193"/>
              <a:gd name="connsiteY13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0 w 12208193"/>
              <a:gd name="connsiteY10" fmla="*/ 0 h 541137"/>
              <a:gd name="connsiteX11" fmla="*/ 634048 w 12208193"/>
              <a:gd name="connsiteY11" fmla="*/ 0 h 541137"/>
              <a:gd name="connsiteX12" fmla="*/ 3313430 w 12208193"/>
              <a:gd name="connsiteY12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634048 w 12208193"/>
              <a:gd name="connsiteY10" fmla="*/ 0 h 541137"/>
              <a:gd name="connsiteX11" fmla="*/ 3313430 w 12208193"/>
              <a:gd name="connsiteY11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634048 w 12208193"/>
              <a:gd name="connsiteY10" fmla="*/ 0 h 541137"/>
              <a:gd name="connsiteX0" fmla="*/ 12208193 w 12208193"/>
              <a:gd name="connsiteY0" fmla="*/ 0 h 451602"/>
              <a:gd name="connsiteX1" fmla="*/ 3313430 w 12208193"/>
              <a:gd name="connsiteY1" fmla="*/ 0 h 451602"/>
              <a:gd name="connsiteX2" fmla="*/ 3313430 w 12208193"/>
              <a:gd name="connsiteY2" fmla="*/ 20560 h 451602"/>
              <a:gd name="connsiteX3" fmla="*/ 3313430 w 12208193"/>
              <a:gd name="connsiteY3" fmla="*/ 361413 h 451602"/>
              <a:gd name="connsiteX4" fmla="*/ 3224117 w 12208193"/>
              <a:gd name="connsiteY4" fmla="*/ 451602 h 451602"/>
              <a:gd name="connsiteX5" fmla="*/ 723361 w 12208193"/>
              <a:gd name="connsiteY5" fmla="*/ 451602 h 451602"/>
              <a:gd name="connsiteX6" fmla="*/ 634048 w 12208193"/>
              <a:gd name="connsiteY6" fmla="*/ 361413 h 451602"/>
              <a:gd name="connsiteX7" fmla="*/ 634048 w 12208193"/>
              <a:gd name="connsiteY7" fmla="*/ 59313 h 451602"/>
              <a:gd name="connsiteX8" fmla="*/ 634048 w 12208193"/>
              <a:gd name="connsiteY8" fmla="*/ 0 h 451602"/>
              <a:gd name="connsiteX9" fmla="*/ 0 w 12208193"/>
              <a:gd name="connsiteY9" fmla="*/ 0 h 451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8193" h="451602">
                <a:moveTo>
                  <a:pt x="12208193" y="0"/>
                </a:moveTo>
                <a:lnTo>
                  <a:pt x="3313430" y="0"/>
                </a:lnTo>
                <a:lnTo>
                  <a:pt x="3313430" y="20560"/>
                </a:lnTo>
                <a:lnTo>
                  <a:pt x="3313430" y="361413"/>
                </a:lnTo>
                <a:cubicBezTo>
                  <a:pt x="3313430" y="411017"/>
                  <a:pt x="3273240" y="451602"/>
                  <a:pt x="3224117" y="451602"/>
                </a:cubicBezTo>
                <a:lnTo>
                  <a:pt x="723361" y="451602"/>
                </a:lnTo>
                <a:cubicBezTo>
                  <a:pt x="674239" y="451602"/>
                  <a:pt x="634048" y="411017"/>
                  <a:pt x="634048" y="361413"/>
                </a:cubicBezTo>
                <a:lnTo>
                  <a:pt x="634048" y="59313"/>
                </a:lnTo>
                <a:lnTo>
                  <a:pt x="634048" y="0"/>
                </a:lnTo>
                <a:lnTo>
                  <a:pt x="0" y="0"/>
                </a:lnTo>
              </a:path>
            </a:pathLst>
          </a:custGeom>
          <a:noFill/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21" name="Titel 20">
            <a:extLst>
              <a:ext uri="{FF2B5EF4-FFF2-40B4-BE49-F238E27FC236}">
                <a16:creationId xmlns:a16="http://schemas.microsoft.com/office/drawing/2014/main" id="{10661334-7AEF-41DF-A746-4485D0D5C4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" y="1052513"/>
            <a:ext cx="7020000" cy="387861"/>
          </a:xfrm>
        </p:spPr>
        <p:txBody>
          <a:bodyPr/>
          <a:lstStyle>
            <a:lvl1pPr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44FE31C2-0B03-42A7-B6EA-EEF496CDFF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1475232"/>
            <a:ext cx="7020000" cy="2061717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1800"/>
            </a:lvl1pPr>
            <a:lvl2pPr>
              <a:lnSpc>
                <a:spcPct val="120000"/>
              </a:lnSpc>
              <a:defRPr sz="1800"/>
            </a:lvl2pPr>
            <a:lvl3pPr>
              <a:lnSpc>
                <a:spcPct val="120000"/>
              </a:lnSpc>
              <a:defRPr sz="1800"/>
            </a:lvl3pPr>
            <a:lvl4pPr>
              <a:lnSpc>
                <a:spcPct val="120000"/>
              </a:lnSpc>
              <a:defRPr sz="1800"/>
            </a:lvl4pPr>
            <a:lvl5pPr>
              <a:lnSpc>
                <a:spcPct val="120000"/>
              </a:lnSpc>
              <a:defRPr sz="1800"/>
            </a:lvl5pPr>
          </a:lstStyle>
          <a:p>
            <a:pPr lvl="0"/>
            <a:r>
              <a:rPr lang="nl-NL"/>
              <a:t>Backspace om bullet te verwijderen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6BFE184D-0DD5-48A7-BF22-2CFA10646A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3888" y="6446579"/>
            <a:ext cx="273665" cy="184666"/>
          </a:xfrm>
          <a:prstGeom prst="rect">
            <a:avLst/>
          </a:prstGeom>
        </p:spPr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  <p:sp>
        <p:nvSpPr>
          <p:cNvPr id="16" name="Tijdelijke aanduiding voor afbeelding 15">
            <a:extLst>
              <a:ext uri="{FF2B5EF4-FFF2-40B4-BE49-F238E27FC236}">
                <a16:creationId xmlns:a16="http://schemas.microsoft.com/office/drawing/2014/main" id="{7A109737-997D-477C-8E57-77EBA5173C63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623888" y="4013200"/>
            <a:ext cx="3040338" cy="2190830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1E68BBCD-6570-46A5-A8D5-71BF947C51D5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3963436" y="4013200"/>
            <a:ext cx="3040338" cy="2190830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2314841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28">
          <p15:clr>
            <a:srgbClr val="FBAE40"/>
          </p15:clr>
        </p15:guide>
        <p15:guide id="2" orient="horz" pos="663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2 kleine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36B65DBA-47C4-4898-88B8-9AA8D94904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 van de presentatie</a:t>
            </a:r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6BFE184D-0DD5-48A7-BF22-2CFA10646A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3888" y="6446579"/>
            <a:ext cx="273665" cy="184666"/>
          </a:xfrm>
          <a:prstGeom prst="rect">
            <a:avLst/>
          </a:prstGeom>
        </p:spPr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44FE31C2-0B03-42A7-B6EA-EEF496CDFF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66247" y="2161032"/>
            <a:ext cx="7301866" cy="3068193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1800"/>
            </a:lvl1pPr>
            <a:lvl2pPr>
              <a:lnSpc>
                <a:spcPct val="120000"/>
              </a:lnSpc>
              <a:defRPr sz="1800"/>
            </a:lvl2pPr>
            <a:lvl3pPr>
              <a:lnSpc>
                <a:spcPct val="120000"/>
              </a:lnSpc>
              <a:defRPr sz="1800"/>
            </a:lvl3pPr>
            <a:lvl4pPr>
              <a:lnSpc>
                <a:spcPct val="120000"/>
              </a:lnSpc>
              <a:defRPr sz="1800"/>
            </a:lvl4pPr>
            <a:lvl5pPr>
              <a:lnSpc>
                <a:spcPct val="120000"/>
              </a:lnSpc>
              <a:defRPr sz="1800"/>
            </a:lvl5pPr>
          </a:lstStyle>
          <a:p>
            <a:pPr lvl="0"/>
            <a:r>
              <a:rPr lang="nl-NL"/>
              <a:t>Backspace om bullet te verwijderen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6" name="Tijdelijke aanduiding voor afbeelding 15">
            <a:extLst>
              <a:ext uri="{FF2B5EF4-FFF2-40B4-BE49-F238E27FC236}">
                <a16:creationId xmlns:a16="http://schemas.microsoft.com/office/drawing/2014/main" id="{7A109737-997D-477C-8E57-77EBA5173C63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623888" y="1818640"/>
            <a:ext cx="3040338" cy="2092960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1E68BBCD-6570-46A5-A8D5-71BF947C51D5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623888" y="4226560"/>
            <a:ext cx="3040338" cy="2092960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18" name="Tijdelijke aanduiding voor tekst 3">
            <a:extLst>
              <a:ext uri="{FF2B5EF4-FFF2-40B4-BE49-F238E27FC236}">
                <a16:creationId xmlns:a16="http://schemas.microsoft.com/office/drawing/2014/main" id="{1015744D-206D-4D3B-AADC-09AB317C05E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266247" y="1738313"/>
            <a:ext cx="7301866" cy="387798"/>
          </a:xfrm>
        </p:spPr>
        <p:txBody>
          <a:bodyPr vert="horz" wrap="square" lIns="0" tIns="0" rIns="0" bIns="0" rtlCol="0" anchor="t" anchorCtr="0">
            <a:spAutoFit/>
          </a:bodyPr>
          <a:lstStyle>
            <a:lvl1pPr marL="0" indent="0">
              <a:buNone/>
              <a:defRPr lang="nl-NL" sz="2700" b="1" spc="7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>
              <a:lnSpc>
                <a:spcPct val="90000"/>
              </a:lnSpc>
              <a:spcBef>
                <a:spcPct val="0"/>
              </a:spcBef>
              <a:buNone/>
            </a:pPr>
            <a:r>
              <a:rPr lang="nl-NL"/>
              <a:t>Subtitel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DEDB522-9C37-4C18-84C5-A347D3D128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4607090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618">
          <p15:clr>
            <a:srgbClr val="FBAE40"/>
          </p15:clr>
        </p15:guide>
        <p15:guide id="3" orient="horz" pos="3294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9BED91E3-5F8E-4D03-A30F-40BC18D9E4CF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89425"/>
            <a:ext cx="12192000" cy="6768574"/>
          </a:xfrm>
          <a:custGeom>
            <a:avLst/>
            <a:gdLst>
              <a:gd name="connsiteX0" fmla="*/ 0 w 12192000"/>
              <a:gd name="connsiteY0" fmla="*/ 0 h 6768574"/>
              <a:gd name="connsiteX1" fmla="*/ 632670 w 12192000"/>
              <a:gd name="connsiteY1" fmla="*/ 0 h 6768574"/>
              <a:gd name="connsiteX2" fmla="*/ 632670 w 12192000"/>
              <a:gd name="connsiteY2" fmla="*/ 59240 h 6768574"/>
              <a:gd name="connsiteX3" fmla="*/ 632670 w 12192000"/>
              <a:gd name="connsiteY3" fmla="*/ 360969 h 6768574"/>
              <a:gd name="connsiteX4" fmla="*/ 721873 w 12192000"/>
              <a:gd name="connsiteY4" fmla="*/ 451047 h 6768574"/>
              <a:gd name="connsiteX5" fmla="*/ 3219558 w 12192000"/>
              <a:gd name="connsiteY5" fmla="*/ 451047 h 6768574"/>
              <a:gd name="connsiteX6" fmla="*/ 3308761 w 12192000"/>
              <a:gd name="connsiteY6" fmla="*/ 360969 h 6768574"/>
              <a:gd name="connsiteX7" fmla="*/ 3308761 w 12192000"/>
              <a:gd name="connsiteY7" fmla="*/ 20535 h 6768574"/>
              <a:gd name="connsiteX8" fmla="*/ 3308761 w 12192000"/>
              <a:gd name="connsiteY8" fmla="*/ 0 h 6768574"/>
              <a:gd name="connsiteX9" fmla="*/ 12192000 w 12192000"/>
              <a:gd name="connsiteY9" fmla="*/ 0 h 6768574"/>
              <a:gd name="connsiteX10" fmla="*/ 12192000 w 12192000"/>
              <a:gd name="connsiteY10" fmla="*/ 6768574 h 6768574"/>
              <a:gd name="connsiteX11" fmla="*/ 0 w 12192000"/>
              <a:gd name="connsiteY11" fmla="*/ 6768574 h 6768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768574">
                <a:moveTo>
                  <a:pt x="0" y="0"/>
                </a:moveTo>
                <a:lnTo>
                  <a:pt x="632670" y="0"/>
                </a:lnTo>
                <a:lnTo>
                  <a:pt x="632670" y="59240"/>
                </a:lnTo>
                <a:cubicBezTo>
                  <a:pt x="632670" y="360969"/>
                  <a:pt x="632670" y="360969"/>
                  <a:pt x="632670" y="360969"/>
                </a:cubicBezTo>
                <a:cubicBezTo>
                  <a:pt x="632670" y="410512"/>
                  <a:pt x="672811" y="451047"/>
                  <a:pt x="721873" y="451047"/>
                </a:cubicBezTo>
                <a:cubicBezTo>
                  <a:pt x="3219558" y="451047"/>
                  <a:pt x="3219558" y="451047"/>
                  <a:pt x="3219558" y="451047"/>
                </a:cubicBezTo>
                <a:cubicBezTo>
                  <a:pt x="3268620" y="451047"/>
                  <a:pt x="3308761" y="410512"/>
                  <a:pt x="3308761" y="360969"/>
                </a:cubicBezTo>
                <a:cubicBezTo>
                  <a:pt x="3308761" y="192071"/>
                  <a:pt x="3308761" y="86510"/>
                  <a:pt x="3308761" y="20535"/>
                </a:cubicBezTo>
                <a:lnTo>
                  <a:pt x="3308761" y="0"/>
                </a:lnTo>
                <a:lnTo>
                  <a:pt x="12192000" y="0"/>
                </a:lnTo>
                <a:lnTo>
                  <a:pt x="12192000" y="6768574"/>
                </a:lnTo>
                <a:lnTo>
                  <a:pt x="0" y="676857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34552F4-845D-4234-8241-BEC7C0757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5" name="Tijdelijke aanduiding voor tekst 25">
            <a:extLst>
              <a:ext uri="{FF2B5EF4-FFF2-40B4-BE49-F238E27FC236}">
                <a16:creationId xmlns:a16="http://schemas.microsoft.com/office/drawing/2014/main" id="{2013206F-F3D7-4905-B69E-3818AF1DA9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5094000"/>
            <a:ext cx="12192000" cy="1764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>
            <a:lvl1pPr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E1069A4E-6B87-4CBB-80B6-0B6040286CD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78422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rije vorm: vorm 4">
            <a:extLst>
              <a:ext uri="{FF2B5EF4-FFF2-40B4-BE49-F238E27FC236}">
                <a16:creationId xmlns:a16="http://schemas.microsoft.com/office/drawing/2014/main" id="{99164C7E-F6C5-40F0-9D77-3E91C036CF49}"/>
              </a:ext>
            </a:extLst>
          </p:cNvPr>
          <p:cNvSpPr>
            <a:spLocks noChangeAspect="1"/>
          </p:cNvSpPr>
          <p:nvPr userDrawn="1"/>
        </p:nvSpPr>
        <p:spPr>
          <a:xfrm>
            <a:off x="-600" y="0"/>
            <a:ext cx="12193200" cy="540472"/>
          </a:xfrm>
          <a:custGeom>
            <a:avLst/>
            <a:gdLst>
              <a:gd name="connsiteX0" fmla="*/ 0 w 12208193"/>
              <a:gd name="connsiteY0" fmla="*/ 0 h 541137"/>
              <a:gd name="connsiteX1" fmla="*/ 634048 w 12208193"/>
              <a:gd name="connsiteY1" fmla="*/ 0 h 541137"/>
              <a:gd name="connsiteX2" fmla="*/ 3313430 w 12208193"/>
              <a:gd name="connsiteY2" fmla="*/ 0 h 541137"/>
              <a:gd name="connsiteX3" fmla="*/ 12208193 w 12208193"/>
              <a:gd name="connsiteY3" fmla="*/ 0 h 541137"/>
              <a:gd name="connsiteX4" fmla="*/ 12208193 w 12208193"/>
              <a:gd name="connsiteY4" fmla="*/ 89535 h 541137"/>
              <a:gd name="connsiteX5" fmla="*/ 3313430 w 12208193"/>
              <a:gd name="connsiteY5" fmla="*/ 89535 h 541137"/>
              <a:gd name="connsiteX6" fmla="*/ 3313430 w 12208193"/>
              <a:gd name="connsiteY6" fmla="*/ 110095 h 541137"/>
              <a:gd name="connsiteX7" fmla="*/ 3313430 w 12208193"/>
              <a:gd name="connsiteY7" fmla="*/ 450948 h 541137"/>
              <a:gd name="connsiteX8" fmla="*/ 3224117 w 12208193"/>
              <a:gd name="connsiteY8" fmla="*/ 541137 h 541137"/>
              <a:gd name="connsiteX9" fmla="*/ 723361 w 12208193"/>
              <a:gd name="connsiteY9" fmla="*/ 541137 h 541137"/>
              <a:gd name="connsiteX10" fmla="*/ 634048 w 12208193"/>
              <a:gd name="connsiteY10" fmla="*/ 450948 h 541137"/>
              <a:gd name="connsiteX11" fmla="*/ 634048 w 12208193"/>
              <a:gd name="connsiteY11" fmla="*/ 148848 h 541137"/>
              <a:gd name="connsiteX12" fmla="*/ 634048 w 12208193"/>
              <a:gd name="connsiteY12" fmla="*/ 89535 h 541137"/>
              <a:gd name="connsiteX13" fmla="*/ 0 w 12208193"/>
              <a:gd name="connsiteY13" fmla="*/ 89535 h 541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208193" h="541137">
                <a:moveTo>
                  <a:pt x="0" y="0"/>
                </a:moveTo>
                <a:lnTo>
                  <a:pt x="634048" y="0"/>
                </a:lnTo>
                <a:lnTo>
                  <a:pt x="3313430" y="0"/>
                </a:lnTo>
                <a:lnTo>
                  <a:pt x="12208193" y="0"/>
                </a:lnTo>
                <a:lnTo>
                  <a:pt x="12208193" y="89535"/>
                </a:lnTo>
                <a:lnTo>
                  <a:pt x="3313430" y="89535"/>
                </a:lnTo>
                <a:lnTo>
                  <a:pt x="3313430" y="110095"/>
                </a:lnTo>
                <a:cubicBezTo>
                  <a:pt x="3313430" y="176151"/>
                  <a:pt x="3313430" y="281842"/>
                  <a:pt x="3313430" y="450948"/>
                </a:cubicBezTo>
                <a:cubicBezTo>
                  <a:pt x="3313430" y="500552"/>
                  <a:pt x="3273240" y="541137"/>
                  <a:pt x="3224117" y="541137"/>
                </a:cubicBezTo>
                <a:cubicBezTo>
                  <a:pt x="3224117" y="541137"/>
                  <a:pt x="3224117" y="541137"/>
                  <a:pt x="723361" y="541137"/>
                </a:cubicBezTo>
                <a:cubicBezTo>
                  <a:pt x="674239" y="541137"/>
                  <a:pt x="634048" y="500552"/>
                  <a:pt x="634048" y="450948"/>
                </a:cubicBezTo>
                <a:cubicBezTo>
                  <a:pt x="634048" y="450948"/>
                  <a:pt x="634048" y="450948"/>
                  <a:pt x="634048" y="148848"/>
                </a:cubicBezTo>
                <a:lnTo>
                  <a:pt x="634048" y="89535"/>
                </a:lnTo>
                <a:lnTo>
                  <a:pt x="0" y="895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84F7DF9D-8D5E-4E28-9A1C-CC08844C96FB}"/>
              </a:ext>
            </a:extLst>
          </p:cNvPr>
          <p:cNvSpPr/>
          <p:nvPr userDrawn="1"/>
        </p:nvSpPr>
        <p:spPr>
          <a:xfrm>
            <a:off x="0" y="0"/>
            <a:ext cx="6096000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" name="Tijdelijke aanduiding voor afbeelding 29">
            <a:extLst>
              <a:ext uri="{FF2B5EF4-FFF2-40B4-BE49-F238E27FC236}">
                <a16:creationId xmlns:a16="http://schemas.microsoft.com/office/drawing/2014/main" id="{9292E098-9C71-4727-8B5A-F0C5DE5E7241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0" y="3430800"/>
            <a:ext cx="6096000" cy="3427200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EDC38161-15A1-4461-8C3D-0586DBEEDE94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89425"/>
            <a:ext cx="6096000" cy="3341376"/>
          </a:xfrm>
          <a:custGeom>
            <a:avLst/>
            <a:gdLst>
              <a:gd name="connsiteX0" fmla="*/ 0 w 6096000"/>
              <a:gd name="connsiteY0" fmla="*/ 0 h 3341376"/>
              <a:gd name="connsiteX1" fmla="*/ 632670 w 6096000"/>
              <a:gd name="connsiteY1" fmla="*/ 0 h 3341376"/>
              <a:gd name="connsiteX2" fmla="*/ 632670 w 6096000"/>
              <a:gd name="connsiteY2" fmla="*/ 59240 h 3341376"/>
              <a:gd name="connsiteX3" fmla="*/ 632670 w 6096000"/>
              <a:gd name="connsiteY3" fmla="*/ 360969 h 3341376"/>
              <a:gd name="connsiteX4" fmla="*/ 721873 w 6096000"/>
              <a:gd name="connsiteY4" fmla="*/ 451047 h 3341376"/>
              <a:gd name="connsiteX5" fmla="*/ 3219558 w 6096000"/>
              <a:gd name="connsiteY5" fmla="*/ 451047 h 3341376"/>
              <a:gd name="connsiteX6" fmla="*/ 3308761 w 6096000"/>
              <a:gd name="connsiteY6" fmla="*/ 360969 h 3341376"/>
              <a:gd name="connsiteX7" fmla="*/ 3308761 w 6096000"/>
              <a:gd name="connsiteY7" fmla="*/ 20535 h 3341376"/>
              <a:gd name="connsiteX8" fmla="*/ 3308761 w 6096000"/>
              <a:gd name="connsiteY8" fmla="*/ 0 h 3341376"/>
              <a:gd name="connsiteX9" fmla="*/ 6096000 w 6096000"/>
              <a:gd name="connsiteY9" fmla="*/ 0 h 3341376"/>
              <a:gd name="connsiteX10" fmla="*/ 6096000 w 6096000"/>
              <a:gd name="connsiteY10" fmla="*/ 3341376 h 3341376"/>
              <a:gd name="connsiteX11" fmla="*/ 0 w 6096000"/>
              <a:gd name="connsiteY11" fmla="*/ 3341376 h 3341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096000" h="3341376">
                <a:moveTo>
                  <a:pt x="0" y="0"/>
                </a:moveTo>
                <a:lnTo>
                  <a:pt x="632670" y="0"/>
                </a:lnTo>
                <a:lnTo>
                  <a:pt x="632670" y="59240"/>
                </a:lnTo>
                <a:cubicBezTo>
                  <a:pt x="632670" y="360969"/>
                  <a:pt x="632670" y="360969"/>
                  <a:pt x="632670" y="360969"/>
                </a:cubicBezTo>
                <a:cubicBezTo>
                  <a:pt x="632670" y="410512"/>
                  <a:pt x="672811" y="451047"/>
                  <a:pt x="721873" y="451047"/>
                </a:cubicBezTo>
                <a:cubicBezTo>
                  <a:pt x="3219558" y="451047"/>
                  <a:pt x="3219558" y="451047"/>
                  <a:pt x="3219558" y="451047"/>
                </a:cubicBezTo>
                <a:cubicBezTo>
                  <a:pt x="3268620" y="451047"/>
                  <a:pt x="3308761" y="410512"/>
                  <a:pt x="3308761" y="360969"/>
                </a:cubicBezTo>
                <a:cubicBezTo>
                  <a:pt x="3308761" y="192071"/>
                  <a:pt x="3308761" y="86510"/>
                  <a:pt x="3308761" y="20535"/>
                </a:cubicBezTo>
                <a:lnTo>
                  <a:pt x="3308761" y="0"/>
                </a:lnTo>
                <a:lnTo>
                  <a:pt x="6096000" y="0"/>
                </a:lnTo>
                <a:lnTo>
                  <a:pt x="6096000" y="3341376"/>
                </a:lnTo>
                <a:lnTo>
                  <a:pt x="0" y="33413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34552F4-845D-4234-8241-BEC7C0757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24" name="Titel 23">
            <a:extLst>
              <a:ext uri="{FF2B5EF4-FFF2-40B4-BE49-F238E27FC236}">
                <a16:creationId xmlns:a16="http://schemas.microsoft.com/office/drawing/2014/main" id="{EBA5D43F-2462-4B7D-871D-0F8EC8817C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8775" y="1063346"/>
            <a:ext cx="4859337" cy="387798"/>
          </a:xfrm>
        </p:spPr>
        <p:txBody>
          <a:bodyPr/>
          <a:lstStyle>
            <a:lvl1pPr>
              <a:defRPr sz="2700" spc="70" baseline="0">
                <a:solidFill>
                  <a:schemeClr val="accent2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45" name="Tijdelijke aanduiding voor tekst 22">
            <a:extLst>
              <a:ext uri="{FF2B5EF4-FFF2-40B4-BE49-F238E27FC236}">
                <a16:creationId xmlns:a16="http://schemas.microsoft.com/office/drawing/2014/main" id="{91081CCB-4DE1-4CF3-9E52-9608AF8A0A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08775" y="1449978"/>
            <a:ext cx="4859338" cy="3779248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1800"/>
            </a:lvl1pPr>
            <a:lvl2pPr>
              <a:lnSpc>
                <a:spcPct val="120000"/>
              </a:lnSpc>
              <a:defRPr sz="1800"/>
            </a:lvl2pPr>
            <a:lvl3pPr>
              <a:lnSpc>
                <a:spcPct val="120000"/>
              </a:lnSpc>
              <a:defRPr sz="1800"/>
            </a:lvl3pPr>
            <a:lvl4pPr>
              <a:lnSpc>
                <a:spcPct val="120000"/>
              </a:lnSpc>
              <a:defRPr sz="1800"/>
            </a:lvl4pPr>
            <a:lvl5pPr>
              <a:lnSpc>
                <a:spcPct val="120000"/>
              </a:lnSpc>
              <a:defRPr sz="1800"/>
            </a:lvl5pPr>
          </a:lstStyle>
          <a:p>
            <a:pPr lvl="0"/>
            <a:r>
              <a:rPr lang="nl-NL"/>
              <a:t>Backspace om bullet te verwijderen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7645E13A-DF23-4444-935C-C8180EF5C72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5769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226">
          <p15:clr>
            <a:srgbClr val="FBAE40"/>
          </p15:clr>
        </p15:guide>
        <p15:guide id="3" orient="horz" pos="3294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A0560451-312F-459D-9189-271BD4D004CE}"/>
              </a:ext>
            </a:extLst>
          </p:cNvPr>
          <p:cNvSpPr/>
          <p:nvPr userDrawn="1"/>
        </p:nvSpPr>
        <p:spPr>
          <a:xfrm>
            <a:off x="0" y="0"/>
            <a:ext cx="12192000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4AFEFE73-F0F2-44AA-B2A6-A5FD5CA75245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6096000" y="89536"/>
            <a:ext cx="6096000" cy="6768464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64ED1D4C-2A21-450A-8FBD-C25CD38CF33F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89425"/>
            <a:ext cx="6096000" cy="6768574"/>
          </a:xfrm>
          <a:custGeom>
            <a:avLst/>
            <a:gdLst>
              <a:gd name="connsiteX0" fmla="*/ 0 w 6096000"/>
              <a:gd name="connsiteY0" fmla="*/ 0 h 6768574"/>
              <a:gd name="connsiteX1" fmla="*/ 632670 w 6096000"/>
              <a:gd name="connsiteY1" fmla="*/ 0 h 6768574"/>
              <a:gd name="connsiteX2" fmla="*/ 632670 w 6096000"/>
              <a:gd name="connsiteY2" fmla="*/ 59240 h 6768574"/>
              <a:gd name="connsiteX3" fmla="*/ 632670 w 6096000"/>
              <a:gd name="connsiteY3" fmla="*/ 360969 h 6768574"/>
              <a:gd name="connsiteX4" fmla="*/ 721873 w 6096000"/>
              <a:gd name="connsiteY4" fmla="*/ 451047 h 6768574"/>
              <a:gd name="connsiteX5" fmla="*/ 3219558 w 6096000"/>
              <a:gd name="connsiteY5" fmla="*/ 451047 h 6768574"/>
              <a:gd name="connsiteX6" fmla="*/ 3308761 w 6096000"/>
              <a:gd name="connsiteY6" fmla="*/ 360969 h 6768574"/>
              <a:gd name="connsiteX7" fmla="*/ 3308761 w 6096000"/>
              <a:gd name="connsiteY7" fmla="*/ 20535 h 6768574"/>
              <a:gd name="connsiteX8" fmla="*/ 3308761 w 6096000"/>
              <a:gd name="connsiteY8" fmla="*/ 0 h 6768574"/>
              <a:gd name="connsiteX9" fmla="*/ 6096000 w 6096000"/>
              <a:gd name="connsiteY9" fmla="*/ 0 h 6768574"/>
              <a:gd name="connsiteX10" fmla="*/ 6096000 w 6096000"/>
              <a:gd name="connsiteY10" fmla="*/ 2756801 h 6768574"/>
              <a:gd name="connsiteX11" fmla="*/ 6096000 w 6096000"/>
              <a:gd name="connsiteY11" fmla="*/ 2756802 h 6768574"/>
              <a:gd name="connsiteX12" fmla="*/ 6096000 w 6096000"/>
              <a:gd name="connsiteY12" fmla="*/ 6768574 h 6768574"/>
              <a:gd name="connsiteX13" fmla="*/ 0 w 6096000"/>
              <a:gd name="connsiteY13" fmla="*/ 6768574 h 6768574"/>
              <a:gd name="connsiteX14" fmla="*/ 0 w 6096000"/>
              <a:gd name="connsiteY14" fmla="*/ 2756802 h 6768574"/>
              <a:gd name="connsiteX15" fmla="*/ 0 w 6096000"/>
              <a:gd name="connsiteY15" fmla="*/ 2756801 h 6768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096000" h="6768574">
                <a:moveTo>
                  <a:pt x="0" y="0"/>
                </a:moveTo>
                <a:lnTo>
                  <a:pt x="632670" y="0"/>
                </a:lnTo>
                <a:lnTo>
                  <a:pt x="632670" y="59240"/>
                </a:lnTo>
                <a:cubicBezTo>
                  <a:pt x="632670" y="360969"/>
                  <a:pt x="632670" y="360969"/>
                  <a:pt x="632670" y="360969"/>
                </a:cubicBezTo>
                <a:cubicBezTo>
                  <a:pt x="632670" y="410512"/>
                  <a:pt x="672811" y="451047"/>
                  <a:pt x="721873" y="451047"/>
                </a:cubicBezTo>
                <a:cubicBezTo>
                  <a:pt x="3219558" y="451047"/>
                  <a:pt x="3219558" y="451047"/>
                  <a:pt x="3219558" y="451047"/>
                </a:cubicBezTo>
                <a:cubicBezTo>
                  <a:pt x="3268620" y="451047"/>
                  <a:pt x="3308761" y="410512"/>
                  <a:pt x="3308761" y="360969"/>
                </a:cubicBezTo>
                <a:cubicBezTo>
                  <a:pt x="3308761" y="192071"/>
                  <a:pt x="3308761" y="86510"/>
                  <a:pt x="3308761" y="20535"/>
                </a:cubicBezTo>
                <a:lnTo>
                  <a:pt x="3308761" y="0"/>
                </a:lnTo>
                <a:lnTo>
                  <a:pt x="6096000" y="0"/>
                </a:lnTo>
                <a:lnTo>
                  <a:pt x="6096000" y="2756801"/>
                </a:lnTo>
                <a:lnTo>
                  <a:pt x="6096000" y="2756802"/>
                </a:lnTo>
                <a:lnTo>
                  <a:pt x="6096000" y="6768574"/>
                </a:lnTo>
                <a:lnTo>
                  <a:pt x="0" y="6768574"/>
                </a:lnTo>
                <a:lnTo>
                  <a:pt x="0" y="2756802"/>
                </a:lnTo>
                <a:lnTo>
                  <a:pt x="0" y="275680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34552F4-845D-4234-8241-BEC7C0757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8" name="Tijdelijke aanduiding voor tekst 25">
            <a:extLst>
              <a:ext uri="{FF2B5EF4-FFF2-40B4-BE49-F238E27FC236}">
                <a16:creationId xmlns:a16="http://schemas.microsoft.com/office/drawing/2014/main" id="{63045C3A-C9BD-48FD-A14C-9B42CA90FE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5094000"/>
            <a:ext cx="6096000" cy="1764000"/>
          </a:xfrm>
          <a:blipFill dpi="0" rotWithShape="1">
            <a:blip r:embed="rId2"/>
            <a:srcRect/>
            <a:tile tx="0" ty="0" sx="70000" sy="70000" flip="none" algn="br"/>
          </a:blipFill>
        </p:spPr>
        <p:txBody>
          <a:bodyPr/>
          <a:lstStyle>
            <a:lvl1pPr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7BC2CB79-7442-45F3-A2CC-7F63CA81F66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1819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oofdstu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688D33-D407-4CBE-8283-A1527D6938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879268"/>
            <a:ext cx="8172000" cy="650947"/>
          </a:xfrm>
        </p:spPr>
        <p:txBody>
          <a:bodyPr wrap="square" anchor="b">
            <a:spAutoFit/>
          </a:bodyPr>
          <a:lstStyle>
            <a:lvl1pPr>
              <a:defRPr sz="4700">
                <a:solidFill>
                  <a:schemeClr val="accent2"/>
                </a:solidFill>
              </a:defRPr>
            </a:lvl1pPr>
          </a:lstStyle>
          <a:p>
            <a:r>
              <a:rPr lang="nl-NL"/>
              <a:t>Hoofdstuktitel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A4C4D4F-1A1C-43AB-BA58-E7F010B2C87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3888" y="5587683"/>
            <a:ext cx="8172000" cy="421590"/>
          </a:xfrm>
        </p:spPr>
        <p:txBody>
          <a:bodyPr wrap="square">
            <a:spAutoFit/>
          </a:bodyPr>
          <a:lstStyle>
            <a:lvl1pPr marL="0" indent="0">
              <a:buNone/>
              <a:defRPr sz="27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Subtitel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1D3A989-CF79-40FB-B6E9-AF55685FF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r>
              <a:rPr lang="nl-NL"/>
              <a:t>titel van de presentatie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9B359F0-DB77-4A41-B91F-2E1A03A96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16156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A0560451-312F-459D-9189-271BD4D004CE}"/>
              </a:ext>
            </a:extLst>
          </p:cNvPr>
          <p:cNvSpPr/>
          <p:nvPr userDrawn="1"/>
        </p:nvSpPr>
        <p:spPr>
          <a:xfrm>
            <a:off x="0" y="0"/>
            <a:ext cx="12192000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4AFEFE73-F0F2-44AA-B2A6-A5FD5CA75245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6096000" y="89536"/>
            <a:ext cx="6096000" cy="3340800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A74AD325-2B5B-4958-91A0-94F9B020CB3F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89425"/>
            <a:ext cx="6096000" cy="6768574"/>
          </a:xfrm>
          <a:custGeom>
            <a:avLst/>
            <a:gdLst>
              <a:gd name="connsiteX0" fmla="*/ 0 w 6096000"/>
              <a:gd name="connsiteY0" fmla="*/ 0 h 6768574"/>
              <a:gd name="connsiteX1" fmla="*/ 632670 w 6096000"/>
              <a:gd name="connsiteY1" fmla="*/ 0 h 6768574"/>
              <a:gd name="connsiteX2" fmla="*/ 632670 w 6096000"/>
              <a:gd name="connsiteY2" fmla="*/ 59240 h 6768574"/>
              <a:gd name="connsiteX3" fmla="*/ 632670 w 6096000"/>
              <a:gd name="connsiteY3" fmla="*/ 360969 h 6768574"/>
              <a:gd name="connsiteX4" fmla="*/ 721873 w 6096000"/>
              <a:gd name="connsiteY4" fmla="*/ 451047 h 6768574"/>
              <a:gd name="connsiteX5" fmla="*/ 3219558 w 6096000"/>
              <a:gd name="connsiteY5" fmla="*/ 451047 h 6768574"/>
              <a:gd name="connsiteX6" fmla="*/ 3308761 w 6096000"/>
              <a:gd name="connsiteY6" fmla="*/ 360969 h 6768574"/>
              <a:gd name="connsiteX7" fmla="*/ 3308761 w 6096000"/>
              <a:gd name="connsiteY7" fmla="*/ 20535 h 6768574"/>
              <a:gd name="connsiteX8" fmla="*/ 3308761 w 6096000"/>
              <a:gd name="connsiteY8" fmla="*/ 0 h 6768574"/>
              <a:gd name="connsiteX9" fmla="*/ 6096000 w 6096000"/>
              <a:gd name="connsiteY9" fmla="*/ 0 h 6768574"/>
              <a:gd name="connsiteX10" fmla="*/ 6096000 w 6096000"/>
              <a:gd name="connsiteY10" fmla="*/ 2848574 h 6768574"/>
              <a:gd name="connsiteX11" fmla="*/ 6096000 w 6096000"/>
              <a:gd name="connsiteY11" fmla="*/ 2848575 h 6768574"/>
              <a:gd name="connsiteX12" fmla="*/ 6096000 w 6096000"/>
              <a:gd name="connsiteY12" fmla="*/ 6768574 h 6768574"/>
              <a:gd name="connsiteX13" fmla="*/ 0 w 6096000"/>
              <a:gd name="connsiteY13" fmla="*/ 6768574 h 6768574"/>
              <a:gd name="connsiteX14" fmla="*/ 0 w 6096000"/>
              <a:gd name="connsiteY14" fmla="*/ 2848575 h 6768574"/>
              <a:gd name="connsiteX15" fmla="*/ 0 w 6096000"/>
              <a:gd name="connsiteY15" fmla="*/ 2848574 h 6768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096000" h="6768574">
                <a:moveTo>
                  <a:pt x="0" y="0"/>
                </a:moveTo>
                <a:lnTo>
                  <a:pt x="632670" y="0"/>
                </a:lnTo>
                <a:lnTo>
                  <a:pt x="632670" y="59240"/>
                </a:lnTo>
                <a:cubicBezTo>
                  <a:pt x="632670" y="360969"/>
                  <a:pt x="632670" y="360969"/>
                  <a:pt x="632670" y="360969"/>
                </a:cubicBezTo>
                <a:cubicBezTo>
                  <a:pt x="632670" y="410512"/>
                  <a:pt x="672811" y="451047"/>
                  <a:pt x="721873" y="451047"/>
                </a:cubicBezTo>
                <a:cubicBezTo>
                  <a:pt x="3219558" y="451047"/>
                  <a:pt x="3219558" y="451047"/>
                  <a:pt x="3219558" y="451047"/>
                </a:cubicBezTo>
                <a:cubicBezTo>
                  <a:pt x="3268620" y="451047"/>
                  <a:pt x="3308761" y="410512"/>
                  <a:pt x="3308761" y="360969"/>
                </a:cubicBezTo>
                <a:cubicBezTo>
                  <a:pt x="3308761" y="192071"/>
                  <a:pt x="3308761" y="86510"/>
                  <a:pt x="3308761" y="20535"/>
                </a:cubicBezTo>
                <a:lnTo>
                  <a:pt x="3308761" y="0"/>
                </a:lnTo>
                <a:lnTo>
                  <a:pt x="6096000" y="0"/>
                </a:lnTo>
                <a:lnTo>
                  <a:pt x="6096000" y="2848574"/>
                </a:lnTo>
                <a:lnTo>
                  <a:pt x="6096000" y="2848575"/>
                </a:lnTo>
                <a:lnTo>
                  <a:pt x="6096000" y="6768574"/>
                </a:lnTo>
                <a:lnTo>
                  <a:pt x="0" y="6768574"/>
                </a:lnTo>
                <a:lnTo>
                  <a:pt x="0" y="2848575"/>
                </a:lnTo>
                <a:lnTo>
                  <a:pt x="0" y="284857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34552F4-845D-4234-8241-BEC7C0757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997964F9-6060-4E63-939E-0D6E86734A1E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6096000" y="3430800"/>
            <a:ext cx="6096000" cy="3427200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10" name="Tijdelijke aanduiding voor tekst 25">
            <a:extLst>
              <a:ext uri="{FF2B5EF4-FFF2-40B4-BE49-F238E27FC236}">
                <a16:creationId xmlns:a16="http://schemas.microsoft.com/office/drawing/2014/main" id="{BA53A39D-DEB5-4770-8A08-113DD719A25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5094000"/>
            <a:ext cx="6096000" cy="1764000"/>
          </a:xfrm>
          <a:blipFill dpi="0" rotWithShape="1">
            <a:blip r:embed="rId2"/>
            <a:srcRect/>
            <a:tile tx="0" ty="0" sx="70000" sy="70000" flip="none" algn="br"/>
          </a:blipFill>
        </p:spPr>
        <p:txBody>
          <a:bodyPr/>
          <a:lstStyle>
            <a:lvl1pPr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11E7B74F-88C2-4833-9C2D-60ABFF0FDAC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93103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997964F9-6060-4E63-939E-0D6E86734A1E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6096000" y="3430800"/>
            <a:ext cx="6096000" cy="3427200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2B7B5D53-8050-4281-8FB6-221FFD0ED035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0" y="3430800"/>
            <a:ext cx="6096000" cy="3427200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A0560451-312F-459D-9189-271BD4D004CE}"/>
              </a:ext>
            </a:extLst>
          </p:cNvPr>
          <p:cNvSpPr/>
          <p:nvPr userDrawn="1"/>
        </p:nvSpPr>
        <p:spPr>
          <a:xfrm>
            <a:off x="0" y="0"/>
            <a:ext cx="12192000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4AFEFE73-F0F2-44AA-B2A6-A5FD5CA75245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6096000" y="89536"/>
            <a:ext cx="6096000" cy="3340800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34552F4-845D-4234-8241-BEC7C0757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16" name="Tijdelijke aanduiding voor afbeelding 15">
            <a:extLst>
              <a:ext uri="{FF2B5EF4-FFF2-40B4-BE49-F238E27FC236}">
                <a16:creationId xmlns:a16="http://schemas.microsoft.com/office/drawing/2014/main" id="{405497AF-F8BE-401B-B07E-D136A1F0EDCA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89425"/>
            <a:ext cx="6096000" cy="3341376"/>
          </a:xfrm>
          <a:custGeom>
            <a:avLst/>
            <a:gdLst>
              <a:gd name="connsiteX0" fmla="*/ 0 w 6096000"/>
              <a:gd name="connsiteY0" fmla="*/ 0 h 3341376"/>
              <a:gd name="connsiteX1" fmla="*/ 632670 w 6096000"/>
              <a:gd name="connsiteY1" fmla="*/ 0 h 3341376"/>
              <a:gd name="connsiteX2" fmla="*/ 632670 w 6096000"/>
              <a:gd name="connsiteY2" fmla="*/ 59240 h 3341376"/>
              <a:gd name="connsiteX3" fmla="*/ 632670 w 6096000"/>
              <a:gd name="connsiteY3" fmla="*/ 360969 h 3341376"/>
              <a:gd name="connsiteX4" fmla="*/ 721873 w 6096000"/>
              <a:gd name="connsiteY4" fmla="*/ 451047 h 3341376"/>
              <a:gd name="connsiteX5" fmla="*/ 3219558 w 6096000"/>
              <a:gd name="connsiteY5" fmla="*/ 451047 h 3341376"/>
              <a:gd name="connsiteX6" fmla="*/ 3308761 w 6096000"/>
              <a:gd name="connsiteY6" fmla="*/ 360969 h 3341376"/>
              <a:gd name="connsiteX7" fmla="*/ 3308761 w 6096000"/>
              <a:gd name="connsiteY7" fmla="*/ 20535 h 3341376"/>
              <a:gd name="connsiteX8" fmla="*/ 3308761 w 6096000"/>
              <a:gd name="connsiteY8" fmla="*/ 0 h 3341376"/>
              <a:gd name="connsiteX9" fmla="*/ 6096000 w 6096000"/>
              <a:gd name="connsiteY9" fmla="*/ 0 h 3341376"/>
              <a:gd name="connsiteX10" fmla="*/ 6096000 w 6096000"/>
              <a:gd name="connsiteY10" fmla="*/ 3341376 h 3341376"/>
              <a:gd name="connsiteX11" fmla="*/ 0 w 6096000"/>
              <a:gd name="connsiteY11" fmla="*/ 3341376 h 3341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096000" h="3341376">
                <a:moveTo>
                  <a:pt x="0" y="0"/>
                </a:moveTo>
                <a:lnTo>
                  <a:pt x="632670" y="0"/>
                </a:lnTo>
                <a:lnTo>
                  <a:pt x="632670" y="59240"/>
                </a:lnTo>
                <a:cubicBezTo>
                  <a:pt x="632670" y="360969"/>
                  <a:pt x="632670" y="360969"/>
                  <a:pt x="632670" y="360969"/>
                </a:cubicBezTo>
                <a:cubicBezTo>
                  <a:pt x="632670" y="410512"/>
                  <a:pt x="672811" y="451047"/>
                  <a:pt x="721873" y="451047"/>
                </a:cubicBezTo>
                <a:cubicBezTo>
                  <a:pt x="3219558" y="451047"/>
                  <a:pt x="3219558" y="451047"/>
                  <a:pt x="3219558" y="451047"/>
                </a:cubicBezTo>
                <a:cubicBezTo>
                  <a:pt x="3268620" y="451047"/>
                  <a:pt x="3308761" y="410512"/>
                  <a:pt x="3308761" y="360969"/>
                </a:cubicBezTo>
                <a:cubicBezTo>
                  <a:pt x="3308761" y="192071"/>
                  <a:pt x="3308761" y="86510"/>
                  <a:pt x="3308761" y="20535"/>
                </a:cubicBezTo>
                <a:lnTo>
                  <a:pt x="3308761" y="0"/>
                </a:lnTo>
                <a:lnTo>
                  <a:pt x="6096000" y="0"/>
                </a:lnTo>
                <a:lnTo>
                  <a:pt x="6096000" y="3341376"/>
                </a:lnTo>
                <a:lnTo>
                  <a:pt x="0" y="33413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13" name="Tijdelijke aanduiding voor tekst 25">
            <a:extLst>
              <a:ext uri="{FF2B5EF4-FFF2-40B4-BE49-F238E27FC236}">
                <a16:creationId xmlns:a16="http://schemas.microsoft.com/office/drawing/2014/main" id="{9FF9C835-D784-4E50-AE82-D5E633C5AB1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5094000"/>
            <a:ext cx="6096000" cy="1764000"/>
          </a:xfrm>
          <a:blipFill dpi="0" rotWithShape="1">
            <a:blip r:embed="rId2"/>
            <a:srcRect/>
            <a:tile tx="0" ty="0" sx="70000" sy="70000" flip="none" algn="br"/>
          </a:blipFill>
        </p:spPr>
        <p:txBody>
          <a:bodyPr/>
          <a:lstStyle>
            <a:lvl1pPr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B2DC0E2A-F252-44F5-A32F-8C34AB1D0B1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8131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Vrije vorm: vorm 13">
            <a:extLst>
              <a:ext uri="{FF2B5EF4-FFF2-40B4-BE49-F238E27FC236}">
                <a16:creationId xmlns:a16="http://schemas.microsoft.com/office/drawing/2014/main" id="{FF6A2195-6A7A-494A-86AD-D06126838735}"/>
              </a:ext>
            </a:extLst>
          </p:cNvPr>
          <p:cNvSpPr/>
          <p:nvPr userDrawn="1"/>
        </p:nvSpPr>
        <p:spPr>
          <a:xfrm>
            <a:off x="-10160" y="89535"/>
            <a:ext cx="12208193" cy="451602"/>
          </a:xfrm>
          <a:custGeom>
            <a:avLst/>
            <a:gdLst>
              <a:gd name="connsiteX0" fmla="*/ 0 w 12208193"/>
              <a:gd name="connsiteY0" fmla="*/ 0 h 541137"/>
              <a:gd name="connsiteX1" fmla="*/ 634048 w 12208193"/>
              <a:gd name="connsiteY1" fmla="*/ 0 h 541137"/>
              <a:gd name="connsiteX2" fmla="*/ 3313430 w 12208193"/>
              <a:gd name="connsiteY2" fmla="*/ 0 h 541137"/>
              <a:gd name="connsiteX3" fmla="*/ 12208193 w 12208193"/>
              <a:gd name="connsiteY3" fmla="*/ 0 h 541137"/>
              <a:gd name="connsiteX4" fmla="*/ 12208193 w 12208193"/>
              <a:gd name="connsiteY4" fmla="*/ 89535 h 541137"/>
              <a:gd name="connsiteX5" fmla="*/ 3313430 w 12208193"/>
              <a:gd name="connsiteY5" fmla="*/ 89535 h 541137"/>
              <a:gd name="connsiteX6" fmla="*/ 3313430 w 12208193"/>
              <a:gd name="connsiteY6" fmla="*/ 110095 h 541137"/>
              <a:gd name="connsiteX7" fmla="*/ 3313430 w 12208193"/>
              <a:gd name="connsiteY7" fmla="*/ 450948 h 541137"/>
              <a:gd name="connsiteX8" fmla="*/ 3224117 w 12208193"/>
              <a:gd name="connsiteY8" fmla="*/ 541137 h 541137"/>
              <a:gd name="connsiteX9" fmla="*/ 723361 w 12208193"/>
              <a:gd name="connsiteY9" fmla="*/ 541137 h 541137"/>
              <a:gd name="connsiteX10" fmla="*/ 634048 w 12208193"/>
              <a:gd name="connsiteY10" fmla="*/ 450948 h 541137"/>
              <a:gd name="connsiteX11" fmla="*/ 634048 w 12208193"/>
              <a:gd name="connsiteY11" fmla="*/ 148848 h 541137"/>
              <a:gd name="connsiteX12" fmla="*/ 634048 w 12208193"/>
              <a:gd name="connsiteY12" fmla="*/ 89535 h 541137"/>
              <a:gd name="connsiteX13" fmla="*/ 0 w 12208193"/>
              <a:gd name="connsiteY13" fmla="*/ 89535 h 541137"/>
              <a:gd name="connsiteX0" fmla="*/ 12208193 w 12299633"/>
              <a:gd name="connsiteY0" fmla="*/ 0 h 541137"/>
              <a:gd name="connsiteX1" fmla="*/ 12208193 w 12299633"/>
              <a:gd name="connsiteY1" fmla="*/ 89535 h 541137"/>
              <a:gd name="connsiteX2" fmla="*/ 3313430 w 12299633"/>
              <a:gd name="connsiteY2" fmla="*/ 89535 h 541137"/>
              <a:gd name="connsiteX3" fmla="*/ 3313430 w 12299633"/>
              <a:gd name="connsiteY3" fmla="*/ 110095 h 541137"/>
              <a:gd name="connsiteX4" fmla="*/ 3313430 w 12299633"/>
              <a:gd name="connsiteY4" fmla="*/ 450948 h 541137"/>
              <a:gd name="connsiteX5" fmla="*/ 3224117 w 12299633"/>
              <a:gd name="connsiteY5" fmla="*/ 541137 h 541137"/>
              <a:gd name="connsiteX6" fmla="*/ 723361 w 12299633"/>
              <a:gd name="connsiteY6" fmla="*/ 541137 h 541137"/>
              <a:gd name="connsiteX7" fmla="*/ 634048 w 12299633"/>
              <a:gd name="connsiteY7" fmla="*/ 450948 h 541137"/>
              <a:gd name="connsiteX8" fmla="*/ 634048 w 12299633"/>
              <a:gd name="connsiteY8" fmla="*/ 148848 h 541137"/>
              <a:gd name="connsiteX9" fmla="*/ 634048 w 12299633"/>
              <a:gd name="connsiteY9" fmla="*/ 89535 h 541137"/>
              <a:gd name="connsiteX10" fmla="*/ 0 w 12299633"/>
              <a:gd name="connsiteY10" fmla="*/ 89535 h 541137"/>
              <a:gd name="connsiteX11" fmla="*/ 0 w 12299633"/>
              <a:gd name="connsiteY11" fmla="*/ 0 h 541137"/>
              <a:gd name="connsiteX12" fmla="*/ 634048 w 12299633"/>
              <a:gd name="connsiteY12" fmla="*/ 0 h 541137"/>
              <a:gd name="connsiteX13" fmla="*/ 3313430 w 12299633"/>
              <a:gd name="connsiteY13" fmla="*/ 0 h 541137"/>
              <a:gd name="connsiteX14" fmla="*/ 12299633 w 12299633"/>
              <a:gd name="connsiteY14" fmla="*/ 91440 h 541137"/>
              <a:gd name="connsiteX0" fmla="*/ 12208193 w 12208193"/>
              <a:gd name="connsiteY0" fmla="*/ 0 h 541137"/>
              <a:gd name="connsiteX1" fmla="*/ 12208193 w 12208193"/>
              <a:gd name="connsiteY1" fmla="*/ 89535 h 541137"/>
              <a:gd name="connsiteX2" fmla="*/ 3313430 w 12208193"/>
              <a:gd name="connsiteY2" fmla="*/ 89535 h 541137"/>
              <a:gd name="connsiteX3" fmla="*/ 3313430 w 12208193"/>
              <a:gd name="connsiteY3" fmla="*/ 110095 h 541137"/>
              <a:gd name="connsiteX4" fmla="*/ 3313430 w 12208193"/>
              <a:gd name="connsiteY4" fmla="*/ 450948 h 541137"/>
              <a:gd name="connsiteX5" fmla="*/ 3224117 w 12208193"/>
              <a:gd name="connsiteY5" fmla="*/ 541137 h 541137"/>
              <a:gd name="connsiteX6" fmla="*/ 723361 w 12208193"/>
              <a:gd name="connsiteY6" fmla="*/ 541137 h 541137"/>
              <a:gd name="connsiteX7" fmla="*/ 634048 w 12208193"/>
              <a:gd name="connsiteY7" fmla="*/ 450948 h 541137"/>
              <a:gd name="connsiteX8" fmla="*/ 634048 w 12208193"/>
              <a:gd name="connsiteY8" fmla="*/ 148848 h 541137"/>
              <a:gd name="connsiteX9" fmla="*/ 634048 w 12208193"/>
              <a:gd name="connsiteY9" fmla="*/ 89535 h 541137"/>
              <a:gd name="connsiteX10" fmla="*/ 0 w 12208193"/>
              <a:gd name="connsiteY10" fmla="*/ 89535 h 541137"/>
              <a:gd name="connsiteX11" fmla="*/ 0 w 12208193"/>
              <a:gd name="connsiteY11" fmla="*/ 0 h 541137"/>
              <a:gd name="connsiteX12" fmla="*/ 634048 w 12208193"/>
              <a:gd name="connsiteY12" fmla="*/ 0 h 541137"/>
              <a:gd name="connsiteX13" fmla="*/ 3313430 w 12208193"/>
              <a:gd name="connsiteY13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0 w 12208193"/>
              <a:gd name="connsiteY10" fmla="*/ 0 h 541137"/>
              <a:gd name="connsiteX11" fmla="*/ 634048 w 12208193"/>
              <a:gd name="connsiteY11" fmla="*/ 0 h 541137"/>
              <a:gd name="connsiteX12" fmla="*/ 3313430 w 12208193"/>
              <a:gd name="connsiteY12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634048 w 12208193"/>
              <a:gd name="connsiteY10" fmla="*/ 0 h 541137"/>
              <a:gd name="connsiteX11" fmla="*/ 3313430 w 12208193"/>
              <a:gd name="connsiteY11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634048 w 12208193"/>
              <a:gd name="connsiteY10" fmla="*/ 0 h 541137"/>
              <a:gd name="connsiteX0" fmla="*/ 12208193 w 12208193"/>
              <a:gd name="connsiteY0" fmla="*/ 0 h 451602"/>
              <a:gd name="connsiteX1" fmla="*/ 3313430 w 12208193"/>
              <a:gd name="connsiteY1" fmla="*/ 0 h 451602"/>
              <a:gd name="connsiteX2" fmla="*/ 3313430 w 12208193"/>
              <a:gd name="connsiteY2" fmla="*/ 20560 h 451602"/>
              <a:gd name="connsiteX3" fmla="*/ 3313430 w 12208193"/>
              <a:gd name="connsiteY3" fmla="*/ 361413 h 451602"/>
              <a:gd name="connsiteX4" fmla="*/ 3224117 w 12208193"/>
              <a:gd name="connsiteY4" fmla="*/ 451602 h 451602"/>
              <a:gd name="connsiteX5" fmla="*/ 723361 w 12208193"/>
              <a:gd name="connsiteY5" fmla="*/ 451602 h 451602"/>
              <a:gd name="connsiteX6" fmla="*/ 634048 w 12208193"/>
              <a:gd name="connsiteY6" fmla="*/ 361413 h 451602"/>
              <a:gd name="connsiteX7" fmla="*/ 634048 w 12208193"/>
              <a:gd name="connsiteY7" fmla="*/ 59313 h 451602"/>
              <a:gd name="connsiteX8" fmla="*/ 634048 w 12208193"/>
              <a:gd name="connsiteY8" fmla="*/ 0 h 451602"/>
              <a:gd name="connsiteX9" fmla="*/ 0 w 12208193"/>
              <a:gd name="connsiteY9" fmla="*/ 0 h 451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8193" h="451602">
                <a:moveTo>
                  <a:pt x="12208193" y="0"/>
                </a:moveTo>
                <a:lnTo>
                  <a:pt x="3313430" y="0"/>
                </a:lnTo>
                <a:lnTo>
                  <a:pt x="3313430" y="20560"/>
                </a:lnTo>
                <a:lnTo>
                  <a:pt x="3313430" y="361413"/>
                </a:lnTo>
                <a:cubicBezTo>
                  <a:pt x="3313430" y="411017"/>
                  <a:pt x="3273240" y="451602"/>
                  <a:pt x="3224117" y="451602"/>
                </a:cubicBezTo>
                <a:lnTo>
                  <a:pt x="723361" y="451602"/>
                </a:lnTo>
                <a:cubicBezTo>
                  <a:pt x="674239" y="451602"/>
                  <a:pt x="634048" y="411017"/>
                  <a:pt x="634048" y="361413"/>
                </a:cubicBezTo>
                <a:lnTo>
                  <a:pt x="634048" y="59313"/>
                </a:lnTo>
                <a:lnTo>
                  <a:pt x="634048" y="0"/>
                </a:lnTo>
                <a:lnTo>
                  <a:pt x="0" y="0"/>
                </a:lnTo>
              </a:path>
            </a:pathLst>
          </a:cu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36EB783-5DE8-430C-83A1-94B6F87066D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 van de presentatie</a:t>
            </a:r>
          </a:p>
        </p:txBody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A0884546-8085-4AC6-8FC5-4EB35601B61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838960" y="1881187"/>
            <a:ext cx="8514080" cy="3348037"/>
          </a:xfrm>
        </p:spPr>
        <p:txBody>
          <a:bodyPr>
            <a:normAutofit/>
          </a:bodyPr>
          <a:lstStyle>
            <a:lvl1pPr marL="0" indent="0" algn="ctr">
              <a:lnSpc>
                <a:spcPct val="105000"/>
              </a:lnSpc>
              <a:buNone/>
              <a:defRPr sz="3300" b="1" spc="7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“Quote”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CF0F3594-C850-492C-B13F-9675E75E00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857" t="45478"/>
          <a:stretch/>
        </p:blipFill>
        <p:spPr>
          <a:xfrm>
            <a:off x="10711542" y="5891349"/>
            <a:ext cx="1480457" cy="966651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2D7390DE-9AF8-4C75-AE0F-B42BD60E30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37" y="5085047"/>
            <a:ext cx="12164725" cy="1772953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A02BC4C-2109-4DCA-97C3-EDAAB2A659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3888" y="6446579"/>
            <a:ext cx="231987" cy="18466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3FFAF25-951C-4D24-A60E-827BDA81BA47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82838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94">
          <p15:clr>
            <a:srgbClr val="FBAE40"/>
          </p15:clr>
        </p15:guide>
        <p15:guide id="2" orient="horz" pos="1185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en afbeelding -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Vrije vorm: vorm 13">
            <a:extLst>
              <a:ext uri="{FF2B5EF4-FFF2-40B4-BE49-F238E27FC236}">
                <a16:creationId xmlns:a16="http://schemas.microsoft.com/office/drawing/2014/main" id="{FF6A2195-6A7A-494A-86AD-D06126838735}"/>
              </a:ext>
            </a:extLst>
          </p:cNvPr>
          <p:cNvSpPr/>
          <p:nvPr userDrawn="1"/>
        </p:nvSpPr>
        <p:spPr>
          <a:xfrm>
            <a:off x="-10160" y="89535"/>
            <a:ext cx="12208193" cy="451602"/>
          </a:xfrm>
          <a:custGeom>
            <a:avLst/>
            <a:gdLst>
              <a:gd name="connsiteX0" fmla="*/ 0 w 12208193"/>
              <a:gd name="connsiteY0" fmla="*/ 0 h 541137"/>
              <a:gd name="connsiteX1" fmla="*/ 634048 w 12208193"/>
              <a:gd name="connsiteY1" fmla="*/ 0 h 541137"/>
              <a:gd name="connsiteX2" fmla="*/ 3313430 w 12208193"/>
              <a:gd name="connsiteY2" fmla="*/ 0 h 541137"/>
              <a:gd name="connsiteX3" fmla="*/ 12208193 w 12208193"/>
              <a:gd name="connsiteY3" fmla="*/ 0 h 541137"/>
              <a:gd name="connsiteX4" fmla="*/ 12208193 w 12208193"/>
              <a:gd name="connsiteY4" fmla="*/ 89535 h 541137"/>
              <a:gd name="connsiteX5" fmla="*/ 3313430 w 12208193"/>
              <a:gd name="connsiteY5" fmla="*/ 89535 h 541137"/>
              <a:gd name="connsiteX6" fmla="*/ 3313430 w 12208193"/>
              <a:gd name="connsiteY6" fmla="*/ 110095 h 541137"/>
              <a:gd name="connsiteX7" fmla="*/ 3313430 w 12208193"/>
              <a:gd name="connsiteY7" fmla="*/ 450948 h 541137"/>
              <a:gd name="connsiteX8" fmla="*/ 3224117 w 12208193"/>
              <a:gd name="connsiteY8" fmla="*/ 541137 h 541137"/>
              <a:gd name="connsiteX9" fmla="*/ 723361 w 12208193"/>
              <a:gd name="connsiteY9" fmla="*/ 541137 h 541137"/>
              <a:gd name="connsiteX10" fmla="*/ 634048 w 12208193"/>
              <a:gd name="connsiteY10" fmla="*/ 450948 h 541137"/>
              <a:gd name="connsiteX11" fmla="*/ 634048 w 12208193"/>
              <a:gd name="connsiteY11" fmla="*/ 148848 h 541137"/>
              <a:gd name="connsiteX12" fmla="*/ 634048 w 12208193"/>
              <a:gd name="connsiteY12" fmla="*/ 89535 h 541137"/>
              <a:gd name="connsiteX13" fmla="*/ 0 w 12208193"/>
              <a:gd name="connsiteY13" fmla="*/ 89535 h 541137"/>
              <a:gd name="connsiteX0" fmla="*/ 12208193 w 12299633"/>
              <a:gd name="connsiteY0" fmla="*/ 0 h 541137"/>
              <a:gd name="connsiteX1" fmla="*/ 12208193 w 12299633"/>
              <a:gd name="connsiteY1" fmla="*/ 89535 h 541137"/>
              <a:gd name="connsiteX2" fmla="*/ 3313430 w 12299633"/>
              <a:gd name="connsiteY2" fmla="*/ 89535 h 541137"/>
              <a:gd name="connsiteX3" fmla="*/ 3313430 w 12299633"/>
              <a:gd name="connsiteY3" fmla="*/ 110095 h 541137"/>
              <a:gd name="connsiteX4" fmla="*/ 3313430 w 12299633"/>
              <a:gd name="connsiteY4" fmla="*/ 450948 h 541137"/>
              <a:gd name="connsiteX5" fmla="*/ 3224117 w 12299633"/>
              <a:gd name="connsiteY5" fmla="*/ 541137 h 541137"/>
              <a:gd name="connsiteX6" fmla="*/ 723361 w 12299633"/>
              <a:gd name="connsiteY6" fmla="*/ 541137 h 541137"/>
              <a:gd name="connsiteX7" fmla="*/ 634048 w 12299633"/>
              <a:gd name="connsiteY7" fmla="*/ 450948 h 541137"/>
              <a:gd name="connsiteX8" fmla="*/ 634048 w 12299633"/>
              <a:gd name="connsiteY8" fmla="*/ 148848 h 541137"/>
              <a:gd name="connsiteX9" fmla="*/ 634048 w 12299633"/>
              <a:gd name="connsiteY9" fmla="*/ 89535 h 541137"/>
              <a:gd name="connsiteX10" fmla="*/ 0 w 12299633"/>
              <a:gd name="connsiteY10" fmla="*/ 89535 h 541137"/>
              <a:gd name="connsiteX11" fmla="*/ 0 w 12299633"/>
              <a:gd name="connsiteY11" fmla="*/ 0 h 541137"/>
              <a:gd name="connsiteX12" fmla="*/ 634048 w 12299633"/>
              <a:gd name="connsiteY12" fmla="*/ 0 h 541137"/>
              <a:gd name="connsiteX13" fmla="*/ 3313430 w 12299633"/>
              <a:gd name="connsiteY13" fmla="*/ 0 h 541137"/>
              <a:gd name="connsiteX14" fmla="*/ 12299633 w 12299633"/>
              <a:gd name="connsiteY14" fmla="*/ 91440 h 541137"/>
              <a:gd name="connsiteX0" fmla="*/ 12208193 w 12208193"/>
              <a:gd name="connsiteY0" fmla="*/ 0 h 541137"/>
              <a:gd name="connsiteX1" fmla="*/ 12208193 w 12208193"/>
              <a:gd name="connsiteY1" fmla="*/ 89535 h 541137"/>
              <a:gd name="connsiteX2" fmla="*/ 3313430 w 12208193"/>
              <a:gd name="connsiteY2" fmla="*/ 89535 h 541137"/>
              <a:gd name="connsiteX3" fmla="*/ 3313430 w 12208193"/>
              <a:gd name="connsiteY3" fmla="*/ 110095 h 541137"/>
              <a:gd name="connsiteX4" fmla="*/ 3313430 w 12208193"/>
              <a:gd name="connsiteY4" fmla="*/ 450948 h 541137"/>
              <a:gd name="connsiteX5" fmla="*/ 3224117 w 12208193"/>
              <a:gd name="connsiteY5" fmla="*/ 541137 h 541137"/>
              <a:gd name="connsiteX6" fmla="*/ 723361 w 12208193"/>
              <a:gd name="connsiteY6" fmla="*/ 541137 h 541137"/>
              <a:gd name="connsiteX7" fmla="*/ 634048 w 12208193"/>
              <a:gd name="connsiteY7" fmla="*/ 450948 h 541137"/>
              <a:gd name="connsiteX8" fmla="*/ 634048 w 12208193"/>
              <a:gd name="connsiteY8" fmla="*/ 148848 h 541137"/>
              <a:gd name="connsiteX9" fmla="*/ 634048 w 12208193"/>
              <a:gd name="connsiteY9" fmla="*/ 89535 h 541137"/>
              <a:gd name="connsiteX10" fmla="*/ 0 w 12208193"/>
              <a:gd name="connsiteY10" fmla="*/ 89535 h 541137"/>
              <a:gd name="connsiteX11" fmla="*/ 0 w 12208193"/>
              <a:gd name="connsiteY11" fmla="*/ 0 h 541137"/>
              <a:gd name="connsiteX12" fmla="*/ 634048 w 12208193"/>
              <a:gd name="connsiteY12" fmla="*/ 0 h 541137"/>
              <a:gd name="connsiteX13" fmla="*/ 3313430 w 12208193"/>
              <a:gd name="connsiteY13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0 w 12208193"/>
              <a:gd name="connsiteY10" fmla="*/ 0 h 541137"/>
              <a:gd name="connsiteX11" fmla="*/ 634048 w 12208193"/>
              <a:gd name="connsiteY11" fmla="*/ 0 h 541137"/>
              <a:gd name="connsiteX12" fmla="*/ 3313430 w 12208193"/>
              <a:gd name="connsiteY12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634048 w 12208193"/>
              <a:gd name="connsiteY10" fmla="*/ 0 h 541137"/>
              <a:gd name="connsiteX11" fmla="*/ 3313430 w 12208193"/>
              <a:gd name="connsiteY11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634048 w 12208193"/>
              <a:gd name="connsiteY10" fmla="*/ 0 h 541137"/>
              <a:gd name="connsiteX0" fmla="*/ 12208193 w 12208193"/>
              <a:gd name="connsiteY0" fmla="*/ 0 h 451602"/>
              <a:gd name="connsiteX1" fmla="*/ 3313430 w 12208193"/>
              <a:gd name="connsiteY1" fmla="*/ 0 h 451602"/>
              <a:gd name="connsiteX2" fmla="*/ 3313430 w 12208193"/>
              <a:gd name="connsiteY2" fmla="*/ 20560 h 451602"/>
              <a:gd name="connsiteX3" fmla="*/ 3313430 w 12208193"/>
              <a:gd name="connsiteY3" fmla="*/ 361413 h 451602"/>
              <a:gd name="connsiteX4" fmla="*/ 3224117 w 12208193"/>
              <a:gd name="connsiteY4" fmla="*/ 451602 h 451602"/>
              <a:gd name="connsiteX5" fmla="*/ 723361 w 12208193"/>
              <a:gd name="connsiteY5" fmla="*/ 451602 h 451602"/>
              <a:gd name="connsiteX6" fmla="*/ 634048 w 12208193"/>
              <a:gd name="connsiteY6" fmla="*/ 361413 h 451602"/>
              <a:gd name="connsiteX7" fmla="*/ 634048 w 12208193"/>
              <a:gd name="connsiteY7" fmla="*/ 59313 h 451602"/>
              <a:gd name="connsiteX8" fmla="*/ 634048 w 12208193"/>
              <a:gd name="connsiteY8" fmla="*/ 0 h 451602"/>
              <a:gd name="connsiteX9" fmla="*/ 0 w 12208193"/>
              <a:gd name="connsiteY9" fmla="*/ 0 h 451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8193" h="451602">
                <a:moveTo>
                  <a:pt x="12208193" y="0"/>
                </a:moveTo>
                <a:lnTo>
                  <a:pt x="3313430" y="0"/>
                </a:lnTo>
                <a:lnTo>
                  <a:pt x="3313430" y="20560"/>
                </a:lnTo>
                <a:lnTo>
                  <a:pt x="3313430" y="361413"/>
                </a:lnTo>
                <a:cubicBezTo>
                  <a:pt x="3313430" y="411017"/>
                  <a:pt x="3273240" y="451602"/>
                  <a:pt x="3224117" y="451602"/>
                </a:cubicBezTo>
                <a:lnTo>
                  <a:pt x="723361" y="451602"/>
                </a:lnTo>
                <a:cubicBezTo>
                  <a:pt x="674239" y="451602"/>
                  <a:pt x="634048" y="411017"/>
                  <a:pt x="634048" y="361413"/>
                </a:cubicBezTo>
                <a:lnTo>
                  <a:pt x="634048" y="59313"/>
                </a:lnTo>
                <a:lnTo>
                  <a:pt x="634048" y="0"/>
                </a:lnTo>
                <a:lnTo>
                  <a:pt x="0" y="0"/>
                </a:lnTo>
              </a:path>
            </a:pathLst>
          </a:custGeom>
          <a:noFill/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24B1E4BF-0B34-4E8E-BF19-57315423A54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096000" y="1"/>
            <a:ext cx="6096000" cy="6858000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36EB783-5DE8-430C-83A1-94B6F87066D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nl-NL"/>
              <a:t>titel van de presentatie</a:t>
            </a:r>
          </a:p>
        </p:txBody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A0884546-8085-4AC6-8FC5-4EB35601B61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3888" y="1700530"/>
            <a:ext cx="4824000" cy="3566160"/>
          </a:xfrm>
        </p:spPr>
        <p:txBody>
          <a:bodyPr>
            <a:normAutofit/>
          </a:bodyPr>
          <a:lstStyle>
            <a:lvl1pPr marL="0" indent="0">
              <a:lnSpc>
                <a:spcPct val="112000"/>
              </a:lnSpc>
              <a:buNone/>
              <a:defRPr sz="2600" b="1" spc="7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“Quote”</a:t>
            </a:r>
          </a:p>
        </p:txBody>
      </p:sp>
      <p:sp>
        <p:nvSpPr>
          <p:cNvPr id="12" name="Tijdelijke aanduiding voor tekst 3">
            <a:extLst>
              <a:ext uri="{FF2B5EF4-FFF2-40B4-BE49-F238E27FC236}">
                <a16:creationId xmlns:a16="http://schemas.microsoft.com/office/drawing/2014/main" id="{1E61BEC9-14DA-4A1A-9DFB-B149C8DB986F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23888" y="5345938"/>
            <a:ext cx="4824000" cy="316946"/>
          </a:xfrm>
        </p:spPr>
        <p:txBody>
          <a:bodyPr>
            <a:spAutoFit/>
          </a:bodyPr>
          <a:lstStyle>
            <a:lvl1pPr marL="0" indent="0">
              <a:lnSpc>
                <a:spcPct val="112000"/>
              </a:lnSpc>
              <a:buNone/>
              <a:defRPr sz="2000" b="0" spc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10" name="Tijdelijke aanduiding voor tekst 25">
            <a:extLst>
              <a:ext uri="{FF2B5EF4-FFF2-40B4-BE49-F238E27FC236}">
                <a16:creationId xmlns:a16="http://schemas.microsoft.com/office/drawing/2014/main" id="{AF4E5BB7-A05A-4891-A7BA-266D199B82B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5094000"/>
            <a:ext cx="6096000" cy="1764000"/>
          </a:xfrm>
          <a:blipFill dpi="0" rotWithShape="1">
            <a:blip r:embed="rId2"/>
            <a:srcRect/>
            <a:tile tx="0" ty="0" sx="70000" sy="70000" flip="none" algn="br"/>
          </a:blipFill>
        </p:spPr>
        <p:txBody>
          <a:bodyPr/>
          <a:lstStyle>
            <a:lvl1pPr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4FFD5201-219A-4B7F-B651-C689CC5AA88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7685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en afbeelding - roo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Vrije vorm: vorm 13">
            <a:extLst>
              <a:ext uri="{FF2B5EF4-FFF2-40B4-BE49-F238E27FC236}">
                <a16:creationId xmlns:a16="http://schemas.microsoft.com/office/drawing/2014/main" id="{FF6A2195-6A7A-494A-86AD-D06126838735}"/>
              </a:ext>
            </a:extLst>
          </p:cNvPr>
          <p:cNvSpPr/>
          <p:nvPr userDrawn="1"/>
        </p:nvSpPr>
        <p:spPr>
          <a:xfrm>
            <a:off x="-10160" y="89535"/>
            <a:ext cx="12208193" cy="451602"/>
          </a:xfrm>
          <a:custGeom>
            <a:avLst/>
            <a:gdLst>
              <a:gd name="connsiteX0" fmla="*/ 0 w 12208193"/>
              <a:gd name="connsiteY0" fmla="*/ 0 h 541137"/>
              <a:gd name="connsiteX1" fmla="*/ 634048 w 12208193"/>
              <a:gd name="connsiteY1" fmla="*/ 0 h 541137"/>
              <a:gd name="connsiteX2" fmla="*/ 3313430 w 12208193"/>
              <a:gd name="connsiteY2" fmla="*/ 0 h 541137"/>
              <a:gd name="connsiteX3" fmla="*/ 12208193 w 12208193"/>
              <a:gd name="connsiteY3" fmla="*/ 0 h 541137"/>
              <a:gd name="connsiteX4" fmla="*/ 12208193 w 12208193"/>
              <a:gd name="connsiteY4" fmla="*/ 89535 h 541137"/>
              <a:gd name="connsiteX5" fmla="*/ 3313430 w 12208193"/>
              <a:gd name="connsiteY5" fmla="*/ 89535 h 541137"/>
              <a:gd name="connsiteX6" fmla="*/ 3313430 w 12208193"/>
              <a:gd name="connsiteY6" fmla="*/ 110095 h 541137"/>
              <a:gd name="connsiteX7" fmla="*/ 3313430 w 12208193"/>
              <a:gd name="connsiteY7" fmla="*/ 450948 h 541137"/>
              <a:gd name="connsiteX8" fmla="*/ 3224117 w 12208193"/>
              <a:gd name="connsiteY8" fmla="*/ 541137 h 541137"/>
              <a:gd name="connsiteX9" fmla="*/ 723361 w 12208193"/>
              <a:gd name="connsiteY9" fmla="*/ 541137 h 541137"/>
              <a:gd name="connsiteX10" fmla="*/ 634048 w 12208193"/>
              <a:gd name="connsiteY10" fmla="*/ 450948 h 541137"/>
              <a:gd name="connsiteX11" fmla="*/ 634048 w 12208193"/>
              <a:gd name="connsiteY11" fmla="*/ 148848 h 541137"/>
              <a:gd name="connsiteX12" fmla="*/ 634048 w 12208193"/>
              <a:gd name="connsiteY12" fmla="*/ 89535 h 541137"/>
              <a:gd name="connsiteX13" fmla="*/ 0 w 12208193"/>
              <a:gd name="connsiteY13" fmla="*/ 89535 h 541137"/>
              <a:gd name="connsiteX0" fmla="*/ 12208193 w 12299633"/>
              <a:gd name="connsiteY0" fmla="*/ 0 h 541137"/>
              <a:gd name="connsiteX1" fmla="*/ 12208193 w 12299633"/>
              <a:gd name="connsiteY1" fmla="*/ 89535 h 541137"/>
              <a:gd name="connsiteX2" fmla="*/ 3313430 w 12299633"/>
              <a:gd name="connsiteY2" fmla="*/ 89535 h 541137"/>
              <a:gd name="connsiteX3" fmla="*/ 3313430 w 12299633"/>
              <a:gd name="connsiteY3" fmla="*/ 110095 h 541137"/>
              <a:gd name="connsiteX4" fmla="*/ 3313430 w 12299633"/>
              <a:gd name="connsiteY4" fmla="*/ 450948 h 541137"/>
              <a:gd name="connsiteX5" fmla="*/ 3224117 w 12299633"/>
              <a:gd name="connsiteY5" fmla="*/ 541137 h 541137"/>
              <a:gd name="connsiteX6" fmla="*/ 723361 w 12299633"/>
              <a:gd name="connsiteY6" fmla="*/ 541137 h 541137"/>
              <a:gd name="connsiteX7" fmla="*/ 634048 w 12299633"/>
              <a:gd name="connsiteY7" fmla="*/ 450948 h 541137"/>
              <a:gd name="connsiteX8" fmla="*/ 634048 w 12299633"/>
              <a:gd name="connsiteY8" fmla="*/ 148848 h 541137"/>
              <a:gd name="connsiteX9" fmla="*/ 634048 w 12299633"/>
              <a:gd name="connsiteY9" fmla="*/ 89535 h 541137"/>
              <a:gd name="connsiteX10" fmla="*/ 0 w 12299633"/>
              <a:gd name="connsiteY10" fmla="*/ 89535 h 541137"/>
              <a:gd name="connsiteX11" fmla="*/ 0 w 12299633"/>
              <a:gd name="connsiteY11" fmla="*/ 0 h 541137"/>
              <a:gd name="connsiteX12" fmla="*/ 634048 w 12299633"/>
              <a:gd name="connsiteY12" fmla="*/ 0 h 541137"/>
              <a:gd name="connsiteX13" fmla="*/ 3313430 w 12299633"/>
              <a:gd name="connsiteY13" fmla="*/ 0 h 541137"/>
              <a:gd name="connsiteX14" fmla="*/ 12299633 w 12299633"/>
              <a:gd name="connsiteY14" fmla="*/ 91440 h 541137"/>
              <a:gd name="connsiteX0" fmla="*/ 12208193 w 12208193"/>
              <a:gd name="connsiteY0" fmla="*/ 0 h 541137"/>
              <a:gd name="connsiteX1" fmla="*/ 12208193 w 12208193"/>
              <a:gd name="connsiteY1" fmla="*/ 89535 h 541137"/>
              <a:gd name="connsiteX2" fmla="*/ 3313430 w 12208193"/>
              <a:gd name="connsiteY2" fmla="*/ 89535 h 541137"/>
              <a:gd name="connsiteX3" fmla="*/ 3313430 w 12208193"/>
              <a:gd name="connsiteY3" fmla="*/ 110095 h 541137"/>
              <a:gd name="connsiteX4" fmla="*/ 3313430 w 12208193"/>
              <a:gd name="connsiteY4" fmla="*/ 450948 h 541137"/>
              <a:gd name="connsiteX5" fmla="*/ 3224117 w 12208193"/>
              <a:gd name="connsiteY5" fmla="*/ 541137 h 541137"/>
              <a:gd name="connsiteX6" fmla="*/ 723361 w 12208193"/>
              <a:gd name="connsiteY6" fmla="*/ 541137 h 541137"/>
              <a:gd name="connsiteX7" fmla="*/ 634048 w 12208193"/>
              <a:gd name="connsiteY7" fmla="*/ 450948 h 541137"/>
              <a:gd name="connsiteX8" fmla="*/ 634048 w 12208193"/>
              <a:gd name="connsiteY8" fmla="*/ 148848 h 541137"/>
              <a:gd name="connsiteX9" fmla="*/ 634048 w 12208193"/>
              <a:gd name="connsiteY9" fmla="*/ 89535 h 541137"/>
              <a:gd name="connsiteX10" fmla="*/ 0 w 12208193"/>
              <a:gd name="connsiteY10" fmla="*/ 89535 h 541137"/>
              <a:gd name="connsiteX11" fmla="*/ 0 w 12208193"/>
              <a:gd name="connsiteY11" fmla="*/ 0 h 541137"/>
              <a:gd name="connsiteX12" fmla="*/ 634048 w 12208193"/>
              <a:gd name="connsiteY12" fmla="*/ 0 h 541137"/>
              <a:gd name="connsiteX13" fmla="*/ 3313430 w 12208193"/>
              <a:gd name="connsiteY13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0 w 12208193"/>
              <a:gd name="connsiteY10" fmla="*/ 0 h 541137"/>
              <a:gd name="connsiteX11" fmla="*/ 634048 w 12208193"/>
              <a:gd name="connsiteY11" fmla="*/ 0 h 541137"/>
              <a:gd name="connsiteX12" fmla="*/ 3313430 w 12208193"/>
              <a:gd name="connsiteY12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634048 w 12208193"/>
              <a:gd name="connsiteY10" fmla="*/ 0 h 541137"/>
              <a:gd name="connsiteX11" fmla="*/ 3313430 w 12208193"/>
              <a:gd name="connsiteY11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634048 w 12208193"/>
              <a:gd name="connsiteY10" fmla="*/ 0 h 541137"/>
              <a:gd name="connsiteX0" fmla="*/ 12208193 w 12208193"/>
              <a:gd name="connsiteY0" fmla="*/ 0 h 451602"/>
              <a:gd name="connsiteX1" fmla="*/ 3313430 w 12208193"/>
              <a:gd name="connsiteY1" fmla="*/ 0 h 451602"/>
              <a:gd name="connsiteX2" fmla="*/ 3313430 w 12208193"/>
              <a:gd name="connsiteY2" fmla="*/ 20560 h 451602"/>
              <a:gd name="connsiteX3" fmla="*/ 3313430 w 12208193"/>
              <a:gd name="connsiteY3" fmla="*/ 361413 h 451602"/>
              <a:gd name="connsiteX4" fmla="*/ 3224117 w 12208193"/>
              <a:gd name="connsiteY4" fmla="*/ 451602 h 451602"/>
              <a:gd name="connsiteX5" fmla="*/ 723361 w 12208193"/>
              <a:gd name="connsiteY5" fmla="*/ 451602 h 451602"/>
              <a:gd name="connsiteX6" fmla="*/ 634048 w 12208193"/>
              <a:gd name="connsiteY6" fmla="*/ 361413 h 451602"/>
              <a:gd name="connsiteX7" fmla="*/ 634048 w 12208193"/>
              <a:gd name="connsiteY7" fmla="*/ 59313 h 451602"/>
              <a:gd name="connsiteX8" fmla="*/ 634048 w 12208193"/>
              <a:gd name="connsiteY8" fmla="*/ 0 h 451602"/>
              <a:gd name="connsiteX9" fmla="*/ 0 w 12208193"/>
              <a:gd name="connsiteY9" fmla="*/ 0 h 451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8193" h="451602">
                <a:moveTo>
                  <a:pt x="12208193" y="0"/>
                </a:moveTo>
                <a:lnTo>
                  <a:pt x="3313430" y="0"/>
                </a:lnTo>
                <a:lnTo>
                  <a:pt x="3313430" y="20560"/>
                </a:lnTo>
                <a:lnTo>
                  <a:pt x="3313430" y="361413"/>
                </a:lnTo>
                <a:cubicBezTo>
                  <a:pt x="3313430" y="411017"/>
                  <a:pt x="3273240" y="451602"/>
                  <a:pt x="3224117" y="451602"/>
                </a:cubicBezTo>
                <a:lnTo>
                  <a:pt x="723361" y="451602"/>
                </a:lnTo>
                <a:cubicBezTo>
                  <a:pt x="674239" y="451602"/>
                  <a:pt x="634048" y="411017"/>
                  <a:pt x="634048" y="361413"/>
                </a:cubicBezTo>
                <a:lnTo>
                  <a:pt x="634048" y="59313"/>
                </a:lnTo>
                <a:lnTo>
                  <a:pt x="634048" y="0"/>
                </a:lnTo>
                <a:lnTo>
                  <a:pt x="0" y="0"/>
                </a:lnTo>
              </a:path>
            </a:pathLst>
          </a:cu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24B1E4BF-0B34-4E8E-BF19-57315423A54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096000" y="1"/>
            <a:ext cx="6095999" cy="6858000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36EB783-5DE8-430C-83A1-94B6F87066D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 van de presentatie</a:t>
            </a:r>
          </a:p>
        </p:txBody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A0884546-8085-4AC6-8FC5-4EB35601B61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3888" y="1700530"/>
            <a:ext cx="4824000" cy="3566160"/>
          </a:xfrm>
        </p:spPr>
        <p:txBody>
          <a:bodyPr>
            <a:normAutofit/>
          </a:bodyPr>
          <a:lstStyle>
            <a:lvl1pPr marL="0" indent="0">
              <a:lnSpc>
                <a:spcPct val="112000"/>
              </a:lnSpc>
              <a:buNone/>
              <a:defRPr sz="2600" b="1" spc="7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“Quote”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9016A85-3CC9-4010-881B-D2C3C6E3A1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3888" y="6446579"/>
            <a:ext cx="273665" cy="1846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3FFAF25-951C-4D24-A60E-827BDA81BA47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2" name="Tijdelijke aanduiding voor tekst 3">
            <a:extLst>
              <a:ext uri="{FF2B5EF4-FFF2-40B4-BE49-F238E27FC236}">
                <a16:creationId xmlns:a16="http://schemas.microsoft.com/office/drawing/2014/main" id="{1E61BEC9-14DA-4A1A-9DFB-B149C8DB986F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23888" y="5345938"/>
            <a:ext cx="4824000" cy="316946"/>
          </a:xfrm>
        </p:spPr>
        <p:txBody>
          <a:bodyPr>
            <a:spAutoFit/>
          </a:bodyPr>
          <a:lstStyle>
            <a:lvl1pPr marL="0" indent="0">
              <a:lnSpc>
                <a:spcPct val="112000"/>
              </a:lnSpc>
              <a:buNone/>
              <a:defRPr sz="2000" b="0" spc="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10" name="Tijdelijke aanduiding voor tekst 25">
            <a:extLst>
              <a:ext uri="{FF2B5EF4-FFF2-40B4-BE49-F238E27FC236}">
                <a16:creationId xmlns:a16="http://schemas.microsoft.com/office/drawing/2014/main" id="{AF570A7F-C2D4-4D4D-92CC-4338C5CD2EC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5094000"/>
            <a:ext cx="6096000" cy="1764000"/>
          </a:xfrm>
          <a:blipFill dpi="0" rotWithShape="1">
            <a:blip r:embed="rId2"/>
            <a:srcRect/>
            <a:tile tx="0" ty="0" sx="70000" sy="70000" flip="none" algn="br"/>
          </a:blipFill>
        </p:spPr>
        <p:txBody>
          <a:bodyPr/>
          <a:lstStyle>
            <a:lvl1pPr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945109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en kleine afbeelding - roo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Vrije vorm: vorm 13">
            <a:extLst>
              <a:ext uri="{FF2B5EF4-FFF2-40B4-BE49-F238E27FC236}">
                <a16:creationId xmlns:a16="http://schemas.microsoft.com/office/drawing/2014/main" id="{FF6A2195-6A7A-494A-86AD-D06126838735}"/>
              </a:ext>
            </a:extLst>
          </p:cNvPr>
          <p:cNvSpPr/>
          <p:nvPr userDrawn="1"/>
        </p:nvSpPr>
        <p:spPr>
          <a:xfrm>
            <a:off x="-10160" y="89535"/>
            <a:ext cx="12208193" cy="451602"/>
          </a:xfrm>
          <a:custGeom>
            <a:avLst/>
            <a:gdLst>
              <a:gd name="connsiteX0" fmla="*/ 0 w 12208193"/>
              <a:gd name="connsiteY0" fmla="*/ 0 h 541137"/>
              <a:gd name="connsiteX1" fmla="*/ 634048 w 12208193"/>
              <a:gd name="connsiteY1" fmla="*/ 0 h 541137"/>
              <a:gd name="connsiteX2" fmla="*/ 3313430 w 12208193"/>
              <a:gd name="connsiteY2" fmla="*/ 0 h 541137"/>
              <a:gd name="connsiteX3" fmla="*/ 12208193 w 12208193"/>
              <a:gd name="connsiteY3" fmla="*/ 0 h 541137"/>
              <a:gd name="connsiteX4" fmla="*/ 12208193 w 12208193"/>
              <a:gd name="connsiteY4" fmla="*/ 89535 h 541137"/>
              <a:gd name="connsiteX5" fmla="*/ 3313430 w 12208193"/>
              <a:gd name="connsiteY5" fmla="*/ 89535 h 541137"/>
              <a:gd name="connsiteX6" fmla="*/ 3313430 w 12208193"/>
              <a:gd name="connsiteY6" fmla="*/ 110095 h 541137"/>
              <a:gd name="connsiteX7" fmla="*/ 3313430 w 12208193"/>
              <a:gd name="connsiteY7" fmla="*/ 450948 h 541137"/>
              <a:gd name="connsiteX8" fmla="*/ 3224117 w 12208193"/>
              <a:gd name="connsiteY8" fmla="*/ 541137 h 541137"/>
              <a:gd name="connsiteX9" fmla="*/ 723361 w 12208193"/>
              <a:gd name="connsiteY9" fmla="*/ 541137 h 541137"/>
              <a:gd name="connsiteX10" fmla="*/ 634048 w 12208193"/>
              <a:gd name="connsiteY10" fmla="*/ 450948 h 541137"/>
              <a:gd name="connsiteX11" fmla="*/ 634048 w 12208193"/>
              <a:gd name="connsiteY11" fmla="*/ 148848 h 541137"/>
              <a:gd name="connsiteX12" fmla="*/ 634048 w 12208193"/>
              <a:gd name="connsiteY12" fmla="*/ 89535 h 541137"/>
              <a:gd name="connsiteX13" fmla="*/ 0 w 12208193"/>
              <a:gd name="connsiteY13" fmla="*/ 89535 h 541137"/>
              <a:gd name="connsiteX0" fmla="*/ 12208193 w 12299633"/>
              <a:gd name="connsiteY0" fmla="*/ 0 h 541137"/>
              <a:gd name="connsiteX1" fmla="*/ 12208193 w 12299633"/>
              <a:gd name="connsiteY1" fmla="*/ 89535 h 541137"/>
              <a:gd name="connsiteX2" fmla="*/ 3313430 w 12299633"/>
              <a:gd name="connsiteY2" fmla="*/ 89535 h 541137"/>
              <a:gd name="connsiteX3" fmla="*/ 3313430 w 12299633"/>
              <a:gd name="connsiteY3" fmla="*/ 110095 h 541137"/>
              <a:gd name="connsiteX4" fmla="*/ 3313430 w 12299633"/>
              <a:gd name="connsiteY4" fmla="*/ 450948 h 541137"/>
              <a:gd name="connsiteX5" fmla="*/ 3224117 w 12299633"/>
              <a:gd name="connsiteY5" fmla="*/ 541137 h 541137"/>
              <a:gd name="connsiteX6" fmla="*/ 723361 w 12299633"/>
              <a:gd name="connsiteY6" fmla="*/ 541137 h 541137"/>
              <a:gd name="connsiteX7" fmla="*/ 634048 w 12299633"/>
              <a:gd name="connsiteY7" fmla="*/ 450948 h 541137"/>
              <a:gd name="connsiteX8" fmla="*/ 634048 w 12299633"/>
              <a:gd name="connsiteY8" fmla="*/ 148848 h 541137"/>
              <a:gd name="connsiteX9" fmla="*/ 634048 w 12299633"/>
              <a:gd name="connsiteY9" fmla="*/ 89535 h 541137"/>
              <a:gd name="connsiteX10" fmla="*/ 0 w 12299633"/>
              <a:gd name="connsiteY10" fmla="*/ 89535 h 541137"/>
              <a:gd name="connsiteX11" fmla="*/ 0 w 12299633"/>
              <a:gd name="connsiteY11" fmla="*/ 0 h 541137"/>
              <a:gd name="connsiteX12" fmla="*/ 634048 w 12299633"/>
              <a:gd name="connsiteY12" fmla="*/ 0 h 541137"/>
              <a:gd name="connsiteX13" fmla="*/ 3313430 w 12299633"/>
              <a:gd name="connsiteY13" fmla="*/ 0 h 541137"/>
              <a:gd name="connsiteX14" fmla="*/ 12299633 w 12299633"/>
              <a:gd name="connsiteY14" fmla="*/ 91440 h 541137"/>
              <a:gd name="connsiteX0" fmla="*/ 12208193 w 12208193"/>
              <a:gd name="connsiteY0" fmla="*/ 0 h 541137"/>
              <a:gd name="connsiteX1" fmla="*/ 12208193 w 12208193"/>
              <a:gd name="connsiteY1" fmla="*/ 89535 h 541137"/>
              <a:gd name="connsiteX2" fmla="*/ 3313430 w 12208193"/>
              <a:gd name="connsiteY2" fmla="*/ 89535 h 541137"/>
              <a:gd name="connsiteX3" fmla="*/ 3313430 w 12208193"/>
              <a:gd name="connsiteY3" fmla="*/ 110095 h 541137"/>
              <a:gd name="connsiteX4" fmla="*/ 3313430 w 12208193"/>
              <a:gd name="connsiteY4" fmla="*/ 450948 h 541137"/>
              <a:gd name="connsiteX5" fmla="*/ 3224117 w 12208193"/>
              <a:gd name="connsiteY5" fmla="*/ 541137 h 541137"/>
              <a:gd name="connsiteX6" fmla="*/ 723361 w 12208193"/>
              <a:gd name="connsiteY6" fmla="*/ 541137 h 541137"/>
              <a:gd name="connsiteX7" fmla="*/ 634048 w 12208193"/>
              <a:gd name="connsiteY7" fmla="*/ 450948 h 541137"/>
              <a:gd name="connsiteX8" fmla="*/ 634048 w 12208193"/>
              <a:gd name="connsiteY8" fmla="*/ 148848 h 541137"/>
              <a:gd name="connsiteX9" fmla="*/ 634048 w 12208193"/>
              <a:gd name="connsiteY9" fmla="*/ 89535 h 541137"/>
              <a:gd name="connsiteX10" fmla="*/ 0 w 12208193"/>
              <a:gd name="connsiteY10" fmla="*/ 89535 h 541137"/>
              <a:gd name="connsiteX11" fmla="*/ 0 w 12208193"/>
              <a:gd name="connsiteY11" fmla="*/ 0 h 541137"/>
              <a:gd name="connsiteX12" fmla="*/ 634048 w 12208193"/>
              <a:gd name="connsiteY12" fmla="*/ 0 h 541137"/>
              <a:gd name="connsiteX13" fmla="*/ 3313430 w 12208193"/>
              <a:gd name="connsiteY13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0 w 12208193"/>
              <a:gd name="connsiteY10" fmla="*/ 0 h 541137"/>
              <a:gd name="connsiteX11" fmla="*/ 634048 w 12208193"/>
              <a:gd name="connsiteY11" fmla="*/ 0 h 541137"/>
              <a:gd name="connsiteX12" fmla="*/ 3313430 w 12208193"/>
              <a:gd name="connsiteY12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634048 w 12208193"/>
              <a:gd name="connsiteY10" fmla="*/ 0 h 541137"/>
              <a:gd name="connsiteX11" fmla="*/ 3313430 w 12208193"/>
              <a:gd name="connsiteY11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634048 w 12208193"/>
              <a:gd name="connsiteY10" fmla="*/ 0 h 541137"/>
              <a:gd name="connsiteX0" fmla="*/ 12208193 w 12208193"/>
              <a:gd name="connsiteY0" fmla="*/ 0 h 451602"/>
              <a:gd name="connsiteX1" fmla="*/ 3313430 w 12208193"/>
              <a:gd name="connsiteY1" fmla="*/ 0 h 451602"/>
              <a:gd name="connsiteX2" fmla="*/ 3313430 w 12208193"/>
              <a:gd name="connsiteY2" fmla="*/ 20560 h 451602"/>
              <a:gd name="connsiteX3" fmla="*/ 3313430 w 12208193"/>
              <a:gd name="connsiteY3" fmla="*/ 361413 h 451602"/>
              <a:gd name="connsiteX4" fmla="*/ 3224117 w 12208193"/>
              <a:gd name="connsiteY4" fmla="*/ 451602 h 451602"/>
              <a:gd name="connsiteX5" fmla="*/ 723361 w 12208193"/>
              <a:gd name="connsiteY5" fmla="*/ 451602 h 451602"/>
              <a:gd name="connsiteX6" fmla="*/ 634048 w 12208193"/>
              <a:gd name="connsiteY6" fmla="*/ 361413 h 451602"/>
              <a:gd name="connsiteX7" fmla="*/ 634048 w 12208193"/>
              <a:gd name="connsiteY7" fmla="*/ 59313 h 451602"/>
              <a:gd name="connsiteX8" fmla="*/ 634048 w 12208193"/>
              <a:gd name="connsiteY8" fmla="*/ 0 h 451602"/>
              <a:gd name="connsiteX9" fmla="*/ 0 w 12208193"/>
              <a:gd name="connsiteY9" fmla="*/ 0 h 451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8193" h="451602">
                <a:moveTo>
                  <a:pt x="12208193" y="0"/>
                </a:moveTo>
                <a:lnTo>
                  <a:pt x="3313430" y="0"/>
                </a:lnTo>
                <a:lnTo>
                  <a:pt x="3313430" y="20560"/>
                </a:lnTo>
                <a:lnTo>
                  <a:pt x="3313430" y="361413"/>
                </a:lnTo>
                <a:cubicBezTo>
                  <a:pt x="3313430" y="411017"/>
                  <a:pt x="3273240" y="451602"/>
                  <a:pt x="3224117" y="451602"/>
                </a:cubicBezTo>
                <a:lnTo>
                  <a:pt x="723361" y="451602"/>
                </a:lnTo>
                <a:cubicBezTo>
                  <a:pt x="674239" y="451602"/>
                  <a:pt x="634048" y="411017"/>
                  <a:pt x="634048" y="361413"/>
                </a:cubicBezTo>
                <a:lnTo>
                  <a:pt x="634048" y="59313"/>
                </a:lnTo>
                <a:lnTo>
                  <a:pt x="634048" y="0"/>
                </a:lnTo>
                <a:lnTo>
                  <a:pt x="0" y="0"/>
                </a:lnTo>
              </a:path>
            </a:pathLst>
          </a:cu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24B1E4BF-0B34-4E8E-BF19-57315423A54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061960" y="1"/>
            <a:ext cx="4140000" cy="6858000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9016A85-3CC9-4010-881B-D2C3C6E3A1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23888" y="6446579"/>
            <a:ext cx="273665" cy="1846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3FFAF25-951C-4D24-A60E-827BDA81BA47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36EB783-5DE8-430C-83A1-94B6F87066D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 van de presentatie</a:t>
            </a:r>
          </a:p>
        </p:txBody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A0884546-8085-4AC6-8FC5-4EB35601B61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3888" y="1700530"/>
            <a:ext cx="6804000" cy="3566160"/>
          </a:xfrm>
        </p:spPr>
        <p:txBody>
          <a:bodyPr>
            <a:normAutofit/>
          </a:bodyPr>
          <a:lstStyle>
            <a:lvl1pPr marL="0" indent="0">
              <a:lnSpc>
                <a:spcPct val="112000"/>
              </a:lnSpc>
              <a:buNone/>
              <a:defRPr sz="2600" b="1" spc="7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“Quote”</a:t>
            </a:r>
          </a:p>
        </p:txBody>
      </p:sp>
      <p:sp>
        <p:nvSpPr>
          <p:cNvPr id="12" name="Tijdelijke aanduiding voor tekst 3">
            <a:extLst>
              <a:ext uri="{FF2B5EF4-FFF2-40B4-BE49-F238E27FC236}">
                <a16:creationId xmlns:a16="http://schemas.microsoft.com/office/drawing/2014/main" id="{1E61BEC9-14DA-4A1A-9DFB-B149C8DB986F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23888" y="5345938"/>
            <a:ext cx="6804000" cy="316946"/>
          </a:xfrm>
        </p:spPr>
        <p:txBody>
          <a:bodyPr wrap="square">
            <a:spAutoFit/>
          </a:bodyPr>
          <a:lstStyle>
            <a:lvl1pPr marL="0" indent="0">
              <a:lnSpc>
                <a:spcPct val="112000"/>
              </a:lnSpc>
              <a:buNone/>
              <a:defRPr sz="2000" b="0" spc="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9" name="Tijdelijke aanduiding voor tekst 25">
            <a:extLst>
              <a:ext uri="{FF2B5EF4-FFF2-40B4-BE49-F238E27FC236}">
                <a16:creationId xmlns:a16="http://schemas.microsoft.com/office/drawing/2014/main" id="{A4FFA2B3-1A0A-44E2-A027-713D6E55DB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51776" y="5094000"/>
            <a:ext cx="4140224" cy="1764000"/>
          </a:xfrm>
          <a:blipFill dpi="0" rotWithShape="1">
            <a:blip r:embed="rId2"/>
            <a:srcRect/>
            <a:tile tx="0" ty="0" sx="70000" sy="70000" flip="none" algn="br"/>
          </a:blipFill>
        </p:spPr>
        <p:txBody>
          <a:bodyPr/>
          <a:lstStyle>
            <a:lvl1pPr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104000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r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EB13D39-CCB7-4C59-9DC0-A35877D51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DF53E6E-2A87-4D17-91CE-88EA7FCB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3888" y="6446579"/>
            <a:ext cx="273665" cy="184666"/>
          </a:xfrm>
          <a:prstGeom prst="rect">
            <a:avLst/>
          </a:prstGeom>
        </p:spPr>
        <p:txBody>
          <a:bodyPr/>
          <a:lstStyle/>
          <a:p>
            <a:fld id="{83FFAF25-951C-4D24-A60E-827BDA81BA47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ijdelijke aanduiding voor tekst 3">
            <a:extLst>
              <a:ext uri="{FF2B5EF4-FFF2-40B4-BE49-F238E27FC236}">
                <a16:creationId xmlns:a16="http://schemas.microsoft.com/office/drawing/2014/main" id="{CFFFA4AE-87B9-4324-9A27-0FA1BF60406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825671" y="1164953"/>
            <a:ext cx="3660729" cy="1950538"/>
          </a:xfrm>
          <a:solidFill>
            <a:schemeClr val="accent2"/>
          </a:solidFill>
        </p:spPr>
        <p:txBody>
          <a:bodyPr lIns="72000" tIns="72000" rIns="72000" bIns="72000" anchor="ctr" anchorCtr="0">
            <a:normAutofit/>
          </a:bodyPr>
          <a:lstStyle>
            <a:lvl1pPr marL="0" indent="0" algn="ctr">
              <a:lnSpc>
                <a:spcPct val="112000"/>
              </a:lnSpc>
              <a:buNone/>
              <a:defRPr sz="2600" b="0" spc="7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</a:t>
            </a:r>
          </a:p>
        </p:txBody>
      </p:sp>
      <p:sp>
        <p:nvSpPr>
          <p:cNvPr id="8" name="Tijdelijke aanduiding voor tekst 3">
            <a:extLst>
              <a:ext uri="{FF2B5EF4-FFF2-40B4-BE49-F238E27FC236}">
                <a16:creationId xmlns:a16="http://schemas.microsoft.com/office/drawing/2014/main" id="{8032D507-056E-4A59-8E4B-8B82E1E2FD46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695543" y="1164953"/>
            <a:ext cx="3660729" cy="1950538"/>
          </a:xfrm>
          <a:solidFill>
            <a:schemeClr val="accent2"/>
          </a:solidFill>
        </p:spPr>
        <p:txBody>
          <a:bodyPr lIns="72000" tIns="72000" rIns="72000" bIns="72000" anchor="ctr" anchorCtr="0">
            <a:normAutofit/>
          </a:bodyPr>
          <a:lstStyle>
            <a:lvl1pPr marL="0" indent="0" algn="ctr">
              <a:lnSpc>
                <a:spcPct val="112000"/>
              </a:lnSpc>
              <a:buNone/>
              <a:defRPr sz="2600" b="0" spc="7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</a:t>
            </a:r>
          </a:p>
        </p:txBody>
      </p:sp>
      <p:sp>
        <p:nvSpPr>
          <p:cNvPr id="13" name="Tijdelijke aanduiding voor tekst 3">
            <a:extLst>
              <a:ext uri="{FF2B5EF4-FFF2-40B4-BE49-F238E27FC236}">
                <a16:creationId xmlns:a16="http://schemas.microsoft.com/office/drawing/2014/main" id="{19D854F3-7507-4BBE-99A9-76664ACB23DA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1825671" y="3700335"/>
            <a:ext cx="3660729" cy="1950538"/>
          </a:xfrm>
          <a:solidFill>
            <a:schemeClr val="accent2"/>
          </a:solidFill>
        </p:spPr>
        <p:txBody>
          <a:bodyPr lIns="72000" tIns="72000" rIns="72000" bIns="72000" anchor="ctr" anchorCtr="0">
            <a:normAutofit/>
          </a:bodyPr>
          <a:lstStyle>
            <a:lvl1pPr marL="0" indent="0" algn="ctr">
              <a:lnSpc>
                <a:spcPct val="112000"/>
              </a:lnSpc>
              <a:buNone/>
              <a:defRPr sz="2600" b="0" spc="7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</a:t>
            </a:r>
          </a:p>
        </p:txBody>
      </p:sp>
      <p:sp>
        <p:nvSpPr>
          <p:cNvPr id="14" name="Tijdelijke aanduiding voor tekst 3">
            <a:extLst>
              <a:ext uri="{FF2B5EF4-FFF2-40B4-BE49-F238E27FC236}">
                <a16:creationId xmlns:a16="http://schemas.microsoft.com/office/drawing/2014/main" id="{EABC6946-42F4-4972-9888-2A579F5B5072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6695543" y="3700335"/>
            <a:ext cx="3660729" cy="1950538"/>
          </a:xfrm>
          <a:solidFill>
            <a:schemeClr val="accent2"/>
          </a:solidFill>
        </p:spPr>
        <p:txBody>
          <a:bodyPr lIns="72000" tIns="72000" rIns="72000" bIns="72000" anchor="ctr" anchorCtr="0">
            <a:normAutofit/>
          </a:bodyPr>
          <a:lstStyle>
            <a:lvl1pPr marL="0" indent="0" algn="ctr">
              <a:lnSpc>
                <a:spcPct val="112000"/>
              </a:lnSpc>
              <a:buNone/>
              <a:defRPr sz="2600" b="0" spc="7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</a:t>
            </a:r>
          </a:p>
        </p:txBody>
      </p:sp>
    </p:spTree>
    <p:extLst>
      <p:ext uri="{BB962C8B-B14F-4D97-AF65-F5344CB8AC3E}">
        <p14:creationId xmlns:p14="http://schemas.microsoft.com/office/powerpoint/2010/main" val="274652876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DABCF6-1F14-4940-8FC1-7DAAA819D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EB13D39-CCB7-4C59-9DC0-A35877D51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DF53E6E-2A87-4D17-91CE-88EA7FCB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3888" y="6446579"/>
            <a:ext cx="273665" cy="184666"/>
          </a:xfrm>
          <a:prstGeom prst="rect">
            <a:avLst/>
          </a:prstGeom>
        </p:spPr>
        <p:txBody>
          <a:bodyPr/>
          <a:lstStyle/>
          <a:p>
            <a:fld id="{83FFAF25-951C-4D24-A60E-827BDA81BA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045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grot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1D5C2F-2D03-45CD-B7D6-0A26C55DBA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Titel</a:t>
            </a:r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36B65DBA-47C4-4898-88B8-9AA8D94904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cap="all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6BFE184D-0DD5-48A7-BF22-2CFA10646A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  <p:sp>
        <p:nvSpPr>
          <p:cNvPr id="9" name="Tijdelijke aanduiding voor tekst 3">
            <a:extLst>
              <a:ext uri="{FF2B5EF4-FFF2-40B4-BE49-F238E27FC236}">
                <a16:creationId xmlns:a16="http://schemas.microsoft.com/office/drawing/2014/main" id="{3D4EACC6-2762-4DC7-9F5D-4677F116EDB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3888" y="1738313"/>
            <a:ext cx="10944225" cy="387798"/>
          </a:xfrm>
        </p:spPr>
        <p:txBody>
          <a:bodyPr vert="horz" wrap="square" lIns="0" tIns="0" rIns="0" bIns="0" rtlCol="0" anchor="t" anchorCtr="0">
            <a:spAutoFit/>
          </a:bodyPr>
          <a:lstStyle>
            <a:lvl1pPr marL="0" indent="0">
              <a:buNone/>
              <a:defRPr lang="nl-NL" sz="2700" b="1" spc="7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>
              <a:lnSpc>
                <a:spcPct val="90000"/>
              </a:lnSpc>
              <a:spcBef>
                <a:spcPct val="0"/>
              </a:spcBef>
              <a:buNone/>
            </a:pPr>
            <a:r>
              <a:rPr lang="nl-NL"/>
              <a:t>Subtitel</a:t>
            </a:r>
          </a:p>
        </p:txBody>
      </p:sp>
      <p:sp>
        <p:nvSpPr>
          <p:cNvPr id="10" name="Tijdelijke aanduiding voor tekst 3">
            <a:extLst>
              <a:ext uri="{FF2B5EF4-FFF2-40B4-BE49-F238E27FC236}">
                <a16:creationId xmlns:a16="http://schemas.microsoft.com/office/drawing/2014/main" id="{90490C2F-D8B1-4A57-8F48-CD1F97FE41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2384425"/>
            <a:ext cx="10944225" cy="2844800"/>
          </a:xfrm>
        </p:spPr>
        <p:txBody>
          <a:bodyPr/>
          <a:lstStyle>
            <a:lvl1pPr>
              <a:defRPr sz="27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9654971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94">
          <p15:clr>
            <a:srgbClr val="FBAE40"/>
          </p15:clr>
        </p15:guide>
        <p15:guide id="2" orient="horz" pos="1094">
          <p15:clr>
            <a:srgbClr val="FBAE40"/>
          </p15:clr>
        </p15:guide>
        <p15:guide id="3" orient="horz" pos="1502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gende foto en grot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EE7BC0F-A7DB-4C82-B3D1-12353D4D9305}"/>
              </a:ext>
            </a:extLst>
          </p:cNvPr>
          <p:cNvSpPr/>
          <p:nvPr userDrawn="1"/>
        </p:nvSpPr>
        <p:spPr>
          <a:xfrm>
            <a:off x="0" y="0"/>
            <a:ext cx="12192000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1D3A989-CF79-40FB-B6E9-AF55685FF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r>
              <a:rPr lang="nl-NL"/>
              <a:t>titel van de presentatie</a:t>
            </a:r>
          </a:p>
        </p:txBody>
      </p:sp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AD90270D-A19D-4CF5-AB57-FE28A21FAFF0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89425"/>
            <a:ext cx="12192000" cy="3343610"/>
          </a:xfrm>
          <a:custGeom>
            <a:avLst/>
            <a:gdLst>
              <a:gd name="connsiteX0" fmla="*/ 0 w 12192000"/>
              <a:gd name="connsiteY0" fmla="*/ 0 h 3343610"/>
              <a:gd name="connsiteX1" fmla="*/ 632670 w 12192000"/>
              <a:gd name="connsiteY1" fmla="*/ 0 h 3343610"/>
              <a:gd name="connsiteX2" fmla="*/ 632670 w 12192000"/>
              <a:gd name="connsiteY2" fmla="*/ 59240 h 3343610"/>
              <a:gd name="connsiteX3" fmla="*/ 632670 w 12192000"/>
              <a:gd name="connsiteY3" fmla="*/ 360969 h 3343610"/>
              <a:gd name="connsiteX4" fmla="*/ 721873 w 12192000"/>
              <a:gd name="connsiteY4" fmla="*/ 451047 h 3343610"/>
              <a:gd name="connsiteX5" fmla="*/ 3219558 w 12192000"/>
              <a:gd name="connsiteY5" fmla="*/ 451047 h 3343610"/>
              <a:gd name="connsiteX6" fmla="*/ 3308761 w 12192000"/>
              <a:gd name="connsiteY6" fmla="*/ 360969 h 3343610"/>
              <a:gd name="connsiteX7" fmla="*/ 3308761 w 12192000"/>
              <a:gd name="connsiteY7" fmla="*/ 20535 h 3343610"/>
              <a:gd name="connsiteX8" fmla="*/ 3308761 w 12192000"/>
              <a:gd name="connsiteY8" fmla="*/ 0 h 3343610"/>
              <a:gd name="connsiteX9" fmla="*/ 12192000 w 12192000"/>
              <a:gd name="connsiteY9" fmla="*/ 0 h 3343610"/>
              <a:gd name="connsiteX10" fmla="*/ 12192000 w 12192000"/>
              <a:gd name="connsiteY10" fmla="*/ 3343610 h 3343610"/>
              <a:gd name="connsiteX11" fmla="*/ 0 w 12192000"/>
              <a:gd name="connsiteY11" fmla="*/ 3343610 h 3343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3343610">
                <a:moveTo>
                  <a:pt x="0" y="0"/>
                </a:moveTo>
                <a:lnTo>
                  <a:pt x="632670" y="0"/>
                </a:lnTo>
                <a:lnTo>
                  <a:pt x="632670" y="59240"/>
                </a:lnTo>
                <a:cubicBezTo>
                  <a:pt x="632670" y="360969"/>
                  <a:pt x="632670" y="360969"/>
                  <a:pt x="632670" y="360969"/>
                </a:cubicBezTo>
                <a:cubicBezTo>
                  <a:pt x="632670" y="410512"/>
                  <a:pt x="672811" y="451047"/>
                  <a:pt x="721873" y="451047"/>
                </a:cubicBezTo>
                <a:cubicBezTo>
                  <a:pt x="3219558" y="451047"/>
                  <a:pt x="3219558" y="451047"/>
                  <a:pt x="3219558" y="451047"/>
                </a:cubicBezTo>
                <a:cubicBezTo>
                  <a:pt x="3268620" y="451047"/>
                  <a:pt x="3308761" y="410512"/>
                  <a:pt x="3308761" y="360969"/>
                </a:cubicBezTo>
                <a:cubicBezTo>
                  <a:pt x="3308761" y="192071"/>
                  <a:pt x="3308761" y="86510"/>
                  <a:pt x="3308761" y="20535"/>
                </a:cubicBezTo>
                <a:lnTo>
                  <a:pt x="3308761" y="0"/>
                </a:lnTo>
                <a:lnTo>
                  <a:pt x="12192000" y="0"/>
                </a:lnTo>
                <a:lnTo>
                  <a:pt x="12192000" y="3343610"/>
                </a:lnTo>
                <a:lnTo>
                  <a:pt x="0" y="3343610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EE35D6C5-7B40-4B34-BB38-24190B438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3766706"/>
            <a:ext cx="6120000" cy="387798"/>
          </a:xfrm>
        </p:spPr>
        <p:txBody>
          <a:bodyPr/>
          <a:lstStyle>
            <a:lvl1pPr>
              <a:defRPr sz="2700">
                <a:solidFill>
                  <a:schemeClr val="accent2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5FED67ED-D8E1-4CE5-9171-3FAC28EEEFF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4412673"/>
            <a:ext cx="6120000" cy="1600200"/>
          </a:xfrm>
        </p:spPr>
        <p:txBody>
          <a:bodyPr/>
          <a:lstStyle>
            <a:lvl1pPr marL="268288" indent="-268288">
              <a:defRPr sz="2700"/>
            </a:lvl1pPr>
            <a:lvl2pPr>
              <a:defRPr sz="2000"/>
            </a:lvl2pPr>
            <a:lvl3pPr>
              <a:defRPr sz="2000"/>
            </a:lvl3pPr>
            <a:lvl4pPr>
              <a:defRPr sz="2700"/>
            </a:lvl4pPr>
            <a:lvl5pPr>
              <a:defRPr sz="2700"/>
            </a:lvl5pPr>
          </a:lstStyle>
          <a:p>
            <a:pPr lvl="0"/>
            <a:r>
              <a:rPr lang="nl-NL"/>
              <a:t>Tekst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C1AE86A0-7EF3-4282-A0E3-EE27E721F9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029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1D5C2F-2D03-45CD-B7D6-0A26C55DBA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" y="977207"/>
            <a:ext cx="4824000" cy="470898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36B65DBA-47C4-4898-88B8-9AA8D94904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cap="all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6BFE184D-0DD5-48A7-BF22-2CFA10646A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  <p:sp>
        <p:nvSpPr>
          <p:cNvPr id="10" name="Tijdelijke aanduiding voor tekst 3">
            <a:extLst>
              <a:ext uri="{FF2B5EF4-FFF2-40B4-BE49-F238E27FC236}">
                <a16:creationId xmlns:a16="http://schemas.microsoft.com/office/drawing/2014/main" id="{90490C2F-D8B1-4A57-8F48-CD1F97FE41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1736725"/>
            <a:ext cx="4824000" cy="3492500"/>
          </a:xfrm>
        </p:spPr>
        <p:txBody>
          <a:bodyPr/>
          <a:lstStyle>
            <a:lvl1pPr>
              <a:defRPr sz="27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4" name="Tijdelijke aanduiding voor afbeelding 13">
            <a:extLst>
              <a:ext uri="{FF2B5EF4-FFF2-40B4-BE49-F238E27FC236}">
                <a16:creationId xmlns:a16="http://schemas.microsoft.com/office/drawing/2014/main" id="{778524A2-32A6-4E51-B75D-38102B47929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096000" y="1"/>
            <a:ext cx="6096000" cy="6858000"/>
          </a:xfrm>
          <a:custGeom>
            <a:avLst/>
            <a:gdLst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660400 h 4663441"/>
              <a:gd name="connsiteX7" fmla="*/ 0 w 12192000"/>
              <a:gd name="connsiteY7" fmla="*/ 89536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89536 h 4663441"/>
              <a:gd name="connsiteX7" fmla="*/ 0 w 12192000"/>
              <a:gd name="connsiteY7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89536 h 4663441"/>
              <a:gd name="connsiteX3" fmla="*/ 12192000 w 12192000"/>
              <a:gd name="connsiteY3" fmla="*/ 660400 h 4663441"/>
              <a:gd name="connsiteX4" fmla="*/ 12192000 w 12192000"/>
              <a:gd name="connsiteY4" fmla="*/ 4663441 h 4663441"/>
              <a:gd name="connsiteX5" fmla="*/ 0 w 12192000"/>
              <a:gd name="connsiteY5" fmla="*/ 4663441 h 4663441"/>
              <a:gd name="connsiteX6" fmla="*/ 0 w 12192000"/>
              <a:gd name="connsiteY6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660400 h 4663441"/>
              <a:gd name="connsiteX3" fmla="*/ 12192000 w 12192000"/>
              <a:gd name="connsiteY3" fmla="*/ 4663441 h 4663441"/>
              <a:gd name="connsiteX4" fmla="*/ 0 w 12192000"/>
              <a:gd name="connsiteY4" fmla="*/ 4663441 h 4663441"/>
              <a:gd name="connsiteX5" fmla="*/ 0 w 12192000"/>
              <a:gd name="connsiteY5" fmla="*/ 0 h 4663441"/>
              <a:gd name="connsiteX0" fmla="*/ 0 w 12192000"/>
              <a:gd name="connsiteY0" fmla="*/ 0 h 4663441"/>
              <a:gd name="connsiteX1" fmla="*/ 12192000 w 12192000"/>
              <a:gd name="connsiteY1" fmla="*/ 0 h 4663441"/>
              <a:gd name="connsiteX2" fmla="*/ 12192000 w 12192000"/>
              <a:gd name="connsiteY2" fmla="*/ 4663441 h 4663441"/>
              <a:gd name="connsiteX3" fmla="*/ 0 w 12192000"/>
              <a:gd name="connsiteY3" fmla="*/ 4663441 h 4663441"/>
              <a:gd name="connsiteX4" fmla="*/ 0 w 12192000"/>
              <a:gd name="connsiteY4" fmla="*/ 0 h 466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663441">
                <a:moveTo>
                  <a:pt x="0" y="0"/>
                </a:moveTo>
                <a:lnTo>
                  <a:pt x="12192000" y="0"/>
                </a:lnTo>
                <a:lnTo>
                  <a:pt x="12192000" y="4663441"/>
                </a:lnTo>
                <a:lnTo>
                  <a:pt x="0" y="46634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15" name="Tijdelijke aanduiding voor tekst 25">
            <a:extLst>
              <a:ext uri="{FF2B5EF4-FFF2-40B4-BE49-F238E27FC236}">
                <a16:creationId xmlns:a16="http://schemas.microsoft.com/office/drawing/2014/main" id="{9CC068B6-7DFE-4959-A310-95D58078C01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5083200"/>
            <a:ext cx="12192000" cy="1774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07767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94">
          <p15:clr>
            <a:srgbClr val="FBAE40"/>
          </p15:clr>
        </p15:guide>
        <p15:guide id="2" orient="horz" pos="109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en grot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hoek 19">
            <a:extLst>
              <a:ext uri="{FF2B5EF4-FFF2-40B4-BE49-F238E27FC236}">
                <a16:creationId xmlns:a16="http://schemas.microsoft.com/office/drawing/2014/main" id="{BB5A511E-1A6C-45AD-A9C3-DE763CF35F03}"/>
              </a:ext>
            </a:extLst>
          </p:cNvPr>
          <p:cNvSpPr/>
          <p:nvPr userDrawn="1"/>
        </p:nvSpPr>
        <p:spPr>
          <a:xfrm>
            <a:off x="0" y="0"/>
            <a:ext cx="6096000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36B65DBA-47C4-4898-88B8-9AA8D94904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cap="all"/>
          </a:p>
        </p:txBody>
      </p:sp>
      <p:sp>
        <p:nvSpPr>
          <p:cNvPr id="10" name="Tijdelijke aanduiding voor tekst 3">
            <a:extLst>
              <a:ext uri="{FF2B5EF4-FFF2-40B4-BE49-F238E27FC236}">
                <a16:creationId xmlns:a16="http://schemas.microsoft.com/office/drawing/2014/main" id="{90490C2F-D8B1-4A57-8F48-CD1F97FE41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08775" y="1736725"/>
            <a:ext cx="4859338" cy="3492499"/>
          </a:xfrm>
        </p:spPr>
        <p:txBody>
          <a:bodyPr/>
          <a:lstStyle>
            <a:lvl1pPr>
              <a:defRPr sz="27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1B40E5F9-8854-415F-9D31-EB2C05BC734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89425"/>
            <a:ext cx="6096000" cy="6768574"/>
          </a:xfrm>
          <a:custGeom>
            <a:avLst/>
            <a:gdLst>
              <a:gd name="connsiteX0" fmla="*/ 0 w 6096000"/>
              <a:gd name="connsiteY0" fmla="*/ 0 h 6768574"/>
              <a:gd name="connsiteX1" fmla="*/ 632670 w 6096000"/>
              <a:gd name="connsiteY1" fmla="*/ 0 h 6768574"/>
              <a:gd name="connsiteX2" fmla="*/ 632670 w 6096000"/>
              <a:gd name="connsiteY2" fmla="*/ 59240 h 6768574"/>
              <a:gd name="connsiteX3" fmla="*/ 632670 w 6096000"/>
              <a:gd name="connsiteY3" fmla="*/ 360969 h 6768574"/>
              <a:gd name="connsiteX4" fmla="*/ 721873 w 6096000"/>
              <a:gd name="connsiteY4" fmla="*/ 451047 h 6768574"/>
              <a:gd name="connsiteX5" fmla="*/ 3219558 w 6096000"/>
              <a:gd name="connsiteY5" fmla="*/ 451047 h 6768574"/>
              <a:gd name="connsiteX6" fmla="*/ 3308761 w 6096000"/>
              <a:gd name="connsiteY6" fmla="*/ 360969 h 6768574"/>
              <a:gd name="connsiteX7" fmla="*/ 3308761 w 6096000"/>
              <a:gd name="connsiteY7" fmla="*/ 20535 h 6768574"/>
              <a:gd name="connsiteX8" fmla="*/ 3308761 w 6096000"/>
              <a:gd name="connsiteY8" fmla="*/ 0 h 6768574"/>
              <a:gd name="connsiteX9" fmla="*/ 6096000 w 6096000"/>
              <a:gd name="connsiteY9" fmla="*/ 0 h 6768574"/>
              <a:gd name="connsiteX10" fmla="*/ 6096000 w 6096000"/>
              <a:gd name="connsiteY10" fmla="*/ 2869809 h 6768574"/>
              <a:gd name="connsiteX11" fmla="*/ 6096000 w 6096000"/>
              <a:gd name="connsiteY11" fmla="*/ 2869811 h 6768574"/>
              <a:gd name="connsiteX12" fmla="*/ 6096000 w 6096000"/>
              <a:gd name="connsiteY12" fmla="*/ 6768574 h 6768574"/>
              <a:gd name="connsiteX13" fmla="*/ 0 w 6096000"/>
              <a:gd name="connsiteY13" fmla="*/ 6768574 h 6768574"/>
              <a:gd name="connsiteX14" fmla="*/ 0 w 6096000"/>
              <a:gd name="connsiteY14" fmla="*/ 2869811 h 6768574"/>
              <a:gd name="connsiteX15" fmla="*/ 0 w 6096000"/>
              <a:gd name="connsiteY15" fmla="*/ 2869809 h 6768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096000" h="6768574">
                <a:moveTo>
                  <a:pt x="0" y="0"/>
                </a:moveTo>
                <a:lnTo>
                  <a:pt x="632670" y="0"/>
                </a:lnTo>
                <a:lnTo>
                  <a:pt x="632670" y="59240"/>
                </a:lnTo>
                <a:cubicBezTo>
                  <a:pt x="632670" y="360969"/>
                  <a:pt x="632670" y="360969"/>
                  <a:pt x="632670" y="360969"/>
                </a:cubicBezTo>
                <a:cubicBezTo>
                  <a:pt x="632670" y="410512"/>
                  <a:pt x="672811" y="451047"/>
                  <a:pt x="721873" y="451047"/>
                </a:cubicBezTo>
                <a:cubicBezTo>
                  <a:pt x="3219558" y="451047"/>
                  <a:pt x="3219558" y="451047"/>
                  <a:pt x="3219558" y="451047"/>
                </a:cubicBezTo>
                <a:cubicBezTo>
                  <a:pt x="3268620" y="451047"/>
                  <a:pt x="3308761" y="410512"/>
                  <a:pt x="3308761" y="360969"/>
                </a:cubicBezTo>
                <a:cubicBezTo>
                  <a:pt x="3308761" y="192071"/>
                  <a:pt x="3308761" y="86510"/>
                  <a:pt x="3308761" y="20535"/>
                </a:cubicBezTo>
                <a:lnTo>
                  <a:pt x="3308761" y="0"/>
                </a:lnTo>
                <a:lnTo>
                  <a:pt x="6096000" y="0"/>
                </a:lnTo>
                <a:lnTo>
                  <a:pt x="6096000" y="2869809"/>
                </a:lnTo>
                <a:lnTo>
                  <a:pt x="6096000" y="2869811"/>
                </a:lnTo>
                <a:lnTo>
                  <a:pt x="6096000" y="6768574"/>
                </a:lnTo>
                <a:lnTo>
                  <a:pt x="0" y="6768574"/>
                </a:lnTo>
                <a:lnTo>
                  <a:pt x="0" y="2869811"/>
                </a:lnTo>
                <a:lnTo>
                  <a:pt x="0" y="2869809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</p:spPr>
        <p:txBody>
          <a:bodyPr wrap="square" bIns="468000" anchor="ctr" anchorCtr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ICOON OM AFBEELDING IN TE VOEGEN</a:t>
            </a:r>
          </a:p>
        </p:txBody>
      </p:sp>
      <p:sp>
        <p:nvSpPr>
          <p:cNvPr id="26" name="Tijdelijke aanduiding voor tekst 25">
            <a:extLst>
              <a:ext uri="{FF2B5EF4-FFF2-40B4-BE49-F238E27FC236}">
                <a16:creationId xmlns:a16="http://schemas.microsoft.com/office/drawing/2014/main" id="{3F2C5359-3146-409D-8B17-9A98C5DCE9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5083200"/>
            <a:ext cx="12192000" cy="1774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8" name="Titel 1">
            <a:extLst>
              <a:ext uri="{FF2B5EF4-FFF2-40B4-BE49-F238E27FC236}">
                <a16:creationId xmlns:a16="http://schemas.microsoft.com/office/drawing/2014/main" id="{6427CACB-5277-47CE-8FF8-E60B8AF34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8775" y="977207"/>
            <a:ext cx="4859338" cy="470898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37D573B2-1DEE-461F-80AA-4E0186677EFE}"/>
              </a:ext>
            </a:extLst>
          </p:cNvPr>
          <p:cNvSpPr/>
          <p:nvPr userDrawn="1"/>
        </p:nvSpPr>
        <p:spPr>
          <a:xfrm>
            <a:off x="-10160" y="89535"/>
            <a:ext cx="12208193" cy="451602"/>
          </a:xfrm>
          <a:custGeom>
            <a:avLst/>
            <a:gdLst>
              <a:gd name="connsiteX0" fmla="*/ 0 w 12208193"/>
              <a:gd name="connsiteY0" fmla="*/ 0 h 541137"/>
              <a:gd name="connsiteX1" fmla="*/ 634048 w 12208193"/>
              <a:gd name="connsiteY1" fmla="*/ 0 h 541137"/>
              <a:gd name="connsiteX2" fmla="*/ 3313430 w 12208193"/>
              <a:gd name="connsiteY2" fmla="*/ 0 h 541137"/>
              <a:gd name="connsiteX3" fmla="*/ 12208193 w 12208193"/>
              <a:gd name="connsiteY3" fmla="*/ 0 h 541137"/>
              <a:gd name="connsiteX4" fmla="*/ 12208193 w 12208193"/>
              <a:gd name="connsiteY4" fmla="*/ 89535 h 541137"/>
              <a:gd name="connsiteX5" fmla="*/ 3313430 w 12208193"/>
              <a:gd name="connsiteY5" fmla="*/ 89535 h 541137"/>
              <a:gd name="connsiteX6" fmla="*/ 3313430 w 12208193"/>
              <a:gd name="connsiteY6" fmla="*/ 110095 h 541137"/>
              <a:gd name="connsiteX7" fmla="*/ 3313430 w 12208193"/>
              <a:gd name="connsiteY7" fmla="*/ 450948 h 541137"/>
              <a:gd name="connsiteX8" fmla="*/ 3224117 w 12208193"/>
              <a:gd name="connsiteY8" fmla="*/ 541137 h 541137"/>
              <a:gd name="connsiteX9" fmla="*/ 723361 w 12208193"/>
              <a:gd name="connsiteY9" fmla="*/ 541137 h 541137"/>
              <a:gd name="connsiteX10" fmla="*/ 634048 w 12208193"/>
              <a:gd name="connsiteY10" fmla="*/ 450948 h 541137"/>
              <a:gd name="connsiteX11" fmla="*/ 634048 w 12208193"/>
              <a:gd name="connsiteY11" fmla="*/ 148848 h 541137"/>
              <a:gd name="connsiteX12" fmla="*/ 634048 w 12208193"/>
              <a:gd name="connsiteY12" fmla="*/ 89535 h 541137"/>
              <a:gd name="connsiteX13" fmla="*/ 0 w 12208193"/>
              <a:gd name="connsiteY13" fmla="*/ 89535 h 541137"/>
              <a:gd name="connsiteX0" fmla="*/ 12208193 w 12299633"/>
              <a:gd name="connsiteY0" fmla="*/ 0 h 541137"/>
              <a:gd name="connsiteX1" fmla="*/ 12208193 w 12299633"/>
              <a:gd name="connsiteY1" fmla="*/ 89535 h 541137"/>
              <a:gd name="connsiteX2" fmla="*/ 3313430 w 12299633"/>
              <a:gd name="connsiteY2" fmla="*/ 89535 h 541137"/>
              <a:gd name="connsiteX3" fmla="*/ 3313430 w 12299633"/>
              <a:gd name="connsiteY3" fmla="*/ 110095 h 541137"/>
              <a:gd name="connsiteX4" fmla="*/ 3313430 w 12299633"/>
              <a:gd name="connsiteY4" fmla="*/ 450948 h 541137"/>
              <a:gd name="connsiteX5" fmla="*/ 3224117 w 12299633"/>
              <a:gd name="connsiteY5" fmla="*/ 541137 h 541137"/>
              <a:gd name="connsiteX6" fmla="*/ 723361 w 12299633"/>
              <a:gd name="connsiteY6" fmla="*/ 541137 h 541137"/>
              <a:gd name="connsiteX7" fmla="*/ 634048 w 12299633"/>
              <a:gd name="connsiteY7" fmla="*/ 450948 h 541137"/>
              <a:gd name="connsiteX8" fmla="*/ 634048 w 12299633"/>
              <a:gd name="connsiteY8" fmla="*/ 148848 h 541137"/>
              <a:gd name="connsiteX9" fmla="*/ 634048 w 12299633"/>
              <a:gd name="connsiteY9" fmla="*/ 89535 h 541137"/>
              <a:gd name="connsiteX10" fmla="*/ 0 w 12299633"/>
              <a:gd name="connsiteY10" fmla="*/ 89535 h 541137"/>
              <a:gd name="connsiteX11" fmla="*/ 0 w 12299633"/>
              <a:gd name="connsiteY11" fmla="*/ 0 h 541137"/>
              <a:gd name="connsiteX12" fmla="*/ 634048 w 12299633"/>
              <a:gd name="connsiteY12" fmla="*/ 0 h 541137"/>
              <a:gd name="connsiteX13" fmla="*/ 3313430 w 12299633"/>
              <a:gd name="connsiteY13" fmla="*/ 0 h 541137"/>
              <a:gd name="connsiteX14" fmla="*/ 12299633 w 12299633"/>
              <a:gd name="connsiteY14" fmla="*/ 91440 h 541137"/>
              <a:gd name="connsiteX0" fmla="*/ 12208193 w 12208193"/>
              <a:gd name="connsiteY0" fmla="*/ 0 h 541137"/>
              <a:gd name="connsiteX1" fmla="*/ 12208193 w 12208193"/>
              <a:gd name="connsiteY1" fmla="*/ 89535 h 541137"/>
              <a:gd name="connsiteX2" fmla="*/ 3313430 w 12208193"/>
              <a:gd name="connsiteY2" fmla="*/ 89535 h 541137"/>
              <a:gd name="connsiteX3" fmla="*/ 3313430 w 12208193"/>
              <a:gd name="connsiteY3" fmla="*/ 110095 h 541137"/>
              <a:gd name="connsiteX4" fmla="*/ 3313430 w 12208193"/>
              <a:gd name="connsiteY4" fmla="*/ 450948 h 541137"/>
              <a:gd name="connsiteX5" fmla="*/ 3224117 w 12208193"/>
              <a:gd name="connsiteY5" fmla="*/ 541137 h 541137"/>
              <a:gd name="connsiteX6" fmla="*/ 723361 w 12208193"/>
              <a:gd name="connsiteY6" fmla="*/ 541137 h 541137"/>
              <a:gd name="connsiteX7" fmla="*/ 634048 w 12208193"/>
              <a:gd name="connsiteY7" fmla="*/ 450948 h 541137"/>
              <a:gd name="connsiteX8" fmla="*/ 634048 w 12208193"/>
              <a:gd name="connsiteY8" fmla="*/ 148848 h 541137"/>
              <a:gd name="connsiteX9" fmla="*/ 634048 w 12208193"/>
              <a:gd name="connsiteY9" fmla="*/ 89535 h 541137"/>
              <a:gd name="connsiteX10" fmla="*/ 0 w 12208193"/>
              <a:gd name="connsiteY10" fmla="*/ 89535 h 541137"/>
              <a:gd name="connsiteX11" fmla="*/ 0 w 12208193"/>
              <a:gd name="connsiteY11" fmla="*/ 0 h 541137"/>
              <a:gd name="connsiteX12" fmla="*/ 634048 w 12208193"/>
              <a:gd name="connsiteY12" fmla="*/ 0 h 541137"/>
              <a:gd name="connsiteX13" fmla="*/ 3313430 w 12208193"/>
              <a:gd name="connsiteY13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0 w 12208193"/>
              <a:gd name="connsiteY10" fmla="*/ 0 h 541137"/>
              <a:gd name="connsiteX11" fmla="*/ 634048 w 12208193"/>
              <a:gd name="connsiteY11" fmla="*/ 0 h 541137"/>
              <a:gd name="connsiteX12" fmla="*/ 3313430 w 12208193"/>
              <a:gd name="connsiteY12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634048 w 12208193"/>
              <a:gd name="connsiteY10" fmla="*/ 0 h 541137"/>
              <a:gd name="connsiteX11" fmla="*/ 3313430 w 12208193"/>
              <a:gd name="connsiteY11" fmla="*/ 0 h 541137"/>
              <a:gd name="connsiteX0" fmla="*/ 12208193 w 12208193"/>
              <a:gd name="connsiteY0" fmla="*/ 89535 h 541137"/>
              <a:gd name="connsiteX1" fmla="*/ 3313430 w 12208193"/>
              <a:gd name="connsiteY1" fmla="*/ 89535 h 541137"/>
              <a:gd name="connsiteX2" fmla="*/ 3313430 w 12208193"/>
              <a:gd name="connsiteY2" fmla="*/ 110095 h 541137"/>
              <a:gd name="connsiteX3" fmla="*/ 3313430 w 12208193"/>
              <a:gd name="connsiteY3" fmla="*/ 450948 h 541137"/>
              <a:gd name="connsiteX4" fmla="*/ 3224117 w 12208193"/>
              <a:gd name="connsiteY4" fmla="*/ 541137 h 541137"/>
              <a:gd name="connsiteX5" fmla="*/ 723361 w 12208193"/>
              <a:gd name="connsiteY5" fmla="*/ 541137 h 541137"/>
              <a:gd name="connsiteX6" fmla="*/ 634048 w 12208193"/>
              <a:gd name="connsiteY6" fmla="*/ 450948 h 541137"/>
              <a:gd name="connsiteX7" fmla="*/ 634048 w 12208193"/>
              <a:gd name="connsiteY7" fmla="*/ 148848 h 541137"/>
              <a:gd name="connsiteX8" fmla="*/ 634048 w 12208193"/>
              <a:gd name="connsiteY8" fmla="*/ 89535 h 541137"/>
              <a:gd name="connsiteX9" fmla="*/ 0 w 12208193"/>
              <a:gd name="connsiteY9" fmla="*/ 89535 h 541137"/>
              <a:gd name="connsiteX10" fmla="*/ 634048 w 12208193"/>
              <a:gd name="connsiteY10" fmla="*/ 0 h 541137"/>
              <a:gd name="connsiteX0" fmla="*/ 12208193 w 12208193"/>
              <a:gd name="connsiteY0" fmla="*/ 0 h 451602"/>
              <a:gd name="connsiteX1" fmla="*/ 3313430 w 12208193"/>
              <a:gd name="connsiteY1" fmla="*/ 0 h 451602"/>
              <a:gd name="connsiteX2" fmla="*/ 3313430 w 12208193"/>
              <a:gd name="connsiteY2" fmla="*/ 20560 h 451602"/>
              <a:gd name="connsiteX3" fmla="*/ 3313430 w 12208193"/>
              <a:gd name="connsiteY3" fmla="*/ 361413 h 451602"/>
              <a:gd name="connsiteX4" fmla="*/ 3224117 w 12208193"/>
              <a:gd name="connsiteY4" fmla="*/ 451602 h 451602"/>
              <a:gd name="connsiteX5" fmla="*/ 723361 w 12208193"/>
              <a:gd name="connsiteY5" fmla="*/ 451602 h 451602"/>
              <a:gd name="connsiteX6" fmla="*/ 634048 w 12208193"/>
              <a:gd name="connsiteY6" fmla="*/ 361413 h 451602"/>
              <a:gd name="connsiteX7" fmla="*/ 634048 w 12208193"/>
              <a:gd name="connsiteY7" fmla="*/ 59313 h 451602"/>
              <a:gd name="connsiteX8" fmla="*/ 634048 w 12208193"/>
              <a:gd name="connsiteY8" fmla="*/ 0 h 451602"/>
              <a:gd name="connsiteX9" fmla="*/ 0 w 12208193"/>
              <a:gd name="connsiteY9" fmla="*/ 0 h 451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08193" h="451602">
                <a:moveTo>
                  <a:pt x="12208193" y="0"/>
                </a:moveTo>
                <a:lnTo>
                  <a:pt x="3313430" y="0"/>
                </a:lnTo>
                <a:lnTo>
                  <a:pt x="3313430" y="20560"/>
                </a:lnTo>
                <a:lnTo>
                  <a:pt x="3313430" y="361413"/>
                </a:lnTo>
                <a:cubicBezTo>
                  <a:pt x="3313430" y="411017"/>
                  <a:pt x="3273240" y="451602"/>
                  <a:pt x="3224117" y="451602"/>
                </a:cubicBezTo>
                <a:lnTo>
                  <a:pt x="723361" y="451602"/>
                </a:lnTo>
                <a:cubicBezTo>
                  <a:pt x="674239" y="451602"/>
                  <a:pt x="634048" y="411017"/>
                  <a:pt x="634048" y="361413"/>
                </a:cubicBezTo>
                <a:lnTo>
                  <a:pt x="634048" y="59313"/>
                </a:lnTo>
                <a:lnTo>
                  <a:pt x="634048" y="0"/>
                </a:lnTo>
                <a:lnTo>
                  <a:pt x="0" y="0"/>
                </a:lnTo>
              </a:path>
            </a:pathLst>
          </a:custGeom>
          <a:noFill/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6BFE184D-0DD5-48A7-BF22-2CFA10646A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6356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94">
          <p15:clr>
            <a:srgbClr val="FBAE40"/>
          </p15:clr>
        </p15:guide>
        <p15:guide id="2" orient="horz" pos="109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1D5C2F-2D03-45CD-B7D6-0A26C55DB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36B65DBA-47C4-4898-88B8-9AA8D94904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/>
              <a:t>titel van de presentatie</a:t>
            </a:r>
            <a:endParaRPr lang="nl-NL" cap="all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6BFE184D-0DD5-48A7-BF22-2CFA10646A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  <p:sp>
        <p:nvSpPr>
          <p:cNvPr id="9" name="Tijdelijke aanduiding voor tekst 3">
            <a:extLst>
              <a:ext uri="{FF2B5EF4-FFF2-40B4-BE49-F238E27FC236}">
                <a16:creationId xmlns:a16="http://schemas.microsoft.com/office/drawing/2014/main" id="{84A4582D-FBB5-4126-8EDB-BB164AA4CF1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3888" y="1745933"/>
            <a:ext cx="10944225" cy="387798"/>
          </a:xfrm>
        </p:spPr>
        <p:txBody>
          <a:bodyPr vert="horz" wrap="square" lIns="0" tIns="0" rIns="0" bIns="0" rtlCol="0" anchor="t" anchorCtr="0">
            <a:spAutoFit/>
          </a:bodyPr>
          <a:lstStyle>
            <a:lvl1pPr marL="0" indent="0">
              <a:buNone/>
              <a:defRPr lang="nl-NL" sz="2700" b="1" spc="7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>
              <a:lnSpc>
                <a:spcPct val="90000"/>
              </a:lnSpc>
              <a:spcBef>
                <a:spcPct val="0"/>
              </a:spcBef>
              <a:buNone/>
            </a:pPr>
            <a:r>
              <a:rPr lang="nl-NL"/>
              <a:t>Subtitel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3F448A7-117D-43E0-85D4-4C41DCB7BE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2141220"/>
            <a:ext cx="10944225" cy="3088005"/>
          </a:xfrm>
        </p:spPr>
        <p:txBody>
          <a:bodyPr/>
          <a:lstStyle>
            <a:lvl1pPr>
              <a:lnSpc>
                <a:spcPct val="120000"/>
              </a:lnSpc>
              <a:defRPr sz="1800"/>
            </a:lvl1pPr>
            <a:lvl2pPr>
              <a:lnSpc>
                <a:spcPct val="120000"/>
              </a:lnSpc>
              <a:defRPr sz="1800"/>
            </a:lvl2pPr>
            <a:lvl3pPr>
              <a:lnSpc>
                <a:spcPct val="120000"/>
              </a:lnSpc>
              <a:defRPr sz="1800"/>
            </a:lvl3pPr>
            <a:lvl4pPr>
              <a:lnSpc>
                <a:spcPct val="120000"/>
              </a:lnSpc>
              <a:defRPr sz="1800"/>
            </a:lvl4pPr>
            <a:lvl5pPr>
              <a:lnSpc>
                <a:spcPct val="120000"/>
              </a:lnSpc>
              <a:defRPr sz="1800"/>
            </a:lvl5pPr>
          </a:lstStyle>
          <a:p>
            <a:pPr lvl="0"/>
            <a:r>
              <a:rPr lang="nl-NL"/>
              <a:t>Backspace om bullet te verwijderen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97375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94">
          <p15:clr>
            <a:srgbClr val="FBAE40"/>
          </p15:clr>
        </p15:guide>
        <p15:guide id="2" orient="horz" pos="109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image" Target="../media/image7.png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Vrije vorm: vorm 36">
            <a:extLst>
              <a:ext uri="{FF2B5EF4-FFF2-40B4-BE49-F238E27FC236}">
                <a16:creationId xmlns:a16="http://schemas.microsoft.com/office/drawing/2014/main" id="{71C957B2-D8D7-4D7C-81C3-C56A78B10592}"/>
              </a:ext>
            </a:extLst>
          </p:cNvPr>
          <p:cNvSpPr>
            <a:spLocks noChangeAspect="1"/>
          </p:cNvSpPr>
          <p:nvPr userDrawn="1"/>
        </p:nvSpPr>
        <p:spPr>
          <a:xfrm>
            <a:off x="-600" y="0"/>
            <a:ext cx="12193200" cy="540472"/>
          </a:xfrm>
          <a:custGeom>
            <a:avLst/>
            <a:gdLst>
              <a:gd name="connsiteX0" fmla="*/ 0 w 12208193"/>
              <a:gd name="connsiteY0" fmla="*/ 0 h 541137"/>
              <a:gd name="connsiteX1" fmla="*/ 634048 w 12208193"/>
              <a:gd name="connsiteY1" fmla="*/ 0 h 541137"/>
              <a:gd name="connsiteX2" fmla="*/ 3313430 w 12208193"/>
              <a:gd name="connsiteY2" fmla="*/ 0 h 541137"/>
              <a:gd name="connsiteX3" fmla="*/ 12208193 w 12208193"/>
              <a:gd name="connsiteY3" fmla="*/ 0 h 541137"/>
              <a:gd name="connsiteX4" fmla="*/ 12208193 w 12208193"/>
              <a:gd name="connsiteY4" fmla="*/ 89535 h 541137"/>
              <a:gd name="connsiteX5" fmla="*/ 3313430 w 12208193"/>
              <a:gd name="connsiteY5" fmla="*/ 89535 h 541137"/>
              <a:gd name="connsiteX6" fmla="*/ 3313430 w 12208193"/>
              <a:gd name="connsiteY6" fmla="*/ 110095 h 541137"/>
              <a:gd name="connsiteX7" fmla="*/ 3313430 w 12208193"/>
              <a:gd name="connsiteY7" fmla="*/ 450948 h 541137"/>
              <a:gd name="connsiteX8" fmla="*/ 3224117 w 12208193"/>
              <a:gd name="connsiteY8" fmla="*/ 541137 h 541137"/>
              <a:gd name="connsiteX9" fmla="*/ 723361 w 12208193"/>
              <a:gd name="connsiteY9" fmla="*/ 541137 h 541137"/>
              <a:gd name="connsiteX10" fmla="*/ 634048 w 12208193"/>
              <a:gd name="connsiteY10" fmla="*/ 450948 h 541137"/>
              <a:gd name="connsiteX11" fmla="*/ 634048 w 12208193"/>
              <a:gd name="connsiteY11" fmla="*/ 148848 h 541137"/>
              <a:gd name="connsiteX12" fmla="*/ 634048 w 12208193"/>
              <a:gd name="connsiteY12" fmla="*/ 89535 h 541137"/>
              <a:gd name="connsiteX13" fmla="*/ 0 w 12208193"/>
              <a:gd name="connsiteY13" fmla="*/ 89535 h 541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208193" h="541137">
                <a:moveTo>
                  <a:pt x="0" y="0"/>
                </a:moveTo>
                <a:lnTo>
                  <a:pt x="634048" y="0"/>
                </a:lnTo>
                <a:lnTo>
                  <a:pt x="3313430" y="0"/>
                </a:lnTo>
                <a:lnTo>
                  <a:pt x="12208193" y="0"/>
                </a:lnTo>
                <a:lnTo>
                  <a:pt x="12208193" y="89535"/>
                </a:lnTo>
                <a:lnTo>
                  <a:pt x="3313430" y="89535"/>
                </a:lnTo>
                <a:lnTo>
                  <a:pt x="3313430" y="110095"/>
                </a:lnTo>
                <a:cubicBezTo>
                  <a:pt x="3313430" y="176151"/>
                  <a:pt x="3313430" y="281842"/>
                  <a:pt x="3313430" y="450948"/>
                </a:cubicBezTo>
                <a:cubicBezTo>
                  <a:pt x="3313430" y="500552"/>
                  <a:pt x="3273240" y="541137"/>
                  <a:pt x="3224117" y="541137"/>
                </a:cubicBezTo>
                <a:cubicBezTo>
                  <a:pt x="3224117" y="541137"/>
                  <a:pt x="3224117" y="541137"/>
                  <a:pt x="723361" y="541137"/>
                </a:cubicBezTo>
                <a:cubicBezTo>
                  <a:pt x="674239" y="541137"/>
                  <a:pt x="634048" y="500552"/>
                  <a:pt x="634048" y="450948"/>
                </a:cubicBezTo>
                <a:cubicBezTo>
                  <a:pt x="634048" y="450948"/>
                  <a:pt x="634048" y="450948"/>
                  <a:pt x="634048" y="148848"/>
                </a:cubicBezTo>
                <a:lnTo>
                  <a:pt x="634048" y="89535"/>
                </a:lnTo>
                <a:lnTo>
                  <a:pt x="0" y="895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7F69230-FB06-4E2F-A220-3B00697D6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977207"/>
            <a:ext cx="10944225" cy="48301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8BFE311-2E21-4283-A4F1-32C654CCF9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39424"/>
            <a:ext cx="10944225" cy="347265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5CCB908-7061-44F8-B83A-D1EFEEE2C1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4369" y="239344"/>
            <a:ext cx="259842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>
              <a:defRPr sz="1000" cap="all" spc="8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titel van de presentatie</a:t>
            </a:r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AF88A27-292C-404C-BF92-B2C287B7CB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3888" y="6446579"/>
            <a:ext cx="27366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D6E65BBB-795F-4653-90D6-01C25080165E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083527"/>
            <a:ext cx="12192000" cy="177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32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1" r:id="rId2"/>
    <p:sldLayoutId id="2147483659" r:id="rId3"/>
    <p:sldLayoutId id="2147483651" r:id="rId4"/>
    <p:sldLayoutId id="2147483673" r:id="rId5"/>
    <p:sldLayoutId id="2147483672" r:id="rId6"/>
    <p:sldLayoutId id="2147483674" r:id="rId7"/>
    <p:sldLayoutId id="2147483675" r:id="rId8"/>
    <p:sldLayoutId id="2147483669" r:id="rId9"/>
    <p:sldLayoutId id="2147483650" r:id="rId10"/>
    <p:sldLayoutId id="2147483670" r:id="rId11"/>
    <p:sldLayoutId id="2147483671" r:id="rId12"/>
    <p:sldLayoutId id="2147483660" r:id="rId13"/>
    <p:sldLayoutId id="2147483665" r:id="rId14"/>
    <p:sldLayoutId id="2147483666" r:id="rId15"/>
    <p:sldLayoutId id="2147483667" r:id="rId16"/>
    <p:sldLayoutId id="2147483668" r:id="rId17"/>
    <p:sldLayoutId id="2147483664" r:id="rId18"/>
    <p:sldLayoutId id="2147483661" r:id="rId19"/>
    <p:sldLayoutId id="2147483662" r:id="rId20"/>
    <p:sldLayoutId id="2147483663" r:id="rId21"/>
    <p:sldLayoutId id="2147483676" r:id="rId22"/>
    <p:sldLayoutId id="2147483702" r:id="rId23"/>
    <p:sldLayoutId id="2147483654" r:id="rId24"/>
    <p:sldLayoutId id="2147483705" r:id="rId2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1" kern="1200" spc="7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6575" indent="-268288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04863" indent="-268288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74638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347788" indent="-268288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93" userDrawn="1">
          <p15:clr>
            <a:srgbClr val="F26B43"/>
          </p15:clr>
        </p15:guide>
        <p15:guide id="2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A808604A-08D2-405A-BCAE-08CD389667FB}"/>
              </a:ext>
            </a:extLst>
          </p:cNvPr>
          <p:cNvSpPr>
            <a:spLocks noChangeAspect="1"/>
          </p:cNvSpPr>
          <p:nvPr userDrawn="1"/>
        </p:nvSpPr>
        <p:spPr>
          <a:xfrm>
            <a:off x="-600" y="0"/>
            <a:ext cx="12193200" cy="540472"/>
          </a:xfrm>
          <a:custGeom>
            <a:avLst/>
            <a:gdLst>
              <a:gd name="connsiteX0" fmla="*/ 0 w 12208193"/>
              <a:gd name="connsiteY0" fmla="*/ 0 h 541137"/>
              <a:gd name="connsiteX1" fmla="*/ 634048 w 12208193"/>
              <a:gd name="connsiteY1" fmla="*/ 0 h 541137"/>
              <a:gd name="connsiteX2" fmla="*/ 3313430 w 12208193"/>
              <a:gd name="connsiteY2" fmla="*/ 0 h 541137"/>
              <a:gd name="connsiteX3" fmla="*/ 12208193 w 12208193"/>
              <a:gd name="connsiteY3" fmla="*/ 0 h 541137"/>
              <a:gd name="connsiteX4" fmla="*/ 12208193 w 12208193"/>
              <a:gd name="connsiteY4" fmla="*/ 89535 h 541137"/>
              <a:gd name="connsiteX5" fmla="*/ 3313430 w 12208193"/>
              <a:gd name="connsiteY5" fmla="*/ 89535 h 541137"/>
              <a:gd name="connsiteX6" fmla="*/ 3313430 w 12208193"/>
              <a:gd name="connsiteY6" fmla="*/ 110095 h 541137"/>
              <a:gd name="connsiteX7" fmla="*/ 3313430 w 12208193"/>
              <a:gd name="connsiteY7" fmla="*/ 450948 h 541137"/>
              <a:gd name="connsiteX8" fmla="*/ 3224117 w 12208193"/>
              <a:gd name="connsiteY8" fmla="*/ 541137 h 541137"/>
              <a:gd name="connsiteX9" fmla="*/ 723361 w 12208193"/>
              <a:gd name="connsiteY9" fmla="*/ 541137 h 541137"/>
              <a:gd name="connsiteX10" fmla="*/ 634048 w 12208193"/>
              <a:gd name="connsiteY10" fmla="*/ 450948 h 541137"/>
              <a:gd name="connsiteX11" fmla="*/ 634048 w 12208193"/>
              <a:gd name="connsiteY11" fmla="*/ 148848 h 541137"/>
              <a:gd name="connsiteX12" fmla="*/ 634048 w 12208193"/>
              <a:gd name="connsiteY12" fmla="*/ 89535 h 541137"/>
              <a:gd name="connsiteX13" fmla="*/ 0 w 12208193"/>
              <a:gd name="connsiteY13" fmla="*/ 89535 h 541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208193" h="541137">
                <a:moveTo>
                  <a:pt x="0" y="0"/>
                </a:moveTo>
                <a:lnTo>
                  <a:pt x="634048" y="0"/>
                </a:lnTo>
                <a:lnTo>
                  <a:pt x="3313430" y="0"/>
                </a:lnTo>
                <a:lnTo>
                  <a:pt x="12208193" y="0"/>
                </a:lnTo>
                <a:lnTo>
                  <a:pt x="12208193" y="89535"/>
                </a:lnTo>
                <a:lnTo>
                  <a:pt x="3313430" y="89535"/>
                </a:lnTo>
                <a:lnTo>
                  <a:pt x="3313430" y="110095"/>
                </a:lnTo>
                <a:cubicBezTo>
                  <a:pt x="3313430" y="176151"/>
                  <a:pt x="3313430" y="281842"/>
                  <a:pt x="3313430" y="450948"/>
                </a:cubicBezTo>
                <a:cubicBezTo>
                  <a:pt x="3313430" y="500552"/>
                  <a:pt x="3273240" y="541137"/>
                  <a:pt x="3224117" y="541137"/>
                </a:cubicBezTo>
                <a:cubicBezTo>
                  <a:pt x="3224117" y="541137"/>
                  <a:pt x="3224117" y="541137"/>
                  <a:pt x="723361" y="541137"/>
                </a:cubicBezTo>
                <a:cubicBezTo>
                  <a:pt x="674239" y="541137"/>
                  <a:pt x="634048" y="500552"/>
                  <a:pt x="634048" y="450948"/>
                </a:cubicBezTo>
                <a:cubicBezTo>
                  <a:pt x="634048" y="450948"/>
                  <a:pt x="634048" y="450948"/>
                  <a:pt x="634048" y="148848"/>
                </a:cubicBezTo>
                <a:lnTo>
                  <a:pt x="634048" y="89535"/>
                </a:lnTo>
                <a:lnTo>
                  <a:pt x="0" y="895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7F69230-FB06-4E2F-A220-3B00697D6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977207"/>
            <a:ext cx="10944225" cy="48301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8BFE311-2E21-4283-A4F1-32C654CCF9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39424"/>
            <a:ext cx="10944225" cy="347265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5CCB908-7061-44F8-B83A-D1EFEEE2C1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4369" y="239344"/>
            <a:ext cx="259842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>
              <a:defRPr sz="1000" cap="all" spc="8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titel van de presentatie</a:t>
            </a:r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ijdelijke aanduiding voor dianummer 5">
            <a:extLst>
              <a:ext uri="{FF2B5EF4-FFF2-40B4-BE49-F238E27FC236}">
                <a16:creationId xmlns:a16="http://schemas.microsoft.com/office/drawing/2014/main" id="{136AEF9B-C805-44C2-ABAB-D91169339A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3888" y="6446579"/>
            <a:ext cx="27366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l"/>
            <a:fld id="{83FFAF25-951C-4D24-A60E-827BDA81BA47}" type="slidenum">
              <a:rPr lang="nl-NL" smtClean="0"/>
              <a:pPr algn="l"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6561A54C-F4F6-42BD-A801-419D4B6AF1BF}"/>
              </a:ext>
            </a:extLst>
          </p:cNvPr>
          <p:cNvPicPr>
            <a:picLocks/>
          </p:cNvPicPr>
          <p:nvPr userDrawn="1"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94000"/>
            <a:ext cx="12192000" cy="17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054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0" r:id="rId2"/>
    <p:sldLayoutId id="2147483679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  <p:sldLayoutId id="2147483696" r:id="rId19"/>
    <p:sldLayoutId id="2147483697" r:id="rId20"/>
    <p:sldLayoutId id="2147483698" r:id="rId21"/>
    <p:sldLayoutId id="2147483699" r:id="rId2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1" kern="1200" spc="7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6575" indent="-268288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04863" indent="-268288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74638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347788" indent="-268288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93">
          <p15:clr>
            <a:srgbClr val="F26B43"/>
          </p15:clr>
        </p15:guide>
        <p15:guide id="2" pos="728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mp"/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tm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1.png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11D34-6BA0-D224-513D-856DD5DE0D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3543256"/>
            <a:ext cx="9434512" cy="667747"/>
          </a:xfrm>
        </p:spPr>
        <p:txBody>
          <a:bodyPr>
            <a:noAutofit/>
          </a:bodyPr>
          <a:lstStyle/>
          <a:p>
            <a:r>
              <a:rPr lang="en-US" sz="3600" dirty="0"/>
              <a:t>The challenges and opportunities to bring circulating tumor DNA-based molecular testing to routine implementation: the conclusions from the COIN consortium</a:t>
            </a:r>
            <a:endParaRPr lang="en-NL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422AAC-D92C-66EB-07F2-E0B00D7E89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8" y="4413568"/>
            <a:ext cx="8172000" cy="2285241"/>
          </a:xfrm>
        </p:spPr>
        <p:txBody>
          <a:bodyPr/>
          <a:lstStyle/>
          <a:p>
            <a:r>
              <a:rPr lang="nl-NL" dirty="0" smtClean="0"/>
              <a:t>European Liquid </a:t>
            </a:r>
            <a:r>
              <a:rPr lang="nl-NL" dirty="0" err="1" smtClean="0"/>
              <a:t>Biopsy</a:t>
            </a:r>
            <a:r>
              <a:rPr lang="nl-NL" dirty="0" smtClean="0"/>
              <a:t> Society General Assembly</a:t>
            </a:r>
          </a:p>
          <a:p>
            <a:r>
              <a:rPr lang="nl-NL" dirty="0" smtClean="0"/>
              <a:t>Paul van der Leest</a:t>
            </a:r>
          </a:p>
          <a:p>
            <a:r>
              <a:rPr lang="nl-NL" dirty="0" err="1" smtClean="0"/>
              <a:t>Department</a:t>
            </a:r>
            <a:r>
              <a:rPr lang="nl-NL" dirty="0" smtClean="0"/>
              <a:t> of </a:t>
            </a:r>
            <a:r>
              <a:rPr lang="nl-NL" dirty="0" err="1" smtClean="0"/>
              <a:t>Laboratory</a:t>
            </a:r>
            <a:r>
              <a:rPr lang="nl-NL" dirty="0" smtClean="0"/>
              <a:t> </a:t>
            </a:r>
            <a:r>
              <a:rPr lang="nl-NL" dirty="0" err="1" smtClean="0"/>
              <a:t>Medicine</a:t>
            </a:r>
            <a:endParaRPr lang="nl-NL" dirty="0" smtClean="0"/>
          </a:p>
          <a:p>
            <a:r>
              <a:rPr lang="en-NL" dirty="0" smtClean="0"/>
              <a:t>The </a:t>
            </a:r>
            <a:r>
              <a:rPr lang="en-NL" dirty="0"/>
              <a:t>Netherlands Cancer Institute</a:t>
            </a:r>
          </a:p>
          <a:p>
            <a:r>
              <a:rPr lang="nl-NL" dirty="0" smtClean="0"/>
              <a:t>27-11-2024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39313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A8EA6-799A-F012-750F-9946F0B93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D69349-2A19-FB26-16E9-572084A5F2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dirty="0" err="1" smtClean="0"/>
              <a:t>Ctdna</a:t>
            </a:r>
            <a:r>
              <a:rPr lang="nl-NL" dirty="0" smtClean="0"/>
              <a:t> </a:t>
            </a:r>
            <a:r>
              <a:rPr lang="nl-NL" dirty="0" err="1" smtClean="0"/>
              <a:t>implementation</a:t>
            </a:r>
            <a:endParaRPr lang="nl-NL" cap="al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E74EC-DB7D-DB35-0D7A-460AAAE688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10</a:t>
            </a:fld>
            <a:endParaRPr lang="nl-NL"/>
          </a:p>
        </p:txBody>
      </p:sp>
      <p:pic>
        <p:nvPicPr>
          <p:cNvPr id="13" name="Afbeelding 12" descr="Schermopnam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198" y="1317515"/>
            <a:ext cx="8823605" cy="422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9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A8EA6-799A-F012-750F-9946F0B93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D69349-2A19-FB26-16E9-572084A5F2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dirty="0" err="1" smtClean="0"/>
              <a:t>Ctdna</a:t>
            </a:r>
            <a:r>
              <a:rPr lang="nl-NL" dirty="0" smtClean="0"/>
              <a:t> </a:t>
            </a:r>
            <a:r>
              <a:rPr lang="nl-NL" dirty="0" err="1" smtClean="0"/>
              <a:t>implementation</a:t>
            </a:r>
            <a:endParaRPr lang="nl-NL" cap="al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E74EC-DB7D-DB35-0D7A-460AAAE688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11</a:t>
            </a:fld>
            <a:endParaRPr lang="nl-NL"/>
          </a:p>
        </p:txBody>
      </p:sp>
      <p:pic>
        <p:nvPicPr>
          <p:cNvPr id="1026" name="Picture 2" descr="Figuur MM poster_1laa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" y="3040416"/>
            <a:ext cx="12060000" cy="1895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337CEB3-0F5A-843B-47FB-C3492EF3D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977207"/>
            <a:ext cx="10944225" cy="841705"/>
          </a:xfrm>
        </p:spPr>
        <p:txBody>
          <a:bodyPr/>
          <a:lstStyle/>
          <a:p>
            <a:r>
              <a:rPr lang="nl-NL" sz="3000" dirty="0" err="1" smtClean="0"/>
              <a:t>Assessed</a:t>
            </a:r>
            <a:r>
              <a:rPr lang="nl-NL" sz="3000" dirty="0" smtClean="0"/>
              <a:t> </a:t>
            </a:r>
            <a:r>
              <a:rPr lang="nl-NL" sz="3000" dirty="0" err="1" smtClean="0"/>
              <a:t>the</a:t>
            </a:r>
            <a:r>
              <a:rPr lang="nl-NL" sz="3000" dirty="0" smtClean="0"/>
              <a:t> </a:t>
            </a:r>
            <a:r>
              <a:rPr lang="nl-NL" sz="3000" dirty="0" err="1" smtClean="0"/>
              <a:t>genotyping</a:t>
            </a:r>
            <a:r>
              <a:rPr lang="nl-NL" sz="3000" dirty="0" smtClean="0"/>
              <a:t> of </a:t>
            </a:r>
            <a:r>
              <a:rPr lang="nl-NL" sz="3000" dirty="0" err="1" smtClean="0"/>
              <a:t>clinically</a:t>
            </a:r>
            <a:r>
              <a:rPr lang="nl-NL" sz="3000" dirty="0" smtClean="0"/>
              <a:t> relevant targets in </a:t>
            </a:r>
            <a:r>
              <a:rPr lang="nl-NL" sz="3000" i="1" dirty="0" smtClean="0"/>
              <a:t>BRAF</a:t>
            </a:r>
            <a:r>
              <a:rPr lang="nl-NL" sz="3000" dirty="0" smtClean="0"/>
              <a:t>,</a:t>
            </a:r>
            <a:r>
              <a:rPr lang="nl-NL" sz="3000" i="1" dirty="0" smtClean="0"/>
              <a:t> EGRF </a:t>
            </a:r>
            <a:r>
              <a:rPr lang="nl-NL" sz="3000" dirty="0" smtClean="0"/>
              <a:t>and</a:t>
            </a:r>
            <a:r>
              <a:rPr lang="nl-NL" sz="3000" i="1" dirty="0" smtClean="0"/>
              <a:t> KRAS</a:t>
            </a:r>
            <a:endParaRPr lang="en-NL" sz="3000" i="1" dirty="0"/>
          </a:p>
        </p:txBody>
      </p:sp>
      <p:sp>
        <p:nvSpPr>
          <p:cNvPr id="7" name="Tekstvak 6"/>
          <p:cNvSpPr txBox="1"/>
          <p:nvPr/>
        </p:nvSpPr>
        <p:spPr>
          <a:xfrm>
            <a:off x="9476509" y="6631245"/>
            <a:ext cx="2604655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nl-NL" sz="1400" dirty="0"/>
              <a:t>v</a:t>
            </a:r>
            <a:r>
              <a:rPr lang="nl-NL" sz="1400" dirty="0" smtClean="0"/>
              <a:t>an der Leest et al. </a:t>
            </a:r>
            <a:r>
              <a:rPr lang="nl-NL" sz="1400" dirty="0" err="1" smtClean="0"/>
              <a:t>Clin</a:t>
            </a:r>
            <a:r>
              <a:rPr lang="nl-NL" sz="1400" dirty="0" smtClean="0"/>
              <a:t> </a:t>
            </a:r>
            <a:r>
              <a:rPr lang="nl-NL" sz="1400" dirty="0" err="1" smtClean="0"/>
              <a:t>Chem</a:t>
            </a:r>
            <a:r>
              <a:rPr lang="nl-NL" sz="1400" dirty="0" smtClean="0"/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310613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A8EA6-799A-F012-750F-9946F0B93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D69349-2A19-FB26-16E9-572084A5F2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dirty="0" err="1" smtClean="0"/>
              <a:t>Ctdna</a:t>
            </a:r>
            <a:r>
              <a:rPr lang="nl-NL" dirty="0" smtClean="0"/>
              <a:t> </a:t>
            </a:r>
            <a:r>
              <a:rPr lang="nl-NL" dirty="0" err="1" smtClean="0"/>
              <a:t>implementation</a:t>
            </a:r>
            <a:endParaRPr lang="nl-NL" cap="al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E74EC-DB7D-DB35-0D7A-460AAAE688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12</a:t>
            </a:fld>
            <a:endParaRPr lang="nl-NL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337CEB3-0F5A-843B-47FB-C3492EF3D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977207"/>
            <a:ext cx="10944225" cy="426207"/>
          </a:xfrm>
        </p:spPr>
        <p:txBody>
          <a:bodyPr/>
          <a:lstStyle/>
          <a:p>
            <a:r>
              <a:rPr lang="nl-NL" sz="3000" dirty="0" err="1" smtClean="0"/>
              <a:t>Broad</a:t>
            </a:r>
            <a:r>
              <a:rPr lang="nl-NL" sz="3000" dirty="0" smtClean="0"/>
              <a:t> range of </a:t>
            </a:r>
            <a:r>
              <a:rPr lang="nl-NL" sz="3000" dirty="0" err="1" smtClean="0"/>
              <a:t>assays</a:t>
            </a:r>
            <a:r>
              <a:rPr lang="nl-NL" sz="3000" dirty="0" smtClean="0"/>
              <a:t> </a:t>
            </a:r>
            <a:r>
              <a:rPr lang="nl-NL" sz="3000" dirty="0" err="1" smtClean="0"/>
              <a:t>used</a:t>
            </a:r>
            <a:r>
              <a:rPr lang="nl-NL" sz="3000" dirty="0" smtClean="0"/>
              <a:t> in routine </a:t>
            </a:r>
            <a:r>
              <a:rPr lang="nl-NL" sz="3000" dirty="0" err="1" smtClean="0"/>
              <a:t>practice</a:t>
            </a:r>
            <a:endParaRPr lang="en-NL" sz="3000" i="1" dirty="0"/>
          </a:p>
        </p:txBody>
      </p:sp>
      <p:pic>
        <p:nvPicPr>
          <p:cNvPr id="9" name="Afbeelding 8" descr="Schermopnam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75" y="1764996"/>
            <a:ext cx="6619251" cy="4320000"/>
          </a:xfrm>
          <a:prstGeom prst="rect">
            <a:avLst/>
          </a:prstGeom>
        </p:spPr>
      </p:pic>
      <p:sp>
        <p:nvSpPr>
          <p:cNvPr id="11" name="Tekstvak 10"/>
          <p:cNvSpPr txBox="1"/>
          <p:nvPr/>
        </p:nvSpPr>
        <p:spPr>
          <a:xfrm>
            <a:off x="9476509" y="6631245"/>
            <a:ext cx="2604655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nl-NL" sz="1400" dirty="0"/>
              <a:t>v</a:t>
            </a:r>
            <a:r>
              <a:rPr lang="nl-NL" sz="1400" dirty="0" smtClean="0"/>
              <a:t>an der Leest et al. </a:t>
            </a:r>
            <a:r>
              <a:rPr lang="nl-NL" sz="1400" dirty="0" err="1" smtClean="0"/>
              <a:t>Clin</a:t>
            </a:r>
            <a:r>
              <a:rPr lang="nl-NL" sz="1400" dirty="0" smtClean="0"/>
              <a:t> </a:t>
            </a:r>
            <a:r>
              <a:rPr lang="nl-NL" sz="1400" dirty="0" err="1" smtClean="0"/>
              <a:t>Chem</a:t>
            </a:r>
            <a:r>
              <a:rPr lang="nl-NL" sz="1400" dirty="0" smtClean="0"/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88273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A8EA6-799A-F012-750F-9946F0B93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D69349-2A19-FB26-16E9-572084A5F2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dirty="0" err="1" smtClean="0"/>
              <a:t>Ctdna</a:t>
            </a:r>
            <a:r>
              <a:rPr lang="nl-NL" dirty="0" smtClean="0"/>
              <a:t> </a:t>
            </a:r>
            <a:r>
              <a:rPr lang="nl-NL" dirty="0" err="1" smtClean="0"/>
              <a:t>implementation</a:t>
            </a:r>
            <a:endParaRPr lang="nl-NL" cap="al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E74EC-DB7D-DB35-0D7A-460AAAE688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13</a:t>
            </a:fld>
            <a:endParaRPr lang="nl-NL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337CEB3-0F5A-843B-47FB-C3492EF3D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977207"/>
            <a:ext cx="10944225" cy="426207"/>
          </a:xfrm>
        </p:spPr>
        <p:txBody>
          <a:bodyPr/>
          <a:lstStyle/>
          <a:p>
            <a:r>
              <a:rPr lang="nl-NL" sz="3000" dirty="0" err="1" smtClean="0"/>
              <a:t>Inconsitencies</a:t>
            </a:r>
            <a:r>
              <a:rPr lang="nl-NL" sz="3000" dirty="0" smtClean="0"/>
              <a:t> in </a:t>
            </a:r>
            <a:r>
              <a:rPr lang="nl-NL" sz="3000" dirty="0" err="1" smtClean="0"/>
              <a:t>genotyping</a:t>
            </a:r>
            <a:r>
              <a:rPr lang="nl-NL" sz="3000" dirty="0" smtClean="0"/>
              <a:t> of </a:t>
            </a:r>
            <a:r>
              <a:rPr lang="nl-NL" sz="3000" dirty="0" err="1" smtClean="0"/>
              <a:t>actionable</a:t>
            </a:r>
            <a:r>
              <a:rPr lang="nl-NL" sz="3000" dirty="0" smtClean="0"/>
              <a:t> </a:t>
            </a:r>
            <a:r>
              <a:rPr lang="nl-NL" sz="3000" dirty="0" err="1" smtClean="0"/>
              <a:t>variants</a:t>
            </a:r>
            <a:endParaRPr lang="en-NL" sz="3000" i="1" dirty="0"/>
          </a:p>
        </p:txBody>
      </p:sp>
      <p:pic>
        <p:nvPicPr>
          <p:cNvPr id="2" name="Afbeelding 1" descr="Schermopnam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44" y="2319757"/>
            <a:ext cx="5940000" cy="2874065"/>
          </a:xfrm>
          <a:prstGeom prst="rect">
            <a:avLst/>
          </a:prstGeom>
        </p:spPr>
      </p:pic>
      <p:pic>
        <p:nvPicPr>
          <p:cNvPr id="5" name="Afbeelding 4" descr="Schermopnam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160" y="2319757"/>
            <a:ext cx="5940000" cy="3040925"/>
          </a:xfrm>
          <a:prstGeom prst="rect">
            <a:avLst/>
          </a:prstGeom>
        </p:spPr>
      </p:pic>
      <p:pic>
        <p:nvPicPr>
          <p:cNvPr id="7" name="Afbeelding 6" descr="Schermopnam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000" y="5490065"/>
            <a:ext cx="6480000" cy="909184"/>
          </a:xfrm>
          <a:prstGeom prst="rect">
            <a:avLst/>
          </a:prstGeom>
        </p:spPr>
      </p:pic>
      <p:sp>
        <p:nvSpPr>
          <p:cNvPr id="8" name="Tekstvak 7"/>
          <p:cNvSpPr txBox="1"/>
          <p:nvPr/>
        </p:nvSpPr>
        <p:spPr>
          <a:xfrm>
            <a:off x="909271" y="1839567"/>
            <a:ext cx="440574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nl-NL" b="1" dirty="0" smtClean="0"/>
              <a:t>Reference plasma sample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6908287" y="1839567"/>
            <a:ext cx="440574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nl-NL" b="1" dirty="0" err="1" smtClean="0"/>
              <a:t>Patient-derived</a:t>
            </a:r>
            <a:r>
              <a:rPr lang="nl-NL" b="1" dirty="0" smtClean="0"/>
              <a:t> plasma samples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9476509" y="6631245"/>
            <a:ext cx="2604655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nl-NL" sz="1400" dirty="0"/>
              <a:t>v</a:t>
            </a:r>
            <a:r>
              <a:rPr lang="nl-NL" sz="1400" dirty="0" smtClean="0"/>
              <a:t>an der Leest et al. </a:t>
            </a:r>
            <a:r>
              <a:rPr lang="nl-NL" sz="1400" dirty="0" err="1" smtClean="0"/>
              <a:t>Clin</a:t>
            </a:r>
            <a:r>
              <a:rPr lang="nl-NL" sz="1400" dirty="0" smtClean="0"/>
              <a:t> </a:t>
            </a:r>
            <a:r>
              <a:rPr lang="nl-NL" sz="1400" dirty="0" err="1" smtClean="0"/>
              <a:t>Chem</a:t>
            </a:r>
            <a:r>
              <a:rPr lang="nl-NL" sz="1400" dirty="0" smtClean="0"/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364862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A8EA6-799A-F012-750F-9946F0B93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D69349-2A19-FB26-16E9-572084A5F2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dirty="0" err="1" smtClean="0"/>
              <a:t>Ctdna</a:t>
            </a:r>
            <a:r>
              <a:rPr lang="nl-NL" dirty="0" smtClean="0"/>
              <a:t> </a:t>
            </a:r>
            <a:r>
              <a:rPr lang="nl-NL" dirty="0" err="1" smtClean="0"/>
              <a:t>implementation</a:t>
            </a:r>
            <a:endParaRPr lang="nl-NL" cap="al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E74EC-DB7D-DB35-0D7A-460AAAE688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14</a:t>
            </a:fld>
            <a:endParaRPr lang="nl-NL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337CEB3-0F5A-843B-47FB-C3492EF3D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977207"/>
            <a:ext cx="10944225" cy="426207"/>
          </a:xfrm>
        </p:spPr>
        <p:txBody>
          <a:bodyPr/>
          <a:lstStyle/>
          <a:p>
            <a:r>
              <a:rPr lang="nl-NL" sz="3000" dirty="0" smtClean="0"/>
              <a:t>Great </a:t>
            </a:r>
            <a:r>
              <a:rPr lang="nl-NL" sz="3000" dirty="0" err="1" smtClean="0"/>
              <a:t>diversity</a:t>
            </a:r>
            <a:r>
              <a:rPr lang="nl-NL" sz="3000" dirty="0" smtClean="0"/>
              <a:t> in </a:t>
            </a:r>
            <a:r>
              <a:rPr lang="nl-NL" sz="3000" dirty="0" err="1" smtClean="0"/>
              <a:t>genotyping</a:t>
            </a:r>
            <a:r>
              <a:rPr lang="nl-NL" sz="3000" dirty="0" smtClean="0"/>
              <a:t> performance</a:t>
            </a:r>
            <a:endParaRPr lang="en-NL" sz="3000" i="1" dirty="0"/>
          </a:p>
        </p:txBody>
      </p:sp>
      <p:pic>
        <p:nvPicPr>
          <p:cNvPr id="2" name="Afbeelding 1" descr="Schermopnam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52" y="1764996"/>
            <a:ext cx="4927500" cy="4320000"/>
          </a:xfrm>
          <a:prstGeom prst="rect">
            <a:avLst/>
          </a:prstGeom>
        </p:spPr>
      </p:pic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5ED14FB-6C30-9211-9AED-706726DB56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02036" y="1680882"/>
            <a:ext cx="5666077" cy="4034118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The use of different </a:t>
            </a:r>
            <a:r>
              <a:rPr lang="en-US" sz="2400" dirty="0" err="1" smtClean="0"/>
              <a:t>ctDNA</a:t>
            </a:r>
            <a:r>
              <a:rPr lang="en-US" sz="2400" dirty="0" smtClean="0"/>
              <a:t> detection assays leads to inconsistencies in genotyping </a:t>
            </a:r>
            <a:r>
              <a:rPr lang="en-US" sz="2400" dirty="0" smtClean="0"/>
              <a:t>performance</a:t>
            </a:r>
          </a:p>
          <a:p>
            <a:pPr lvl="1"/>
            <a:r>
              <a:rPr lang="en-US" sz="1700" dirty="0" smtClean="0"/>
              <a:t>Different workflows</a:t>
            </a:r>
          </a:p>
          <a:p>
            <a:pPr lvl="1"/>
            <a:r>
              <a:rPr lang="en-US" sz="1700" dirty="0" smtClean="0"/>
              <a:t>Different outcomes</a:t>
            </a:r>
            <a:endParaRPr lang="en-US" sz="1700" dirty="0" smtClean="0"/>
          </a:p>
          <a:p>
            <a:endParaRPr lang="en-US" sz="2400" dirty="0" smtClean="0"/>
          </a:p>
          <a:p>
            <a:r>
              <a:rPr lang="en-US" sz="2400" dirty="0" smtClean="0"/>
              <a:t>Standardization of liquid biopsy workflows should be pursued to secure accurate diagnostics across institutions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b="1" dirty="0" smtClean="0"/>
              <a:t>How can standardization be achieved when institutes use different analytical workflows?</a:t>
            </a:r>
          </a:p>
          <a:p>
            <a:endParaRPr lang="en-US" dirty="0"/>
          </a:p>
        </p:txBody>
      </p:sp>
      <p:sp>
        <p:nvSpPr>
          <p:cNvPr id="8" name="Tekstvak 7"/>
          <p:cNvSpPr txBox="1"/>
          <p:nvPr/>
        </p:nvSpPr>
        <p:spPr>
          <a:xfrm>
            <a:off x="9476509" y="6631245"/>
            <a:ext cx="2604655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nl-NL" sz="1400" dirty="0"/>
              <a:t>v</a:t>
            </a:r>
            <a:r>
              <a:rPr lang="nl-NL" sz="1400" dirty="0" smtClean="0"/>
              <a:t>an der Leest et al. </a:t>
            </a:r>
            <a:r>
              <a:rPr lang="nl-NL" sz="1400" dirty="0" err="1" smtClean="0"/>
              <a:t>Clin</a:t>
            </a:r>
            <a:r>
              <a:rPr lang="nl-NL" sz="1400" dirty="0" smtClean="0"/>
              <a:t> </a:t>
            </a:r>
            <a:r>
              <a:rPr lang="nl-NL" sz="1400" dirty="0" err="1" smtClean="0"/>
              <a:t>Chem</a:t>
            </a:r>
            <a:r>
              <a:rPr lang="nl-NL" sz="1400" dirty="0" smtClean="0"/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1537182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CE016-EDBA-4771-EB6B-74465803F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977207"/>
            <a:ext cx="10944225" cy="426207"/>
          </a:xfrm>
        </p:spPr>
        <p:txBody>
          <a:bodyPr/>
          <a:lstStyle/>
          <a:p>
            <a:r>
              <a:rPr lang="en-GB" sz="3000" dirty="0"/>
              <a:t>I</a:t>
            </a:r>
            <a:r>
              <a:rPr lang="en-NL" sz="3000" dirty="0"/>
              <a:t>mplementation road in the Netherlands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E815C4-2255-98D7-FDE1-CA48C6C19F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dirty="0" err="1" smtClean="0"/>
              <a:t>Ctdna</a:t>
            </a:r>
            <a:r>
              <a:rPr lang="nl-NL" dirty="0" smtClean="0"/>
              <a:t> </a:t>
            </a:r>
            <a:r>
              <a:rPr lang="nl-NL" dirty="0" err="1" smtClean="0"/>
              <a:t>implementation</a:t>
            </a:r>
            <a:endParaRPr lang="nl-NL" cap="al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DC46C2-2352-84BA-8FC6-7FBD2FDEE8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15</a:t>
            </a:fld>
            <a:endParaRPr lang="nl-NL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6744EC5C-A9B6-D764-E1C4-A43B771E3A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217" y="1844087"/>
            <a:ext cx="10167563" cy="488451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B1BD39F-4709-7EA1-D7B5-6A36F2D630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8816" y="-107576"/>
            <a:ext cx="3662161" cy="2682643"/>
          </a:xfrm>
          <a:prstGeom prst="rect">
            <a:avLst/>
          </a:prstGeom>
        </p:spPr>
      </p:pic>
      <p:sp>
        <p:nvSpPr>
          <p:cNvPr id="5" name="Ovaal 4"/>
          <p:cNvSpPr/>
          <p:nvPr/>
        </p:nvSpPr>
        <p:spPr>
          <a:xfrm>
            <a:off x="4156364" y="3837709"/>
            <a:ext cx="1967345" cy="1274618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nl-NL" smtClean="0"/>
          </a:p>
        </p:txBody>
      </p:sp>
      <p:cxnSp>
        <p:nvCxnSpPr>
          <p:cNvPr id="7" name="Rechte verbindingslijn met pijl 6"/>
          <p:cNvCxnSpPr>
            <a:stCxn id="5" idx="6"/>
          </p:cNvCxnSpPr>
          <p:nvPr/>
        </p:nvCxnSpPr>
        <p:spPr>
          <a:xfrm flipV="1">
            <a:off x="6123709" y="3629891"/>
            <a:ext cx="4572000" cy="845127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058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59095-E729-9CC5-555D-A1EE995FC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Proposed</a:t>
            </a:r>
            <a:r>
              <a:rPr lang="nl-NL" dirty="0"/>
              <a:t> </a:t>
            </a:r>
            <a:r>
              <a:rPr lang="nl-NL" dirty="0" err="1"/>
              <a:t>implementation</a:t>
            </a:r>
            <a:r>
              <a:rPr lang="nl-NL" dirty="0"/>
              <a:t> </a:t>
            </a:r>
            <a:r>
              <a:rPr lang="nl-NL" dirty="0" err="1"/>
              <a:t>strategy</a:t>
            </a:r>
            <a:r>
              <a:rPr lang="nl-NL" dirty="0"/>
              <a:t> </a:t>
            </a:r>
            <a:r>
              <a:rPr lang="nl-NL" dirty="0" err="1"/>
              <a:t>based</a:t>
            </a:r>
            <a:r>
              <a:rPr lang="nl-NL" dirty="0"/>
              <a:t> on COIN</a:t>
            </a:r>
            <a:endParaRPr lang="en-NL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FB9A60-BC50-C4F7-9EB2-D604CC6D39D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dirty="0" err="1"/>
              <a:t>ctDNA</a:t>
            </a:r>
            <a:r>
              <a:rPr lang="nl-NL" dirty="0"/>
              <a:t> </a:t>
            </a:r>
            <a:r>
              <a:rPr lang="nl-NL" dirty="0" err="1"/>
              <a:t>implementation</a:t>
            </a:r>
            <a:endParaRPr lang="nl-NL" cap="al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AC00A7-4A76-835C-7C44-1EA7EED57CF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16</a:t>
            </a:fld>
            <a:endParaRPr lang="nl-NL"/>
          </a:p>
        </p:txBody>
      </p:sp>
      <p:sp>
        <p:nvSpPr>
          <p:cNvPr id="7" name="Tekstvak 6"/>
          <p:cNvSpPr txBox="1">
            <a:spLocks/>
          </p:cNvSpPr>
          <p:nvPr/>
        </p:nvSpPr>
        <p:spPr>
          <a:xfrm>
            <a:off x="520428" y="3748531"/>
            <a:ext cx="2160000" cy="72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Performance </a:t>
            </a:r>
            <a:r>
              <a:rPr lang="nl-NL" dirty="0" err="1">
                <a:solidFill>
                  <a:schemeClr val="bg1"/>
                </a:solidFill>
              </a:rPr>
              <a:t>evaluation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" name="Tekstvak 7"/>
          <p:cNvSpPr txBox="1">
            <a:spLocks/>
          </p:cNvSpPr>
          <p:nvPr/>
        </p:nvSpPr>
        <p:spPr>
          <a:xfrm>
            <a:off x="3501462" y="3748531"/>
            <a:ext cx="2160000" cy="72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nl-NL" dirty="0" err="1" smtClean="0">
                <a:solidFill>
                  <a:schemeClr val="bg1"/>
                </a:solidFill>
              </a:rPr>
              <a:t>Clinical</a:t>
            </a:r>
            <a:r>
              <a:rPr lang="nl-NL" dirty="0" smtClean="0">
                <a:solidFill>
                  <a:schemeClr val="bg1"/>
                </a:solidFill>
              </a:rPr>
              <a:t> research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9" name="Tekstvak 8"/>
          <p:cNvSpPr txBox="1">
            <a:spLocks/>
          </p:cNvSpPr>
          <p:nvPr/>
        </p:nvSpPr>
        <p:spPr>
          <a:xfrm>
            <a:off x="6482498" y="3748720"/>
            <a:ext cx="2160000" cy="72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EQA and HTA assessment</a:t>
            </a:r>
          </a:p>
        </p:txBody>
      </p:sp>
      <p:sp>
        <p:nvSpPr>
          <p:cNvPr id="10" name="Tekstvak 9"/>
          <p:cNvSpPr txBox="1">
            <a:spLocks/>
          </p:cNvSpPr>
          <p:nvPr/>
        </p:nvSpPr>
        <p:spPr>
          <a:xfrm>
            <a:off x="9463532" y="3748720"/>
            <a:ext cx="2160000" cy="72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nl-NL" dirty="0" err="1">
                <a:solidFill>
                  <a:schemeClr val="bg1"/>
                </a:solidFill>
              </a:rPr>
              <a:t>Approval</a:t>
            </a:r>
            <a:r>
              <a:rPr lang="nl-NL" dirty="0">
                <a:solidFill>
                  <a:schemeClr val="bg1"/>
                </a:solidFill>
              </a:rPr>
              <a:t> and </a:t>
            </a:r>
            <a:r>
              <a:rPr lang="nl-NL" dirty="0" err="1">
                <a:solidFill>
                  <a:schemeClr val="bg1"/>
                </a:solidFill>
              </a:rPr>
              <a:t>accreditation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1" name="Tekstvak 10"/>
          <p:cNvSpPr txBox="1"/>
          <p:nvPr/>
        </p:nvSpPr>
        <p:spPr>
          <a:xfrm>
            <a:off x="5037008" y="5584946"/>
            <a:ext cx="2160000" cy="720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nl-NL" dirty="0" err="1" smtClean="0"/>
              <a:t>Reimbursement</a:t>
            </a:r>
            <a:endParaRPr lang="nl-NL" dirty="0"/>
          </a:p>
        </p:txBody>
      </p:sp>
      <p:sp>
        <p:nvSpPr>
          <p:cNvPr id="12" name="Tekstvak 11"/>
          <p:cNvSpPr txBox="1"/>
          <p:nvPr/>
        </p:nvSpPr>
        <p:spPr>
          <a:xfrm>
            <a:off x="5037008" y="1912183"/>
            <a:ext cx="2160000" cy="720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nl-NL" dirty="0" err="1"/>
              <a:t>Developed</a:t>
            </a:r>
            <a:r>
              <a:rPr lang="nl-NL" dirty="0"/>
              <a:t> assay</a:t>
            </a:r>
          </a:p>
        </p:txBody>
      </p:sp>
      <p:cxnSp>
        <p:nvCxnSpPr>
          <p:cNvPr id="16" name="Rechte verbindingslijn 15"/>
          <p:cNvCxnSpPr>
            <a:stCxn id="12" idx="2"/>
          </p:cNvCxnSpPr>
          <p:nvPr/>
        </p:nvCxnSpPr>
        <p:spPr>
          <a:xfrm>
            <a:off x="6117008" y="2632183"/>
            <a:ext cx="6701" cy="568217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17"/>
          <p:cNvCxnSpPr/>
          <p:nvPr/>
        </p:nvCxnSpPr>
        <p:spPr>
          <a:xfrm flipH="1">
            <a:off x="1600429" y="3186234"/>
            <a:ext cx="4516578" cy="14166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chte verbindingslijn met pijl 19"/>
          <p:cNvCxnSpPr>
            <a:endCxn id="7" idx="0"/>
          </p:cNvCxnSpPr>
          <p:nvPr/>
        </p:nvCxnSpPr>
        <p:spPr>
          <a:xfrm>
            <a:off x="1600428" y="3186545"/>
            <a:ext cx="0" cy="562175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met pijl 21"/>
          <p:cNvCxnSpPr>
            <a:stCxn id="7" idx="3"/>
            <a:endCxn id="8" idx="1"/>
          </p:cNvCxnSpPr>
          <p:nvPr/>
        </p:nvCxnSpPr>
        <p:spPr>
          <a:xfrm>
            <a:off x="2680428" y="4108720"/>
            <a:ext cx="821035" cy="0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echte verbindingslijn met pijl 22"/>
          <p:cNvCxnSpPr/>
          <p:nvPr/>
        </p:nvCxnSpPr>
        <p:spPr>
          <a:xfrm>
            <a:off x="5685481" y="4108720"/>
            <a:ext cx="821035" cy="0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echte verbindingslijn met pijl 23"/>
          <p:cNvCxnSpPr/>
          <p:nvPr/>
        </p:nvCxnSpPr>
        <p:spPr>
          <a:xfrm>
            <a:off x="8642498" y="4108720"/>
            <a:ext cx="821035" cy="0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echte verbindingslijn 24"/>
          <p:cNvCxnSpPr/>
          <p:nvPr/>
        </p:nvCxnSpPr>
        <p:spPr>
          <a:xfrm>
            <a:off x="10605424" y="4482575"/>
            <a:ext cx="0" cy="540015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echte verbindingslijn 25"/>
          <p:cNvCxnSpPr/>
          <p:nvPr/>
        </p:nvCxnSpPr>
        <p:spPr>
          <a:xfrm flipH="1">
            <a:off x="6109853" y="5022590"/>
            <a:ext cx="4495571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met pijl 26"/>
          <p:cNvCxnSpPr/>
          <p:nvPr/>
        </p:nvCxnSpPr>
        <p:spPr>
          <a:xfrm>
            <a:off x="6117008" y="5022590"/>
            <a:ext cx="0" cy="562175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kstvak 20"/>
          <p:cNvSpPr txBox="1">
            <a:spLocks/>
          </p:cNvSpPr>
          <p:nvPr/>
        </p:nvSpPr>
        <p:spPr>
          <a:xfrm>
            <a:off x="2058718" y="3052044"/>
            <a:ext cx="3600000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nl-NL" dirty="0" err="1" smtClean="0"/>
              <a:t>Determine</a:t>
            </a:r>
            <a:r>
              <a:rPr lang="nl-NL" dirty="0" smtClean="0"/>
              <a:t> ad hoc </a:t>
            </a:r>
            <a:r>
              <a:rPr lang="nl-NL" dirty="0" err="1" smtClean="0"/>
              <a:t>outcome</a:t>
            </a:r>
            <a:r>
              <a:rPr lang="nl-NL" dirty="0" smtClean="0"/>
              <a:t> criteria</a:t>
            </a:r>
            <a:endParaRPr lang="nl-NL" dirty="0"/>
          </a:p>
        </p:txBody>
      </p:sp>
      <p:sp>
        <p:nvSpPr>
          <p:cNvPr id="28" name="Tekstvak 27"/>
          <p:cNvSpPr txBox="1">
            <a:spLocks/>
          </p:cNvSpPr>
          <p:nvPr/>
        </p:nvSpPr>
        <p:spPr>
          <a:xfrm>
            <a:off x="7781638" y="4884090"/>
            <a:ext cx="1152000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nl-NL" dirty="0" smtClean="0"/>
              <a:t>Adoption</a:t>
            </a:r>
            <a:endParaRPr lang="nl-NL" dirty="0"/>
          </a:p>
        </p:txBody>
      </p:sp>
      <p:sp>
        <p:nvSpPr>
          <p:cNvPr id="29" name="Tekstvak 28"/>
          <p:cNvSpPr txBox="1"/>
          <p:nvPr/>
        </p:nvSpPr>
        <p:spPr>
          <a:xfrm>
            <a:off x="625088" y="2507379"/>
            <a:ext cx="411067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nl-NL" sz="2400" b="1" dirty="0" err="1" smtClean="0">
                <a:solidFill>
                  <a:schemeClr val="accent2"/>
                </a:solidFill>
              </a:rPr>
              <a:t>Who</a:t>
            </a:r>
            <a:r>
              <a:rPr lang="nl-NL" sz="2400" b="1" dirty="0" smtClean="0">
                <a:solidFill>
                  <a:schemeClr val="accent2"/>
                </a:solidFill>
              </a:rPr>
              <a:t> is </a:t>
            </a:r>
            <a:r>
              <a:rPr lang="nl-NL" sz="2400" b="1" dirty="0" err="1" smtClean="0">
                <a:solidFill>
                  <a:schemeClr val="accent2"/>
                </a:solidFill>
              </a:rPr>
              <a:t>entitled</a:t>
            </a:r>
            <a:r>
              <a:rPr lang="nl-NL" sz="2400" b="1" dirty="0" smtClean="0">
                <a:solidFill>
                  <a:schemeClr val="accent2"/>
                </a:solidFill>
              </a:rPr>
              <a:t> </a:t>
            </a:r>
            <a:r>
              <a:rPr lang="nl-NL" sz="2400" b="1" dirty="0" err="1" smtClean="0">
                <a:solidFill>
                  <a:schemeClr val="accent2"/>
                </a:solidFill>
              </a:rPr>
              <a:t>to</a:t>
            </a:r>
            <a:r>
              <a:rPr lang="nl-NL" sz="2400" b="1" dirty="0" smtClean="0">
                <a:solidFill>
                  <a:schemeClr val="accent2"/>
                </a:solidFill>
              </a:rPr>
              <a:t> </a:t>
            </a:r>
            <a:r>
              <a:rPr lang="nl-NL" sz="2400" b="1" dirty="0" err="1" smtClean="0">
                <a:solidFill>
                  <a:schemeClr val="accent2"/>
                </a:solidFill>
              </a:rPr>
              <a:t>determine</a:t>
            </a:r>
            <a:r>
              <a:rPr lang="nl-NL" sz="2400" b="1" dirty="0" smtClean="0">
                <a:solidFill>
                  <a:schemeClr val="accent2"/>
                </a:solidFill>
              </a:rPr>
              <a:t>?</a:t>
            </a:r>
            <a:endParaRPr lang="nl-NL" sz="2400" b="1" dirty="0" smtClean="0">
              <a:solidFill>
                <a:schemeClr val="accent2"/>
              </a:solidFill>
            </a:endParaRPr>
          </a:p>
        </p:txBody>
      </p:sp>
      <p:sp>
        <p:nvSpPr>
          <p:cNvPr id="30" name="Tekstvak 29"/>
          <p:cNvSpPr txBox="1"/>
          <p:nvPr/>
        </p:nvSpPr>
        <p:spPr>
          <a:xfrm>
            <a:off x="7408192" y="5345627"/>
            <a:ext cx="411067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nl-NL" sz="2400" b="1" dirty="0" err="1" smtClean="0">
                <a:solidFill>
                  <a:schemeClr val="accent2"/>
                </a:solidFill>
              </a:rPr>
              <a:t>Who</a:t>
            </a:r>
            <a:r>
              <a:rPr lang="nl-NL" sz="2400" b="1" dirty="0" smtClean="0">
                <a:solidFill>
                  <a:schemeClr val="accent2"/>
                </a:solidFill>
              </a:rPr>
              <a:t> is </a:t>
            </a:r>
            <a:r>
              <a:rPr lang="nl-NL" sz="2400" b="1" dirty="0" err="1" smtClean="0">
                <a:solidFill>
                  <a:schemeClr val="accent2"/>
                </a:solidFill>
              </a:rPr>
              <a:t>entitled</a:t>
            </a:r>
            <a:r>
              <a:rPr lang="nl-NL" sz="2400" b="1" dirty="0" smtClean="0">
                <a:solidFill>
                  <a:schemeClr val="accent2"/>
                </a:solidFill>
              </a:rPr>
              <a:t> </a:t>
            </a:r>
            <a:r>
              <a:rPr lang="nl-NL" sz="2400" b="1" dirty="0" err="1" smtClean="0">
                <a:solidFill>
                  <a:schemeClr val="accent2"/>
                </a:solidFill>
              </a:rPr>
              <a:t>to</a:t>
            </a:r>
            <a:r>
              <a:rPr lang="nl-NL" sz="2400" b="1" dirty="0" smtClean="0">
                <a:solidFill>
                  <a:schemeClr val="accent2"/>
                </a:solidFill>
              </a:rPr>
              <a:t> </a:t>
            </a:r>
            <a:r>
              <a:rPr lang="nl-NL" sz="2400" b="1" dirty="0" err="1" smtClean="0">
                <a:solidFill>
                  <a:schemeClr val="accent2"/>
                </a:solidFill>
              </a:rPr>
              <a:t>regulate</a:t>
            </a:r>
            <a:r>
              <a:rPr lang="nl-NL" sz="2400" b="1" dirty="0" smtClean="0">
                <a:solidFill>
                  <a:schemeClr val="accent2"/>
                </a:solidFill>
              </a:rPr>
              <a:t>?</a:t>
            </a:r>
            <a:endParaRPr lang="nl-NL" sz="2400" b="1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502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59095-E729-9CC5-555D-A1EE995FC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Governance</a:t>
            </a:r>
            <a:r>
              <a:rPr lang="nl-NL" dirty="0"/>
              <a:t> </a:t>
            </a:r>
            <a:r>
              <a:rPr lang="nl-NL" dirty="0" err="1"/>
              <a:t>required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biomarker</a:t>
            </a:r>
            <a:r>
              <a:rPr lang="nl-NL" dirty="0"/>
              <a:t> </a:t>
            </a:r>
            <a:r>
              <a:rPr lang="nl-NL" dirty="0" err="1"/>
              <a:t>implementation</a:t>
            </a:r>
            <a:endParaRPr lang="en-NL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FB9A60-BC50-C4F7-9EB2-D604CC6D39D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dirty="0" err="1" smtClean="0"/>
              <a:t>Ctdna</a:t>
            </a:r>
            <a:r>
              <a:rPr lang="nl-NL" dirty="0" smtClean="0"/>
              <a:t> </a:t>
            </a:r>
            <a:r>
              <a:rPr lang="nl-NL" dirty="0" err="1" smtClean="0"/>
              <a:t>implementation</a:t>
            </a:r>
            <a:endParaRPr lang="nl-NL" cap="al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AC00A7-4A76-835C-7C44-1EA7EED57CF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17</a:t>
            </a:fld>
            <a:endParaRPr lang="nl-NL"/>
          </a:p>
        </p:txBody>
      </p:sp>
      <p:sp>
        <p:nvSpPr>
          <p:cNvPr id="9" name="Tekstvak 8"/>
          <p:cNvSpPr txBox="1">
            <a:spLocks/>
          </p:cNvSpPr>
          <p:nvPr/>
        </p:nvSpPr>
        <p:spPr>
          <a:xfrm>
            <a:off x="6482498" y="3748720"/>
            <a:ext cx="2160000" cy="72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nl-NL" dirty="0" smtClean="0">
                <a:solidFill>
                  <a:schemeClr val="bg1"/>
                </a:solidFill>
              </a:rPr>
              <a:t>EQA and HTA assessment</a:t>
            </a:r>
          </a:p>
        </p:txBody>
      </p:sp>
      <p:sp>
        <p:nvSpPr>
          <p:cNvPr id="10" name="Tekstvak 9"/>
          <p:cNvSpPr txBox="1">
            <a:spLocks/>
          </p:cNvSpPr>
          <p:nvPr/>
        </p:nvSpPr>
        <p:spPr>
          <a:xfrm>
            <a:off x="9463532" y="3748720"/>
            <a:ext cx="2160000" cy="72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nl-NL" dirty="0" err="1" smtClean="0">
                <a:solidFill>
                  <a:schemeClr val="bg1"/>
                </a:solidFill>
              </a:rPr>
              <a:t>Approval</a:t>
            </a:r>
            <a:r>
              <a:rPr lang="nl-NL" dirty="0" smtClean="0">
                <a:solidFill>
                  <a:schemeClr val="bg1"/>
                </a:solidFill>
              </a:rPr>
              <a:t> and </a:t>
            </a:r>
            <a:r>
              <a:rPr lang="nl-NL" dirty="0" err="1" smtClean="0">
                <a:solidFill>
                  <a:schemeClr val="bg1"/>
                </a:solidFill>
              </a:rPr>
              <a:t>accreditation</a:t>
            </a:r>
            <a:endParaRPr lang="nl-NL" dirty="0" smtClean="0">
              <a:solidFill>
                <a:schemeClr val="bg1"/>
              </a:solidFill>
            </a:endParaRPr>
          </a:p>
        </p:txBody>
      </p:sp>
      <p:cxnSp>
        <p:nvCxnSpPr>
          <p:cNvPr id="23" name="Rechte verbindingslijn met pijl 22"/>
          <p:cNvCxnSpPr/>
          <p:nvPr/>
        </p:nvCxnSpPr>
        <p:spPr>
          <a:xfrm>
            <a:off x="5685481" y="4108720"/>
            <a:ext cx="821035" cy="0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echte verbindingslijn met pijl 23"/>
          <p:cNvCxnSpPr/>
          <p:nvPr/>
        </p:nvCxnSpPr>
        <p:spPr>
          <a:xfrm>
            <a:off x="8642498" y="4108720"/>
            <a:ext cx="821035" cy="0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kstvak 4"/>
          <p:cNvSpPr txBox="1"/>
          <p:nvPr/>
        </p:nvSpPr>
        <p:spPr>
          <a:xfrm>
            <a:off x="3553191" y="4710167"/>
            <a:ext cx="2056541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nl-NL" dirty="0" smtClean="0"/>
              <a:t>Show </a:t>
            </a:r>
            <a:r>
              <a:rPr lang="nl-NL" dirty="0" err="1" smtClean="0"/>
              <a:t>clinical</a:t>
            </a:r>
            <a:r>
              <a:rPr lang="nl-NL" dirty="0" smtClean="0"/>
              <a:t> </a:t>
            </a:r>
            <a:r>
              <a:rPr lang="nl-NL" dirty="0" err="1" smtClean="0"/>
              <a:t>validity</a:t>
            </a:r>
            <a:r>
              <a:rPr lang="nl-NL" dirty="0" smtClean="0"/>
              <a:t> </a:t>
            </a:r>
            <a:r>
              <a:rPr lang="nl-NL" dirty="0" err="1" smtClean="0"/>
              <a:t>for</a:t>
            </a:r>
            <a:r>
              <a:rPr lang="nl-NL" dirty="0" smtClean="0"/>
              <a:t> </a:t>
            </a:r>
            <a:r>
              <a:rPr lang="nl-NL" dirty="0" err="1" smtClean="0"/>
              <a:t>intended</a:t>
            </a:r>
            <a:r>
              <a:rPr lang="nl-NL" dirty="0" smtClean="0"/>
              <a:t> </a:t>
            </a:r>
            <a:r>
              <a:rPr lang="nl-NL" dirty="0" err="1" smtClean="0"/>
              <a:t>use</a:t>
            </a:r>
            <a:r>
              <a:rPr lang="nl-NL" dirty="0" smtClean="0"/>
              <a:t> and in </a:t>
            </a:r>
            <a:r>
              <a:rPr lang="nl-NL" dirty="0" err="1" smtClean="0"/>
              <a:t>intended</a:t>
            </a:r>
            <a:r>
              <a:rPr lang="nl-NL" dirty="0" smtClean="0"/>
              <a:t> </a:t>
            </a:r>
            <a:r>
              <a:rPr lang="nl-NL" dirty="0" err="1" smtClean="0"/>
              <a:t>population</a:t>
            </a:r>
            <a:endParaRPr lang="nl-NL" dirty="0" smtClean="0"/>
          </a:p>
        </p:txBody>
      </p:sp>
      <p:sp>
        <p:nvSpPr>
          <p:cNvPr id="21" name="Tekstvak 20"/>
          <p:cNvSpPr txBox="1"/>
          <p:nvPr/>
        </p:nvSpPr>
        <p:spPr>
          <a:xfrm>
            <a:off x="568492" y="4710545"/>
            <a:ext cx="2056541" cy="7848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nl-NL" sz="1700" dirty="0" smtClean="0"/>
              <a:t>Show </a:t>
            </a:r>
            <a:r>
              <a:rPr lang="nl-NL" sz="1700" dirty="0" err="1" smtClean="0"/>
              <a:t>adherence</a:t>
            </a:r>
            <a:r>
              <a:rPr lang="nl-NL" sz="1700" dirty="0" smtClean="0"/>
              <a:t> </a:t>
            </a:r>
            <a:r>
              <a:rPr lang="nl-NL" sz="1700" dirty="0" err="1" smtClean="0"/>
              <a:t>to</a:t>
            </a:r>
            <a:r>
              <a:rPr lang="nl-NL" sz="1700" dirty="0" smtClean="0"/>
              <a:t> ad hoc </a:t>
            </a:r>
            <a:r>
              <a:rPr lang="nl-NL" sz="1700" dirty="0" err="1" smtClean="0"/>
              <a:t>quality</a:t>
            </a:r>
            <a:r>
              <a:rPr lang="nl-NL" sz="1700" dirty="0" smtClean="0"/>
              <a:t> </a:t>
            </a:r>
            <a:r>
              <a:rPr lang="nl-NL" sz="1700" dirty="0" err="1" smtClean="0"/>
              <a:t>standards</a:t>
            </a:r>
            <a:r>
              <a:rPr lang="nl-NL" sz="1700" dirty="0" smtClean="0"/>
              <a:t>/ performance </a:t>
            </a:r>
            <a:r>
              <a:rPr lang="nl-NL" sz="1700" dirty="0" smtClean="0"/>
              <a:t>criteria</a:t>
            </a:r>
            <a:endParaRPr lang="nl-NL" sz="1700" dirty="0" smtClean="0"/>
          </a:p>
        </p:txBody>
      </p:sp>
      <p:sp>
        <p:nvSpPr>
          <p:cNvPr id="28" name="Tekstvak 27"/>
          <p:cNvSpPr txBox="1"/>
          <p:nvPr/>
        </p:nvSpPr>
        <p:spPr>
          <a:xfrm>
            <a:off x="6537892" y="4710545"/>
            <a:ext cx="2056541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700" dirty="0" smtClean="0"/>
              <a:t>Show transferable utility and cost-effectiveness of assay in clinical setting</a:t>
            </a:r>
          </a:p>
        </p:txBody>
      </p:sp>
      <p:sp>
        <p:nvSpPr>
          <p:cNvPr id="29" name="Tekstvak 28"/>
          <p:cNvSpPr txBox="1"/>
          <p:nvPr/>
        </p:nvSpPr>
        <p:spPr>
          <a:xfrm>
            <a:off x="9522592" y="4710545"/>
            <a:ext cx="2056541" cy="13080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nl-NL" sz="1700" dirty="0" err="1" smtClean="0"/>
              <a:t>Receive</a:t>
            </a:r>
            <a:r>
              <a:rPr lang="nl-NL" sz="1700" dirty="0" smtClean="0"/>
              <a:t> </a:t>
            </a:r>
            <a:r>
              <a:rPr lang="nl-NL" sz="1700" dirty="0" err="1" smtClean="0"/>
              <a:t>required</a:t>
            </a:r>
            <a:r>
              <a:rPr lang="nl-NL" sz="1700" dirty="0" smtClean="0"/>
              <a:t> </a:t>
            </a:r>
            <a:r>
              <a:rPr lang="nl-NL" sz="1700" dirty="0" err="1" smtClean="0"/>
              <a:t>approval</a:t>
            </a:r>
            <a:r>
              <a:rPr lang="nl-NL" sz="1700" dirty="0" smtClean="0"/>
              <a:t> and </a:t>
            </a:r>
            <a:r>
              <a:rPr lang="nl-NL" sz="1700" dirty="0" err="1" smtClean="0"/>
              <a:t>accreditation</a:t>
            </a:r>
            <a:r>
              <a:rPr lang="nl-NL" sz="1700" dirty="0" smtClean="0"/>
              <a:t> </a:t>
            </a:r>
            <a:r>
              <a:rPr lang="nl-NL" sz="1700" dirty="0" err="1" smtClean="0"/>
              <a:t>for</a:t>
            </a:r>
            <a:r>
              <a:rPr lang="nl-NL" sz="1700" dirty="0" smtClean="0"/>
              <a:t> </a:t>
            </a:r>
            <a:r>
              <a:rPr lang="nl-NL" sz="1700" dirty="0" err="1" smtClean="0"/>
              <a:t>application</a:t>
            </a:r>
            <a:r>
              <a:rPr lang="nl-NL" sz="1700" dirty="0" smtClean="0"/>
              <a:t> in </a:t>
            </a:r>
            <a:r>
              <a:rPr lang="nl-NL" sz="1700" dirty="0" err="1" smtClean="0"/>
              <a:t>clinical</a:t>
            </a:r>
            <a:r>
              <a:rPr lang="nl-NL" sz="1700" dirty="0" smtClean="0"/>
              <a:t> routine </a:t>
            </a:r>
          </a:p>
        </p:txBody>
      </p:sp>
      <p:sp>
        <p:nvSpPr>
          <p:cNvPr id="25" name="Tekstvak 24"/>
          <p:cNvSpPr txBox="1">
            <a:spLocks/>
          </p:cNvSpPr>
          <p:nvPr/>
        </p:nvSpPr>
        <p:spPr>
          <a:xfrm>
            <a:off x="520428" y="3748531"/>
            <a:ext cx="2160000" cy="72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Performance </a:t>
            </a:r>
            <a:r>
              <a:rPr lang="nl-NL" dirty="0" err="1">
                <a:solidFill>
                  <a:schemeClr val="bg1"/>
                </a:solidFill>
              </a:rPr>
              <a:t>evaluation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6" name="Tekstvak 25"/>
          <p:cNvSpPr txBox="1">
            <a:spLocks/>
          </p:cNvSpPr>
          <p:nvPr/>
        </p:nvSpPr>
        <p:spPr>
          <a:xfrm>
            <a:off x="3501462" y="3748531"/>
            <a:ext cx="2160000" cy="72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nl-NL" dirty="0" err="1" smtClean="0">
                <a:solidFill>
                  <a:schemeClr val="bg1"/>
                </a:solidFill>
              </a:rPr>
              <a:t>Clinical</a:t>
            </a:r>
            <a:r>
              <a:rPr lang="nl-NL" dirty="0" smtClean="0">
                <a:solidFill>
                  <a:schemeClr val="bg1"/>
                </a:solidFill>
              </a:rPr>
              <a:t> research</a:t>
            </a:r>
            <a:endParaRPr lang="nl-NL" dirty="0">
              <a:solidFill>
                <a:schemeClr val="bg1"/>
              </a:solidFill>
            </a:endParaRPr>
          </a:p>
        </p:txBody>
      </p:sp>
      <p:cxnSp>
        <p:nvCxnSpPr>
          <p:cNvPr id="27" name="Rechte verbindingslijn met pijl 26"/>
          <p:cNvCxnSpPr>
            <a:stCxn id="25" idx="3"/>
            <a:endCxn id="26" idx="1"/>
          </p:cNvCxnSpPr>
          <p:nvPr/>
        </p:nvCxnSpPr>
        <p:spPr>
          <a:xfrm>
            <a:off x="2680428" y="4108720"/>
            <a:ext cx="821035" cy="0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kromde verbindingslijn 6"/>
          <p:cNvCxnSpPr>
            <a:stCxn id="10" idx="0"/>
            <a:endCxn id="25" idx="0"/>
          </p:cNvCxnSpPr>
          <p:nvPr/>
        </p:nvCxnSpPr>
        <p:spPr>
          <a:xfrm rot="16200000" flipV="1">
            <a:off x="6071886" y="-722926"/>
            <a:ext cx="189" cy="8943104"/>
          </a:xfrm>
          <a:prstGeom prst="curvedConnector3">
            <a:avLst>
              <a:gd name="adj1" fmla="val 458251852"/>
            </a:avLst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kstvak 29"/>
          <p:cNvSpPr txBox="1"/>
          <p:nvPr/>
        </p:nvSpPr>
        <p:spPr>
          <a:xfrm>
            <a:off x="3874077" y="1988779"/>
            <a:ext cx="439580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nl-NL" sz="2400" b="1" dirty="0" smtClean="0">
                <a:solidFill>
                  <a:schemeClr val="accent2"/>
                </a:solidFill>
              </a:rPr>
              <a:t>European Liquid </a:t>
            </a:r>
            <a:r>
              <a:rPr lang="nl-NL" sz="2400" b="1" dirty="0" err="1" smtClean="0">
                <a:solidFill>
                  <a:schemeClr val="accent2"/>
                </a:solidFill>
              </a:rPr>
              <a:t>Biopsy</a:t>
            </a:r>
            <a:r>
              <a:rPr lang="nl-NL" sz="2400" b="1" dirty="0" smtClean="0">
                <a:solidFill>
                  <a:schemeClr val="accent2"/>
                </a:solidFill>
              </a:rPr>
              <a:t> Society?</a:t>
            </a:r>
            <a:endParaRPr lang="nl-NL" sz="2400" b="1" dirty="0" smtClean="0">
              <a:solidFill>
                <a:schemeClr val="accent2"/>
              </a:solidFill>
            </a:endParaRPr>
          </a:p>
          <a:p>
            <a:pPr algn="ctr"/>
            <a:r>
              <a:rPr lang="nl-NL" sz="2400" b="1" dirty="0" smtClean="0">
                <a:solidFill>
                  <a:schemeClr val="accent2"/>
                </a:solidFill>
              </a:rPr>
              <a:t>European </a:t>
            </a:r>
            <a:r>
              <a:rPr lang="nl-NL" sz="2400" b="1" dirty="0" err="1" smtClean="0">
                <a:solidFill>
                  <a:schemeClr val="accent2"/>
                </a:solidFill>
              </a:rPr>
              <a:t>Biomarker</a:t>
            </a:r>
            <a:r>
              <a:rPr lang="nl-NL" sz="2400" b="1" dirty="0" smtClean="0">
                <a:solidFill>
                  <a:schemeClr val="accent2"/>
                </a:solidFill>
              </a:rPr>
              <a:t> Agency?</a:t>
            </a:r>
            <a:endParaRPr lang="nl-NL" sz="2400" b="1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09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59095-E729-9CC5-555D-A1EE995FC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977207"/>
            <a:ext cx="10944225" cy="426207"/>
          </a:xfrm>
        </p:spPr>
        <p:txBody>
          <a:bodyPr/>
          <a:lstStyle/>
          <a:p>
            <a:r>
              <a:rPr lang="nl-NL" sz="3000" dirty="0" err="1" smtClean="0"/>
              <a:t>Conclusions</a:t>
            </a:r>
            <a:endParaRPr lang="en-NL" sz="30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FB9A60-BC50-C4F7-9EB2-D604CC6D39D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dirty="0" err="1" smtClean="0"/>
              <a:t>ctDNA</a:t>
            </a:r>
            <a:r>
              <a:rPr lang="nl-NL" dirty="0" smtClean="0"/>
              <a:t> </a:t>
            </a:r>
            <a:r>
              <a:rPr lang="nl-NL" dirty="0" err="1" smtClean="0"/>
              <a:t>implementation</a:t>
            </a:r>
            <a:endParaRPr lang="nl-NL" cap="al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AC00A7-4A76-835C-7C44-1EA7EED57CF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18</a:t>
            </a:fld>
            <a:endParaRPr lang="nl-NL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5ED14FB-6C30-9211-9AED-706726DB56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1680882"/>
            <a:ext cx="10944225" cy="403411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Divergent (pre)analytical protocols result in inconsistent genotyping results</a:t>
            </a:r>
          </a:p>
          <a:p>
            <a:r>
              <a:rPr lang="en-US" dirty="0" smtClean="0"/>
              <a:t>The </a:t>
            </a:r>
            <a:r>
              <a:rPr lang="en-US" dirty="0"/>
              <a:t>absence of an implementation infrastructure hinders its progression to the clinical </a:t>
            </a:r>
            <a:r>
              <a:rPr lang="en-US" dirty="0" smtClean="0"/>
              <a:t>routine</a:t>
            </a:r>
          </a:p>
          <a:p>
            <a:r>
              <a:rPr lang="nl-NL" dirty="0" smtClean="0"/>
              <a:t>Desperate </a:t>
            </a:r>
            <a:r>
              <a:rPr lang="nl-NL" dirty="0" err="1" smtClean="0"/>
              <a:t>need</a:t>
            </a:r>
            <a:r>
              <a:rPr lang="nl-NL" dirty="0" smtClean="0"/>
              <a:t> </a:t>
            </a:r>
            <a:r>
              <a:rPr lang="nl-NL" dirty="0" err="1" smtClean="0"/>
              <a:t>for</a:t>
            </a:r>
            <a:r>
              <a:rPr lang="nl-NL" dirty="0" smtClean="0"/>
              <a:t> a </a:t>
            </a:r>
            <a:r>
              <a:rPr lang="nl-NL" dirty="0" err="1" smtClean="0"/>
              <a:t>biomarker</a:t>
            </a:r>
            <a:r>
              <a:rPr lang="nl-NL" dirty="0" smtClean="0"/>
              <a:t> </a:t>
            </a:r>
            <a:r>
              <a:rPr lang="nl-NL" dirty="0" err="1" smtClean="0"/>
              <a:t>implementation</a:t>
            </a:r>
            <a:r>
              <a:rPr lang="nl-NL" dirty="0" smtClean="0"/>
              <a:t> </a:t>
            </a:r>
            <a:r>
              <a:rPr lang="nl-NL" dirty="0" err="1" smtClean="0"/>
              <a:t>framework</a:t>
            </a:r>
            <a:r>
              <a:rPr lang="nl-NL" dirty="0" smtClean="0"/>
              <a:t> </a:t>
            </a:r>
            <a:r>
              <a:rPr lang="nl-NL" dirty="0" smtClean="0">
                <a:sym typeface="Wingdings" panose="05000000000000000000" pitchFamily="2" charset="2"/>
              </a:rPr>
              <a:t> COIN2.0</a:t>
            </a:r>
          </a:p>
          <a:p>
            <a:pPr lvl="1"/>
            <a:r>
              <a:rPr lang="nl-NL" dirty="0" err="1" smtClean="0">
                <a:sym typeface="Wingdings" panose="05000000000000000000" pitchFamily="2" charset="2"/>
              </a:rPr>
              <a:t>Further</a:t>
            </a:r>
            <a:r>
              <a:rPr lang="nl-NL" dirty="0" smtClean="0">
                <a:sym typeface="Wingdings" panose="05000000000000000000" pitchFamily="2" charset="2"/>
              </a:rPr>
              <a:t> </a:t>
            </a:r>
            <a:r>
              <a:rPr lang="nl-NL" dirty="0" err="1" smtClean="0">
                <a:sym typeface="Wingdings" panose="05000000000000000000" pitchFamily="2" charset="2"/>
              </a:rPr>
              <a:t>establish</a:t>
            </a:r>
            <a:r>
              <a:rPr lang="nl-NL" dirty="0" smtClean="0">
                <a:sym typeface="Wingdings" panose="05000000000000000000" pitchFamily="2" charset="2"/>
              </a:rPr>
              <a:t> </a:t>
            </a:r>
            <a:r>
              <a:rPr lang="nl-NL" dirty="0" err="1" smtClean="0">
                <a:sym typeface="Wingdings" panose="05000000000000000000" pitchFamily="2" charset="2"/>
              </a:rPr>
              <a:t>the</a:t>
            </a:r>
            <a:r>
              <a:rPr lang="nl-NL" dirty="0" smtClean="0">
                <a:sym typeface="Wingdings" panose="05000000000000000000" pitchFamily="2" charset="2"/>
              </a:rPr>
              <a:t> </a:t>
            </a:r>
            <a:r>
              <a:rPr lang="nl-NL" dirty="0" err="1" smtClean="0">
                <a:sym typeface="Wingdings" panose="05000000000000000000" pitchFamily="2" charset="2"/>
              </a:rPr>
              <a:t>road</a:t>
            </a:r>
            <a:r>
              <a:rPr lang="nl-NL" dirty="0" smtClean="0">
                <a:sym typeface="Wingdings" panose="05000000000000000000" pitchFamily="2" charset="2"/>
              </a:rPr>
              <a:t> </a:t>
            </a:r>
            <a:r>
              <a:rPr lang="nl-NL" dirty="0" err="1" smtClean="0">
                <a:sym typeface="Wingdings" panose="05000000000000000000" pitchFamily="2" charset="2"/>
              </a:rPr>
              <a:t>to</a:t>
            </a:r>
            <a:r>
              <a:rPr lang="nl-NL" dirty="0" smtClean="0">
                <a:sym typeface="Wingdings" panose="05000000000000000000" pitchFamily="2" charset="2"/>
              </a:rPr>
              <a:t> </a:t>
            </a:r>
            <a:r>
              <a:rPr lang="nl-NL" dirty="0" err="1" smtClean="0">
                <a:sym typeface="Wingdings" panose="05000000000000000000" pitchFamily="2" charset="2"/>
              </a:rPr>
              <a:t>implementation</a:t>
            </a:r>
            <a:r>
              <a:rPr lang="nl-NL" dirty="0" smtClean="0">
                <a:sym typeface="Wingdings" panose="05000000000000000000" pitchFamily="2" charset="2"/>
              </a:rPr>
              <a:t> in </a:t>
            </a:r>
            <a:r>
              <a:rPr lang="nl-NL" dirty="0" err="1" smtClean="0">
                <a:sym typeface="Wingdings" panose="05000000000000000000" pitchFamily="2" charset="2"/>
              </a:rPr>
              <a:t>the</a:t>
            </a:r>
            <a:r>
              <a:rPr lang="nl-NL" dirty="0" smtClean="0">
                <a:sym typeface="Wingdings" panose="05000000000000000000" pitchFamily="2" charset="2"/>
              </a:rPr>
              <a:t> </a:t>
            </a:r>
            <a:r>
              <a:rPr lang="nl-NL" dirty="0" smtClean="0">
                <a:sym typeface="Wingdings" panose="05000000000000000000" pitchFamily="2" charset="2"/>
              </a:rPr>
              <a:t>Netherlands</a:t>
            </a:r>
          </a:p>
          <a:p>
            <a:pPr lvl="1"/>
            <a:r>
              <a:rPr lang="nl-NL" dirty="0" err="1">
                <a:sym typeface="Wingdings" panose="05000000000000000000" pitchFamily="2" charset="2"/>
              </a:rPr>
              <a:t>Identify</a:t>
            </a:r>
            <a:r>
              <a:rPr lang="nl-NL" dirty="0">
                <a:sym typeface="Wingdings" panose="05000000000000000000" pitchFamily="2" charset="2"/>
              </a:rPr>
              <a:t> stakeholders </a:t>
            </a:r>
            <a:r>
              <a:rPr lang="nl-NL" dirty="0" err="1">
                <a:sym typeface="Wingdings" panose="05000000000000000000" pitchFamily="2" charset="2"/>
              </a:rPr>
              <a:t>to</a:t>
            </a:r>
            <a:r>
              <a:rPr lang="nl-NL" dirty="0">
                <a:sym typeface="Wingdings" panose="05000000000000000000" pitchFamily="2" charset="2"/>
              </a:rPr>
              <a:t> put </a:t>
            </a:r>
            <a:r>
              <a:rPr lang="nl-NL" dirty="0" err="1">
                <a:sym typeface="Wingdings" panose="05000000000000000000" pitchFamily="2" charset="2"/>
              </a:rPr>
              <a:t>biomarker</a:t>
            </a:r>
            <a:r>
              <a:rPr lang="nl-NL" dirty="0">
                <a:sym typeface="Wingdings" panose="05000000000000000000" pitchFamily="2" charset="2"/>
              </a:rPr>
              <a:t> </a:t>
            </a:r>
            <a:r>
              <a:rPr lang="nl-NL" dirty="0" err="1">
                <a:sym typeface="Wingdings" panose="05000000000000000000" pitchFamily="2" charset="2"/>
              </a:rPr>
              <a:t>implementation</a:t>
            </a:r>
            <a:r>
              <a:rPr lang="nl-NL" dirty="0">
                <a:sym typeface="Wingdings" panose="05000000000000000000" pitchFamily="2" charset="2"/>
              </a:rPr>
              <a:t> on </a:t>
            </a:r>
            <a:r>
              <a:rPr lang="nl-NL" dirty="0" err="1">
                <a:sym typeface="Wingdings" panose="05000000000000000000" pitchFamily="2" charset="2"/>
              </a:rPr>
              <a:t>the</a:t>
            </a:r>
            <a:r>
              <a:rPr lang="nl-NL" dirty="0">
                <a:sym typeface="Wingdings" panose="05000000000000000000" pitchFamily="2" charset="2"/>
              </a:rPr>
              <a:t> (</a:t>
            </a:r>
            <a:r>
              <a:rPr lang="nl-NL" dirty="0" err="1">
                <a:sym typeface="Wingdings" panose="05000000000000000000" pitchFamily="2" charset="2"/>
              </a:rPr>
              <a:t>inter</a:t>
            </a:r>
            <a:r>
              <a:rPr lang="nl-NL" dirty="0">
                <a:sym typeface="Wingdings" panose="05000000000000000000" pitchFamily="2" charset="2"/>
              </a:rPr>
              <a:t>)</a:t>
            </a:r>
            <a:r>
              <a:rPr lang="nl-NL" dirty="0" err="1">
                <a:sym typeface="Wingdings" panose="05000000000000000000" pitchFamily="2" charset="2"/>
              </a:rPr>
              <a:t>national</a:t>
            </a:r>
            <a:r>
              <a:rPr lang="nl-NL" dirty="0">
                <a:sym typeface="Wingdings" panose="05000000000000000000" pitchFamily="2" charset="2"/>
              </a:rPr>
              <a:t> agenda</a:t>
            </a:r>
          </a:p>
          <a:p>
            <a:pPr lvl="2"/>
            <a:r>
              <a:rPr lang="nl-NL" dirty="0" err="1">
                <a:sym typeface="Wingdings" panose="05000000000000000000" pitchFamily="2" charset="2"/>
              </a:rPr>
              <a:t>Predictive</a:t>
            </a:r>
            <a:r>
              <a:rPr lang="nl-NL" dirty="0">
                <a:sym typeface="Wingdings" panose="05000000000000000000" pitchFamily="2" charset="2"/>
              </a:rPr>
              <a:t> markers (</a:t>
            </a:r>
            <a:r>
              <a:rPr lang="nl-NL" dirty="0" err="1">
                <a:sym typeface="Wingdings" panose="05000000000000000000" pitchFamily="2" charset="2"/>
              </a:rPr>
              <a:t>easier</a:t>
            </a:r>
            <a:r>
              <a:rPr lang="nl-NL" dirty="0">
                <a:sym typeface="Wingdings" panose="05000000000000000000" pitchFamily="2" charset="2"/>
              </a:rPr>
              <a:t>)</a:t>
            </a:r>
          </a:p>
          <a:p>
            <a:pPr lvl="2"/>
            <a:r>
              <a:rPr lang="nl-NL" dirty="0" err="1">
                <a:sym typeface="Wingdings" panose="05000000000000000000" pitchFamily="2" charset="2"/>
              </a:rPr>
              <a:t>Other</a:t>
            </a:r>
            <a:r>
              <a:rPr lang="nl-NL" dirty="0">
                <a:sym typeface="Wingdings" panose="05000000000000000000" pitchFamily="2" charset="2"/>
              </a:rPr>
              <a:t> </a:t>
            </a:r>
            <a:r>
              <a:rPr lang="nl-NL" dirty="0" err="1">
                <a:sym typeface="Wingdings" panose="05000000000000000000" pitchFamily="2" charset="2"/>
              </a:rPr>
              <a:t>applications</a:t>
            </a:r>
            <a:r>
              <a:rPr lang="nl-NL" dirty="0">
                <a:sym typeface="Wingdings" panose="05000000000000000000" pitchFamily="2" charset="2"/>
              </a:rPr>
              <a:t> (</a:t>
            </a:r>
            <a:r>
              <a:rPr lang="nl-NL" dirty="0" err="1">
                <a:sym typeface="Wingdings" panose="05000000000000000000" pitchFamily="2" charset="2"/>
              </a:rPr>
              <a:t>challenging</a:t>
            </a:r>
            <a:r>
              <a:rPr lang="nl-NL" dirty="0" smtClean="0">
                <a:sym typeface="Wingdings" panose="05000000000000000000" pitchFamily="2" charset="2"/>
              </a:rPr>
              <a:t>)</a:t>
            </a:r>
            <a:endParaRPr lang="nl-NL" dirty="0" smtClean="0">
              <a:sym typeface="Wingdings" panose="05000000000000000000" pitchFamily="2" charset="2"/>
            </a:endParaRPr>
          </a:p>
          <a:p>
            <a:pPr lvl="1"/>
            <a:r>
              <a:rPr lang="nl-NL" dirty="0" err="1" smtClean="0">
                <a:sym typeface="Wingdings" panose="05000000000000000000" pitchFamily="2" charset="2"/>
              </a:rPr>
              <a:t>Appoint</a:t>
            </a:r>
            <a:r>
              <a:rPr lang="nl-NL" dirty="0" smtClean="0">
                <a:sym typeface="Wingdings" panose="05000000000000000000" pitchFamily="2" charset="2"/>
              </a:rPr>
              <a:t> </a:t>
            </a:r>
            <a:r>
              <a:rPr lang="nl-NL" dirty="0" err="1" smtClean="0">
                <a:sym typeface="Wingdings" panose="05000000000000000000" pitchFamily="2" charset="2"/>
              </a:rPr>
              <a:t>institutions</a:t>
            </a:r>
            <a:r>
              <a:rPr lang="nl-NL" dirty="0" smtClean="0">
                <a:sym typeface="Wingdings" panose="05000000000000000000" pitchFamily="2" charset="2"/>
              </a:rPr>
              <a:t> </a:t>
            </a:r>
            <a:r>
              <a:rPr lang="nl-NL" dirty="0" err="1" smtClean="0">
                <a:sym typeface="Wingdings" panose="05000000000000000000" pitchFamily="2" charset="2"/>
              </a:rPr>
              <a:t>responsible</a:t>
            </a:r>
            <a:r>
              <a:rPr lang="nl-NL" dirty="0" smtClean="0">
                <a:sym typeface="Wingdings" panose="05000000000000000000" pitchFamily="2" charset="2"/>
              </a:rPr>
              <a:t> </a:t>
            </a:r>
            <a:r>
              <a:rPr lang="nl-NL" dirty="0" err="1" smtClean="0">
                <a:sym typeface="Wingdings" panose="05000000000000000000" pitchFamily="2" charset="2"/>
              </a:rPr>
              <a:t>for</a:t>
            </a:r>
            <a:r>
              <a:rPr lang="nl-NL" dirty="0" smtClean="0">
                <a:sym typeface="Wingdings" panose="05000000000000000000" pitchFamily="2" charset="2"/>
              </a:rPr>
              <a:t> </a:t>
            </a:r>
            <a:r>
              <a:rPr lang="nl-NL" dirty="0" err="1" smtClean="0">
                <a:sym typeface="Wingdings" panose="05000000000000000000" pitchFamily="2" charset="2"/>
              </a:rPr>
              <a:t>the</a:t>
            </a:r>
            <a:r>
              <a:rPr lang="nl-NL" dirty="0" smtClean="0">
                <a:sym typeface="Wingdings" panose="05000000000000000000" pitchFamily="2" charset="2"/>
              </a:rPr>
              <a:t> assessment and </a:t>
            </a:r>
            <a:r>
              <a:rPr lang="nl-NL" dirty="0" err="1" smtClean="0">
                <a:sym typeface="Wingdings" panose="05000000000000000000" pitchFamily="2" charset="2"/>
              </a:rPr>
              <a:t>approval</a:t>
            </a:r>
            <a:r>
              <a:rPr lang="nl-NL" dirty="0" smtClean="0">
                <a:sym typeface="Wingdings" panose="05000000000000000000" pitchFamily="2" charset="2"/>
              </a:rPr>
              <a:t> of </a:t>
            </a:r>
            <a:r>
              <a:rPr lang="nl-NL" dirty="0" err="1" smtClean="0">
                <a:sym typeface="Wingdings" panose="05000000000000000000" pitchFamily="2" charset="2"/>
              </a:rPr>
              <a:t>biomarker</a:t>
            </a:r>
            <a:r>
              <a:rPr lang="nl-NL" dirty="0" smtClean="0">
                <a:sym typeface="Wingdings" panose="05000000000000000000" pitchFamily="2" charset="2"/>
              </a:rPr>
              <a:t> </a:t>
            </a:r>
            <a:r>
              <a:rPr lang="nl-NL" dirty="0" err="1" smtClean="0">
                <a:sym typeface="Wingdings" panose="05000000000000000000" pitchFamily="2" charset="2"/>
              </a:rPr>
              <a:t>workflows</a:t>
            </a:r>
            <a:endParaRPr lang="nl-NL" dirty="0" smtClean="0">
              <a:sym typeface="Wingdings" panose="05000000000000000000" pitchFamily="2" charset="2"/>
            </a:endParaRPr>
          </a:p>
          <a:p>
            <a:pPr lvl="1"/>
            <a:r>
              <a:rPr lang="nl-NL" dirty="0" smtClean="0">
                <a:sym typeface="Wingdings" panose="05000000000000000000" pitchFamily="2" charset="2"/>
              </a:rPr>
              <a:t>Transfer </a:t>
            </a:r>
            <a:r>
              <a:rPr lang="nl-NL" dirty="0" err="1" smtClean="0">
                <a:sym typeface="Wingdings" panose="05000000000000000000" pitchFamily="2" charset="2"/>
              </a:rPr>
              <a:t>implementation</a:t>
            </a:r>
            <a:r>
              <a:rPr lang="nl-NL" dirty="0" smtClean="0">
                <a:sym typeface="Wingdings" panose="05000000000000000000" pitchFamily="2" charset="2"/>
              </a:rPr>
              <a:t> </a:t>
            </a:r>
            <a:r>
              <a:rPr lang="nl-NL" dirty="0" err="1" smtClean="0">
                <a:sym typeface="Wingdings" panose="05000000000000000000" pitchFamily="2" charset="2"/>
              </a:rPr>
              <a:t>framework</a:t>
            </a:r>
            <a:r>
              <a:rPr lang="nl-NL" dirty="0" smtClean="0">
                <a:sym typeface="Wingdings" panose="05000000000000000000" pitchFamily="2" charset="2"/>
              </a:rPr>
              <a:t> </a:t>
            </a:r>
            <a:r>
              <a:rPr lang="nl-NL" dirty="0" err="1" smtClean="0">
                <a:sym typeface="Wingdings" panose="05000000000000000000" pitchFamily="2" charset="2"/>
              </a:rPr>
              <a:t>to</a:t>
            </a:r>
            <a:r>
              <a:rPr lang="nl-NL" dirty="0" smtClean="0">
                <a:sym typeface="Wingdings" panose="05000000000000000000" pitchFamily="2" charset="2"/>
              </a:rPr>
              <a:t> </a:t>
            </a:r>
            <a:r>
              <a:rPr lang="nl-NL" dirty="0" err="1" smtClean="0">
                <a:sym typeface="Wingdings" panose="05000000000000000000" pitchFamily="2" charset="2"/>
              </a:rPr>
              <a:t>other</a:t>
            </a:r>
            <a:r>
              <a:rPr lang="nl-NL" dirty="0" smtClean="0">
                <a:sym typeface="Wingdings" panose="05000000000000000000" pitchFamily="2" charset="2"/>
              </a:rPr>
              <a:t> European </a:t>
            </a:r>
            <a:r>
              <a:rPr lang="nl-NL" dirty="0" err="1" smtClean="0">
                <a:sym typeface="Wingdings" panose="05000000000000000000" pitchFamily="2" charset="2"/>
              </a:rPr>
              <a:t>countries</a:t>
            </a:r>
            <a:endParaRPr lang="nl-NL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nl-NL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nl-NL" b="1" dirty="0" err="1" smtClean="0">
                <a:sym typeface="Wingdings" panose="05000000000000000000" pitchFamily="2" charset="2"/>
              </a:rPr>
              <a:t>What</a:t>
            </a:r>
            <a:r>
              <a:rPr lang="nl-NL" b="1" dirty="0" smtClean="0">
                <a:sym typeface="Wingdings" panose="05000000000000000000" pitchFamily="2" charset="2"/>
              </a:rPr>
              <a:t> </a:t>
            </a:r>
            <a:r>
              <a:rPr lang="nl-NL" b="1" dirty="0" err="1" smtClean="0">
                <a:sym typeface="Wingdings" panose="05000000000000000000" pitchFamily="2" charset="2"/>
              </a:rPr>
              <a:t>role</a:t>
            </a:r>
            <a:r>
              <a:rPr lang="nl-NL" b="1" dirty="0" smtClean="0">
                <a:sym typeface="Wingdings" panose="05000000000000000000" pitchFamily="2" charset="2"/>
              </a:rPr>
              <a:t> does ELBS </a:t>
            </a:r>
            <a:r>
              <a:rPr lang="nl-NL" b="1" dirty="0" err="1" smtClean="0">
                <a:sym typeface="Wingdings" panose="05000000000000000000" pitchFamily="2" charset="2"/>
              </a:rPr>
              <a:t>envision</a:t>
            </a:r>
            <a:r>
              <a:rPr lang="nl-NL" b="1" dirty="0" smtClean="0">
                <a:sym typeface="Wingdings" panose="05000000000000000000" pitchFamily="2" charset="2"/>
              </a:rPr>
              <a:t> in </a:t>
            </a:r>
            <a:r>
              <a:rPr lang="nl-NL" b="1" dirty="0" err="1" smtClean="0">
                <a:sym typeface="Wingdings" panose="05000000000000000000" pitchFamily="2" charset="2"/>
              </a:rPr>
              <a:t>the</a:t>
            </a:r>
            <a:r>
              <a:rPr lang="nl-NL" b="1" dirty="0" smtClean="0">
                <a:sym typeface="Wingdings" panose="05000000000000000000" pitchFamily="2" charset="2"/>
              </a:rPr>
              <a:t> </a:t>
            </a:r>
            <a:r>
              <a:rPr lang="nl-NL" b="1" dirty="0" err="1" smtClean="0">
                <a:sym typeface="Wingdings" panose="05000000000000000000" pitchFamily="2" charset="2"/>
              </a:rPr>
              <a:t>biomarker</a:t>
            </a:r>
            <a:r>
              <a:rPr lang="nl-NL" b="1" dirty="0" smtClean="0">
                <a:sym typeface="Wingdings" panose="05000000000000000000" pitchFamily="2" charset="2"/>
              </a:rPr>
              <a:t> </a:t>
            </a:r>
            <a:r>
              <a:rPr lang="nl-NL" b="1" dirty="0" err="1" smtClean="0">
                <a:sym typeface="Wingdings" panose="05000000000000000000" pitchFamily="2" charset="2"/>
              </a:rPr>
              <a:t>implementation</a:t>
            </a:r>
            <a:r>
              <a:rPr lang="nl-NL" b="1" dirty="0" smtClean="0">
                <a:sym typeface="Wingdings" panose="05000000000000000000" pitchFamily="2" charset="2"/>
              </a:rPr>
              <a:t> </a:t>
            </a:r>
            <a:r>
              <a:rPr lang="nl-NL" b="1" dirty="0" err="1" smtClean="0">
                <a:sym typeface="Wingdings" panose="05000000000000000000" pitchFamily="2" charset="2"/>
              </a:rPr>
              <a:t>framework</a:t>
            </a:r>
            <a:r>
              <a:rPr lang="nl-NL" b="1" dirty="0" smtClean="0">
                <a:sym typeface="Wingdings" panose="05000000000000000000" pitchFamily="2" charset="2"/>
              </a:rPr>
              <a:t>?</a:t>
            </a:r>
            <a:endParaRPr lang="en-NL" b="1" dirty="0"/>
          </a:p>
        </p:txBody>
      </p:sp>
    </p:spTree>
    <p:extLst>
      <p:ext uri="{BB962C8B-B14F-4D97-AF65-F5344CB8AC3E}">
        <p14:creationId xmlns:p14="http://schemas.microsoft.com/office/powerpoint/2010/main" val="333151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A8EA6-799A-F012-750F-9946F0B93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D69349-2A19-FB26-16E9-572084A5F2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dirty="0" err="1" smtClean="0"/>
              <a:t>Ctdna</a:t>
            </a:r>
            <a:r>
              <a:rPr lang="nl-NL" dirty="0" smtClean="0"/>
              <a:t> </a:t>
            </a:r>
            <a:r>
              <a:rPr lang="nl-NL" dirty="0" err="1" smtClean="0"/>
              <a:t>implementation</a:t>
            </a:r>
            <a:endParaRPr lang="nl-NL" cap="al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E74EC-DB7D-DB35-0D7A-460AAAE688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2</a:t>
            </a:fld>
            <a:endParaRPr lang="nl-NL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337CEB3-0F5A-843B-47FB-C3492EF3D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977207"/>
            <a:ext cx="10944225" cy="426207"/>
          </a:xfrm>
        </p:spPr>
        <p:txBody>
          <a:bodyPr/>
          <a:lstStyle/>
          <a:p>
            <a:r>
              <a:rPr lang="nl-NL" sz="3000" dirty="0" err="1" smtClean="0"/>
              <a:t>ctDNA</a:t>
            </a:r>
            <a:r>
              <a:rPr lang="nl-NL" sz="3000" dirty="0" smtClean="0"/>
              <a:t> is a </a:t>
            </a:r>
            <a:r>
              <a:rPr lang="nl-NL" sz="3000" dirty="0" err="1" smtClean="0"/>
              <a:t>valuable</a:t>
            </a:r>
            <a:r>
              <a:rPr lang="nl-NL" sz="3000" dirty="0" smtClean="0"/>
              <a:t> source of </a:t>
            </a:r>
            <a:r>
              <a:rPr lang="nl-NL" sz="3000" dirty="0" err="1" smtClean="0"/>
              <a:t>circulating</a:t>
            </a:r>
            <a:r>
              <a:rPr lang="nl-NL" sz="3000" dirty="0" smtClean="0"/>
              <a:t> </a:t>
            </a:r>
            <a:r>
              <a:rPr lang="nl-NL" sz="3000" dirty="0" err="1" smtClean="0"/>
              <a:t>biomarkers</a:t>
            </a:r>
            <a:endParaRPr lang="en-NL" sz="3000" i="1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2160" y="1759728"/>
            <a:ext cx="5947681" cy="4680000"/>
          </a:xfrm>
          <a:prstGeom prst="rect">
            <a:avLst/>
          </a:prstGeom>
        </p:spPr>
      </p:pic>
      <p:sp>
        <p:nvSpPr>
          <p:cNvPr id="7" name="Tekstvak 6"/>
          <p:cNvSpPr txBox="1"/>
          <p:nvPr/>
        </p:nvSpPr>
        <p:spPr>
          <a:xfrm>
            <a:off x="9476509" y="6631245"/>
            <a:ext cx="2604655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nl-NL" sz="1400" dirty="0" smtClean="0"/>
              <a:t>Keller et al. Br J Cancer 2020</a:t>
            </a:r>
          </a:p>
        </p:txBody>
      </p:sp>
    </p:spTree>
    <p:extLst>
      <p:ext uri="{BB962C8B-B14F-4D97-AF65-F5344CB8AC3E}">
        <p14:creationId xmlns:p14="http://schemas.microsoft.com/office/powerpoint/2010/main" val="250557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A8EA6-799A-F012-750F-9946F0B93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D69349-2A19-FB26-16E9-572084A5F2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dirty="0" err="1" smtClean="0"/>
              <a:t>Ctdna</a:t>
            </a:r>
            <a:r>
              <a:rPr lang="nl-NL" dirty="0" smtClean="0"/>
              <a:t> </a:t>
            </a:r>
            <a:r>
              <a:rPr lang="nl-NL" dirty="0" err="1" smtClean="0"/>
              <a:t>implementation</a:t>
            </a:r>
            <a:endParaRPr lang="nl-NL" cap="al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E74EC-DB7D-DB35-0D7A-460AAAE688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3</a:t>
            </a:fld>
            <a:endParaRPr lang="nl-NL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337CEB3-0F5A-843B-47FB-C3492EF3D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977207"/>
            <a:ext cx="10944225" cy="841705"/>
          </a:xfrm>
        </p:spPr>
        <p:txBody>
          <a:bodyPr/>
          <a:lstStyle/>
          <a:p>
            <a:r>
              <a:rPr lang="nl-NL" sz="3000" dirty="0" err="1" smtClean="0"/>
              <a:t>Several</a:t>
            </a:r>
            <a:r>
              <a:rPr lang="nl-NL" sz="3000" dirty="0" smtClean="0"/>
              <a:t> </a:t>
            </a:r>
            <a:r>
              <a:rPr lang="nl-NL" sz="3000" dirty="0" err="1" smtClean="0"/>
              <a:t>clinical</a:t>
            </a:r>
            <a:r>
              <a:rPr lang="nl-NL" sz="3000" dirty="0" smtClean="0"/>
              <a:t> </a:t>
            </a:r>
            <a:r>
              <a:rPr lang="nl-NL" sz="3000" dirty="0" err="1" smtClean="0"/>
              <a:t>applications</a:t>
            </a:r>
            <a:r>
              <a:rPr lang="nl-NL" sz="3000" dirty="0" smtClean="0"/>
              <a:t> </a:t>
            </a:r>
            <a:r>
              <a:rPr lang="nl-NL" sz="3000" dirty="0" err="1" smtClean="0"/>
              <a:t>for</a:t>
            </a:r>
            <a:r>
              <a:rPr lang="nl-NL" sz="3000" dirty="0" smtClean="0"/>
              <a:t> liquid </a:t>
            </a:r>
            <a:r>
              <a:rPr lang="nl-NL" sz="3000" dirty="0" err="1" smtClean="0"/>
              <a:t>biopsy</a:t>
            </a:r>
            <a:r>
              <a:rPr lang="nl-NL" sz="3000" dirty="0" smtClean="0"/>
              <a:t> </a:t>
            </a:r>
            <a:r>
              <a:rPr lang="nl-NL" sz="3000" dirty="0" err="1" smtClean="0"/>
              <a:t>testing</a:t>
            </a:r>
            <a:r>
              <a:rPr lang="nl-NL" sz="3000" dirty="0" smtClean="0"/>
              <a:t> in </a:t>
            </a:r>
            <a:r>
              <a:rPr lang="nl-NL" sz="3000" dirty="0" err="1" smtClean="0"/>
              <a:t>the</a:t>
            </a:r>
            <a:r>
              <a:rPr lang="nl-NL" sz="3000" dirty="0" smtClean="0"/>
              <a:t> </a:t>
            </a:r>
            <a:r>
              <a:rPr lang="nl-NL" sz="3000" dirty="0" err="1" smtClean="0"/>
              <a:t>patient’s</a:t>
            </a:r>
            <a:r>
              <a:rPr lang="nl-NL" sz="3000" dirty="0" smtClean="0"/>
              <a:t> </a:t>
            </a:r>
            <a:r>
              <a:rPr lang="nl-NL" sz="3000" dirty="0" err="1" smtClean="0"/>
              <a:t>journey</a:t>
            </a:r>
            <a:endParaRPr lang="en-NL" sz="3000" i="1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999" y="2402887"/>
            <a:ext cx="9000000" cy="3713368"/>
          </a:xfrm>
          <a:prstGeom prst="rect">
            <a:avLst/>
          </a:prstGeom>
        </p:spPr>
      </p:pic>
      <p:sp>
        <p:nvSpPr>
          <p:cNvPr id="8" name="Tekstvak 7"/>
          <p:cNvSpPr txBox="1"/>
          <p:nvPr/>
        </p:nvSpPr>
        <p:spPr>
          <a:xfrm>
            <a:off x="9476509" y="6631245"/>
            <a:ext cx="2604655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nl-NL" sz="1400" dirty="0" err="1" smtClean="0"/>
              <a:t>Pascual</a:t>
            </a:r>
            <a:r>
              <a:rPr lang="nl-NL" sz="1400" dirty="0" smtClean="0"/>
              <a:t> et al. Ann </a:t>
            </a:r>
            <a:r>
              <a:rPr lang="nl-NL" sz="1400" dirty="0" err="1" smtClean="0"/>
              <a:t>Oncol</a:t>
            </a:r>
            <a:r>
              <a:rPr lang="nl-NL" sz="1400" dirty="0" smtClean="0"/>
              <a:t> 2022</a:t>
            </a:r>
          </a:p>
        </p:txBody>
      </p:sp>
    </p:spTree>
    <p:extLst>
      <p:ext uri="{BB962C8B-B14F-4D97-AF65-F5344CB8AC3E}">
        <p14:creationId xmlns:p14="http://schemas.microsoft.com/office/powerpoint/2010/main" val="280262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A8EA6-799A-F012-750F-9946F0B93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D69349-2A19-FB26-16E9-572084A5F2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dirty="0" err="1" smtClean="0"/>
              <a:t>Ctdna</a:t>
            </a:r>
            <a:r>
              <a:rPr lang="nl-NL" dirty="0" smtClean="0"/>
              <a:t> </a:t>
            </a:r>
            <a:r>
              <a:rPr lang="nl-NL" dirty="0" err="1" smtClean="0"/>
              <a:t>implementation</a:t>
            </a:r>
            <a:endParaRPr lang="nl-NL" cap="al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E74EC-DB7D-DB35-0D7A-460AAAE688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4</a:t>
            </a:fld>
            <a:endParaRPr lang="nl-NL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337CEB3-0F5A-843B-47FB-C3492EF3D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977207"/>
            <a:ext cx="10944225" cy="841705"/>
          </a:xfrm>
        </p:spPr>
        <p:txBody>
          <a:bodyPr/>
          <a:lstStyle/>
          <a:p>
            <a:r>
              <a:rPr lang="nl-NL" sz="3000" dirty="0" err="1" smtClean="0"/>
              <a:t>Several</a:t>
            </a:r>
            <a:r>
              <a:rPr lang="nl-NL" sz="3000" dirty="0" smtClean="0"/>
              <a:t> </a:t>
            </a:r>
            <a:r>
              <a:rPr lang="nl-NL" sz="3000" dirty="0" err="1" smtClean="0"/>
              <a:t>clinical</a:t>
            </a:r>
            <a:r>
              <a:rPr lang="nl-NL" sz="3000" dirty="0" smtClean="0"/>
              <a:t> </a:t>
            </a:r>
            <a:r>
              <a:rPr lang="nl-NL" sz="3000" dirty="0" err="1" smtClean="0"/>
              <a:t>applications</a:t>
            </a:r>
            <a:r>
              <a:rPr lang="nl-NL" sz="3000" dirty="0" smtClean="0"/>
              <a:t> </a:t>
            </a:r>
            <a:r>
              <a:rPr lang="nl-NL" sz="3000" dirty="0" err="1" smtClean="0"/>
              <a:t>for</a:t>
            </a:r>
            <a:r>
              <a:rPr lang="nl-NL" sz="3000" dirty="0" smtClean="0"/>
              <a:t> liquid </a:t>
            </a:r>
            <a:r>
              <a:rPr lang="nl-NL" sz="3000" dirty="0" err="1" smtClean="0"/>
              <a:t>biopsy</a:t>
            </a:r>
            <a:r>
              <a:rPr lang="nl-NL" sz="3000" dirty="0" smtClean="0"/>
              <a:t> </a:t>
            </a:r>
            <a:r>
              <a:rPr lang="nl-NL" sz="3000" dirty="0" err="1" smtClean="0"/>
              <a:t>testing</a:t>
            </a:r>
            <a:r>
              <a:rPr lang="nl-NL" sz="3000" dirty="0" smtClean="0"/>
              <a:t> in </a:t>
            </a:r>
            <a:r>
              <a:rPr lang="nl-NL" sz="3000" dirty="0" err="1" smtClean="0"/>
              <a:t>the</a:t>
            </a:r>
            <a:r>
              <a:rPr lang="nl-NL" sz="3000" dirty="0" smtClean="0"/>
              <a:t> </a:t>
            </a:r>
            <a:r>
              <a:rPr lang="nl-NL" sz="3000" dirty="0" err="1" smtClean="0"/>
              <a:t>patient’s</a:t>
            </a:r>
            <a:r>
              <a:rPr lang="nl-NL" sz="3000" dirty="0" smtClean="0"/>
              <a:t> </a:t>
            </a:r>
            <a:r>
              <a:rPr lang="nl-NL" sz="3000" dirty="0" err="1" smtClean="0"/>
              <a:t>journey</a:t>
            </a:r>
            <a:endParaRPr lang="en-NL" sz="3000" i="1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5ED14FB-6C30-9211-9AED-706726DB56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9" y="2396846"/>
            <a:ext cx="5222730" cy="4184073"/>
          </a:xfrm>
        </p:spPr>
        <p:txBody>
          <a:bodyPr/>
          <a:lstStyle/>
          <a:p>
            <a:pPr marL="0" indent="0">
              <a:buNone/>
            </a:pPr>
            <a:r>
              <a:rPr lang="nl-NL" dirty="0" err="1" smtClean="0"/>
              <a:t>Potential</a:t>
            </a:r>
            <a:r>
              <a:rPr lang="nl-NL" dirty="0" smtClean="0"/>
              <a:t> </a:t>
            </a:r>
            <a:r>
              <a:rPr lang="nl-NL" dirty="0" err="1" smtClean="0"/>
              <a:t>applications</a:t>
            </a:r>
            <a:endParaRPr lang="nl-NL" dirty="0" smtClean="0"/>
          </a:p>
          <a:p>
            <a:pPr marL="360000"/>
            <a:r>
              <a:rPr lang="nl-NL" sz="2300" dirty="0" smtClean="0"/>
              <a:t>Screening</a:t>
            </a:r>
          </a:p>
          <a:p>
            <a:pPr marL="360000"/>
            <a:r>
              <a:rPr lang="nl-NL" sz="2300" dirty="0" err="1" smtClean="0"/>
              <a:t>Early</a:t>
            </a:r>
            <a:r>
              <a:rPr lang="nl-NL" sz="2300" dirty="0" smtClean="0"/>
              <a:t> diagnosis</a:t>
            </a:r>
          </a:p>
          <a:p>
            <a:pPr marL="360000"/>
            <a:r>
              <a:rPr lang="nl-NL" sz="2300" dirty="0" err="1" smtClean="0"/>
              <a:t>Neoadjuvant</a:t>
            </a:r>
            <a:r>
              <a:rPr lang="nl-NL" sz="2300" dirty="0" smtClean="0"/>
              <a:t> monitoring</a:t>
            </a:r>
          </a:p>
          <a:p>
            <a:pPr marL="360000"/>
            <a:r>
              <a:rPr lang="nl-NL" sz="2300" dirty="0" err="1" smtClean="0"/>
              <a:t>Minimal</a:t>
            </a:r>
            <a:r>
              <a:rPr lang="nl-NL" sz="2300" dirty="0" smtClean="0"/>
              <a:t> </a:t>
            </a:r>
            <a:r>
              <a:rPr lang="nl-NL" sz="2300" dirty="0" err="1" smtClean="0"/>
              <a:t>residual</a:t>
            </a:r>
            <a:r>
              <a:rPr lang="nl-NL" sz="2300" dirty="0" smtClean="0"/>
              <a:t> </a:t>
            </a:r>
            <a:r>
              <a:rPr lang="nl-NL" sz="2300" dirty="0" err="1" smtClean="0"/>
              <a:t>disease</a:t>
            </a:r>
            <a:r>
              <a:rPr lang="nl-NL" sz="2300" dirty="0" smtClean="0"/>
              <a:t> </a:t>
            </a:r>
            <a:r>
              <a:rPr lang="nl-NL" sz="2300" dirty="0" err="1" smtClean="0"/>
              <a:t>detection</a:t>
            </a:r>
            <a:endParaRPr lang="nl-NL" sz="2300" dirty="0" smtClean="0"/>
          </a:p>
          <a:p>
            <a:pPr marL="360000"/>
            <a:r>
              <a:rPr lang="nl-NL" sz="2300" dirty="0" err="1" smtClean="0"/>
              <a:t>Recurrence</a:t>
            </a:r>
            <a:r>
              <a:rPr lang="nl-NL" sz="2300" dirty="0" smtClean="0"/>
              <a:t> surveillance</a:t>
            </a:r>
          </a:p>
          <a:p>
            <a:pPr marL="360000"/>
            <a:r>
              <a:rPr lang="nl-NL" sz="2300" dirty="0" smtClean="0"/>
              <a:t>Treatment </a:t>
            </a:r>
            <a:r>
              <a:rPr lang="nl-NL" sz="2300" dirty="0" err="1" smtClean="0"/>
              <a:t>decision</a:t>
            </a:r>
            <a:r>
              <a:rPr lang="nl-NL" sz="2300" dirty="0" smtClean="0"/>
              <a:t> making</a:t>
            </a:r>
          </a:p>
          <a:p>
            <a:pPr marL="360000"/>
            <a:r>
              <a:rPr lang="nl-NL" sz="2300" dirty="0" smtClean="0"/>
              <a:t>Response monitoring</a:t>
            </a:r>
          </a:p>
          <a:p>
            <a:pPr marL="360000"/>
            <a:r>
              <a:rPr lang="nl-NL" sz="2300" dirty="0" err="1" smtClean="0"/>
              <a:t>Resistance</a:t>
            </a:r>
            <a:r>
              <a:rPr lang="nl-NL" sz="2300" dirty="0" smtClean="0"/>
              <a:t> </a:t>
            </a:r>
            <a:r>
              <a:rPr lang="nl-NL" sz="2300" dirty="0" err="1" smtClean="0"/>
              <a:t>mechanism</a:t>
            </a:r>
            <a:r>
              <a:rPr lang="nl-NL" sz="2300" dirty="0" smtClean="0"/>
              <a:t> </a:t>
            </a:r>
            <a:r>
              <a:rPr lang="nl-NL" sz="2300" dirty="0" err="1" smtClean="0"/>
              <a:t>identification</a:t>
            </a:r>
            <a:endParaRPr lang="nl-NL" sz="2300" dirty="0" smtClean="0"/>
          </a:p>
          <a:p>
            <a:endParaRPr lang="en-NL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5ED14FB-6C30-9211-9AED-706726DB56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45382" y="2396845"/>
            <a:ext cx="5222730" cy="4184073"/>
          </a:xfrm>
        </p:spPr>
        <p:txBody>
          <a:bodyPr/>
          <a:lstStyle/>
          <a:p>
            <a:pPr marL="0" indent="0">
              <a:buNone/>
            </a:pPr>
            <a:r>
              <a:rPr lang="nl-NL" dirty="0" err="1" smtClean="0"/>
              <a:t>Currently</a:t>
            </a:r>
            <a:r>
              <a:rPr lang="nl-NL" dirty="0" smtClean="0"/>
              <a:t> </a:t>
            </a:r>
            <a:r>
              <a:rPr lang="nl-NL" dirty="0" err="1" smtClean="0"/>
              <a:t>implemented</a:t>
            </a:r>
            <a:r>
              <a:rPr lang="nl-NL" dirty="0" smtClean="0"/>
              <a:t> at NKI</a:t>
            </a:r>
          </a:p>
          <a:p>
            <a:pPr marL="360000"/>
            <a:r>
              <a:rPr lang="nl-NL" sz="2300" dirty="0" smtClean="0"/>
              <a:t>NGS </a:t>
            </a:r>
            <a:r>
              <a:rPr lang="nl-NL" sz="2300" dirty="0" err="1" smtClean="0"/>
              <a:t>for</a:t>
            </a:r>
            <a:r>
              <a:rPr lang="nl-NL" sz="2300" dirty="0" smtClean="0"/>
              <a:t> </a:t>
            </a:r>
            <a:r>
              <a:rPr lang="nl-NL" sz="2300" dirty="0" err="1" smtClean="0"/>
              <a:t>advanced</a:t>
            </a:r>
            <a:r>
              <a:rPr lang="nl-NL" sz="2300" dirty="0" smtClean="0"/>
              <a:t> NSCLC (AVENIO)</a:t>
            </a:r>
          </a:p>
          <a:p>
            <a:pPr marL="360000"/>
            <a:r>
              <a:rPr lang="nl-NL" sz="2300" i="1" dirty="0" smtClean="0"/>
              <a:t>BRAF</a:t>
            </a:r>
            <a:r>
              <a:rPr lang="nl-NL" sz="2300" dirty="0" smtClean="0"/>
              <a:t> V600 </a:t>
            </a:r>
            <a:r>
              <a:rPr lang="nl-NL" sz="2300" dirty="0" err="1" smtClean="0"/>
              <a:t>testing</a:t>
            </a:r>
            <a:r>
              <a:rPr lang="nl-NL" sz="2300" dirty="0" smtClean="0"/>
              <a:t> in </a:t>
            </a:r>
            <a:r>
              <a:rPr lang="nl-NL" sz="2300" dirty="0" err="1" smtClean="0"/>
              <a:t>Melanoma</a:t>
            </a:r>
            <a:r>
              <a:rPr lang="nl-NL" sz="2300" dirty="0" smtClean="0"/>
              <a:t> (</a:t>
            </a:r>
            <a:r>
              <a:rPr lang="nl-NL" sz="2300" dirty="0" err="1" smtClean="0"/>
              <a:t>ddPCR</a:t>
            </a:r>
            <a:r>
              <a:rPr lang="nl-NL" sz="2300" dirty="0" smtClean="0"/>
              <a:t>)</a:t>
            </a:r>
          </a:p>
          <a:p>
            <a:endParaRPr lang="en-NL" dirty="0"/>
          </a:p>
        </p:txBody>
      </p:sp>
      <p:sp>
        <p:nvSpPr>
          <p:cNvPr id="9" name="Tekstvak 8"/>
          <p:cNvSpPr txBox="1"/>
          <p:nvPr/>
        </p:nvSpPr>
        <p:spPr>
          <a:xfrm>
            <a:off x="6948065" y="3948079"/>
            <a:ext cx="401736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nl-NL" sz="2400" b="1" dirty="0" err="1" smtClean="0">
                <a:solidFill>
                  <a:schemeClr val="accent2"/>
                </a:solidFill>
              </a:rPr>
              <a:t>Predictive</a:t>
            </a:r>
            <a:r>
              <a:rPr lang="nl-NL" sz="2400" b="1" dirty="0" smtClean="0">
                <a:solidFill>
                  <a:schemeClr val="accent2"/>
                </a:solidFill>
              </a:rPr>
              <a:t> </a:t>
            </a:r>
            <a:r>
              <a:rPr lang="nl-NL" sz="2400" b="1" dirty="0" err="1" smtClean="0">
                <a:solidFill>
                  <a:schemeClr val="accent2"/>
                </a:solidFill>
              </a:rPr>
              <a:t>biomarker</a:t>
            </a:r>
            <a:r>
              <a:rPr lang="nl-NL" sz="2400" b="1" dirty="0" smtClean="0">
                <a:solidFill>
                  <a:schemeClr val="accent2"/>
                </a:solidFill>
              </a:rPr>
              <a:t> </a:t>
            </a:r>
            <a:r>
              <a:rPr lang="nl-NL" sz="2400" b="1" dirty="0" err="1" smtClean="0">
                <a:solidFill>
                  <a:schemeClr val="accent2"/>
                </a:solidFill>
              </a:rPr>
              <a:t>testing</a:t>
            </a:r>
            <a:endParaRPr lang="nl-NL" sz="2400" b="1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407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A8EA6-799A-F012-750F-9946F0B93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D69349-2A19-FB26-16E9-572084A5F2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dirty="0" err="1" smtClean="0"/>
              <a:t>Ctdna</a:t>
            </a:r>
            <a:r>
              <a:rPr lang="nl-NL" dirty="0" smtClean="0"/>
              <a:t> </a:t>
            </a:r>
            <a:r>
              <a:rPr lang="nl-NL" dirty="0" err="1" smtClean="0"/>
              <a:t>implementation</a:t>
            </a:r>
            <a:endParaRPr lang="nl-NL" cap="al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E74EC-DB7D-DB35-0D7A-460AAAE688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5</a:t>
            </a:fld>
            <a:endParaRPr lang="nl-NL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337CEB3-0F5A-843B-47FB-C3492EF3D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977207"/>
            <a:ext cx="10944225" cy="841705"/>
          </a:xfrm>
        </p:spPr>
        <p:txBody>
          <a:bodyPr/>
          <a:lstStyle/>
          <a:p>
            <a:r>
              <a:rPr lang="nl-NL" sz="3000" dirty="0" err="1" smtClean="0"/>
              <a:t>Why</a:t>
            </a:r>
            <a:r>
              <a:rPr lang="nl-NL" sz="3000" dirty="0" smtClean="0"/>
              <a:t> are </a:t>
            </a:r>
            <a:r>
              <a:rPr lang="nl-NL" sz="3000" dirty="0" err="1" smtClean="0"/>
              <a:t>so</a:t>
            </a:r>
            <a:r>
              <a:rPr lang="nl-NL" sz="3000" dirty="0" smtClean="0"/>
              <a:t> few liquid </a:t>
            </a:r>
            <a:r>
              <a:rPr lang="nl-NL" sz="3000" dirty="0" err="1" smtClean="0"/>
              <a:t>biopsy</a:t>
            </a:r>
            <a:r>
              <a:rPr lang="nl-NL" sz="3000" dirty="0" smtClean="0"/>
              <a:t> </a:t>
            </a:r>
            <a:r>
              <a:rPr lang="nl-NL" sz="3000" dirty="0" err="1" smtClean="0"/>
              <a:t>applications</a:t>
            </a:r>
            <a:r>
              <a:rPr lang="nl-NL" sz="3000" dirty="0" smtClean="0"/>
              <a:t> </a:t>
            </a:r>
            <a:r>
              <a:rPr lang="nl-NL" sz="3000" dirty="0" err="1" smtClean="0"/>
              <a:t>implemented</a:t>
            </a:r>
            <a:r>
              <a:rPr lang="nl-NL" sz="3000" dirty="0" smtClean="0"/>
              <a:t> in </a:t>
            </a:r>
            <a:r>
              <a:rPr lang="nl-NL" sz="3000" dirty="0" err="1" smtClean="0"/>
              <a:t>the</a:t>
            </a:r>
            <a:r>
              <a:rPr lang="nl-NL" sz="3000" dirty="0" smtClean="0"/>
              <a:t> </a:t>
            </a:r>
            <a:r>
              <a:rPr lang="nl-NL" sz="3000" dirty="0" err="1" smtClean="0"/>
              <a:t>clinical</a:t>
            </a:r>
            <a:r>
              <a:rPr lang="nl-NL" sz="3000" dirty="0" smtClean="0"/>
              <a:t> routine?</a:t>
            </a:r>
            <a:endParaRPr lang="en-NL" sz="3000" i="1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5ED14FB-6C30-9211-9AED-706726DB56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9" y="2396846"/>
            <a:ext cx="10071820" cy="418407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Substantial clinical demand for liquid biomarker testing</a:t>
            </a:r>
          </a:p>
          <a:p>
            <a:r>
              <a:rPr lang="en-US" dirty="0" smtClean="0"/>
              <a:t>Many academic and industrial assays show clinical applicability of liquid biopsies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en-US" b="1" dirty="0" smtClean="0"/>
              <a:t>BUT </a:t>
            </a:r>
            <a:r>
              <a:rPr lang="en-US" dirty="0" smtClean="0"/>
              <a:t>despite huge industrial investments and numerous publications</a:t>
            </a:r>
            <a:endParaRPr lang="en-US" b="1" dirty="0" smtClean="0"/>
          </a:p>
          <a:p>
            <a:pPr marL="514350" indent="-514350">
              <a:buAutoNum type="arabicPeriod"/>
            </a:pPr>
            <a:r>
              <a:rPr lang="en-US" dirty="0" smtClean="0"/>
              <a:t>Uncertainty </a:t>
            </a:r>
            <a:r>
              <a:rPr lang="en-US" dirty="0"/>
              <a:t>on the steps required to take a biomarker towards </a:t>
            </a:r>
            <a:r>
              <a:rPr lang="en-US" dirty="0" smtClean="0"/>
              <a:t>implementation</a:t>
            </a:r>
          </a:p>
          <a:p>
            <a:pPr marL="514350" indent="-514350">
              <a:buAutoNum type="arabicPeriod"/>
            </a:pPr>
            <a:r>
              <a:rPr lang="en-US" dirty="0" smtClean="0"/>
              <a:t>Absence </a:t>
            </a:r>
            <a:r>
              <a:rPr lang="en-US" dirty="0"/>
              <a:t>of performance criteria resulting in wide divergences in (pre)analytical </a:t>
            </a:r>
            <a:r>
              <a:rPr lang="en-US" dirty="0" smtClean="0"/>
              <a:t>protocols</a:t>
            </a:r>
          </a:p>
          <a:p>
            <a:pPr marL="514350" indent="-514350">
              <a:buAutoNum type="arabicPeriod"/>
            </a:pPr>
            <a:r>
              <a:rPr lang="en-US" dirty="0" smtClean="0"/>
              <a:t>Ambiguity </a:t>
            </a:r>
            <a:r>
              <a:rPr lang="en-US" dirty="0"/>
              <a:t>of institutions that should establish and monitor a biomarker implementation </a:t>
            </a:r>
            <a:r>
              <a:rPr lang="en-US" dirty="0" smtClean="0"/>
              <a:t>infrastructure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539981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DD5E2-6A54-7798-923B-ECD94F904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977207"/>
            <a:ext cx="10944225" cy="426207"/>
          </a:xfrm>
        </p:spPr>
        <p:txBody>
          <a:bodyPr/>
          <a:lstStyle/>
          <a:p>
            <a:r>
              <a:rPr lang="en-NL" sz="3000" dirty="0"/>
              <a:t>COIN project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1BB0BD-5F49-86B7-3DCA-4F2DA52B78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dirty="0" err="1" smtClean="0"/>
              <a:t>ctDNA</a:t>
            </a:r>
            <a:r>
              <a:rPr lang="nl-NL" dirty="0" smtClean="0"/>
              <a:t> </a:t>
            </a:r>
            <a:r>
              <a:rPr lang="nl-NL" dirty="0" err="1" smtClean="0"/>
              <a:t>implementation</a:t>
            </a:r>
            <a:endParaRPr lang="nl-NL" cap="al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52FEFD-84DC-47FD-749D-31B024BB54E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6</a:t>
            </a:fld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C2DA3E-F43C-ED05-E885-109B19D342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3888" y="1738313"/>
            <a:ext cx="10944225" cy="396391"/>
          </a:xfrm>
        </p:spPr>
        <p:txBody>
          <a:bodyPr/>
          <a:lstStyle/>
          <a:p>
            <a:r>
              <a:rPr lang="en-NL" sz="2400" dirty="0"/>
              <a:t>ctDNA on the road to implementation in the Netherlands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5F6B41-C842-9365-7DA8-F12CD97C5A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8816" y="-107576"/>
            <a:ext cx="3662161" cy="26826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3DEB2D-3F23-2FE3-1A82-4856BB20BF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553" y="2319079"/>
            <a:ext cx="7518400" cy="4127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CB1BA5-C359-867E-A8BE-B154285A02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2227" y="2351395"/>
            <a:ext cx="1795420" cy="3916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48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CE016-EDBA-4771-EB6B-74465803F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977207"/>
            <a:ext cx="10944225" cy="426207"/>
          </a:xfrm>
        </p:spPr>
        <p:txBody>
          <a:bodyPr/>
          <a:lstStyle/>
          <a:p>
            <a:r>
              <a:rPr lang="en-GB" sz="3000" dirty="0"/>
              <a:t>I</a:t>
            </a:r>
            <a:r>
              <a:rPr lang="en-NL" sz="3000" dirty="0"/>
              <a:t>mplementation road in the Netherlands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E815C4-2255-98D7-FDE1-CA48C6C19F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dirty="0" err="1" smtClean="0"/>
              <a:t>Ctdna</a:t>
            </a:r>
            <a:r>
              <a:rPr lang="nl-NL" dirty="0" smtClean="0"/>
              <a:t> </a:t>
            </a:r>
            <a:r>
              <a:rPr lang="nl-NL" dirty="0" err="1" smtClean="0"/>
              <a:t>implementation</a:t>
            </a:r>
            <a:endParaRPr lang="nl-NL" cap="al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DC46C2-2352-84BA-8FC6-7FBD2FDEE8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7</a:t>
            </a:fld>
            <a:endParaRPr lang="nl-NL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6744EC5C-A9B6-D764-E1C4-A43B771E3A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217" y="1844087"/>
            <a:ext cx="10167563" cy="488451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B1BD39F-4709-7EA1-D7B5-6A36F2D630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8816" y="-107576"/>
            <a:ext cx="3662161" cy="2682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16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A8EA6-799A-F012-750F-9946F0B93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7CEB3-0F5A-843B-47FB-C3492EF3D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977207"/>
            <a:ext cx="10944225" cy="426207"/>
          </a:xfrm>
        </p:spPr>
        <p:txBody>
          <a:bodyPr/>
          <a:lstStyle/>
          <a:p>
            <a:r>
              <a:rPr lang="en-GB" sz="3000" dirty="0"/>
              <a:t>I</a:t>
            </a:r>
            <a:r>
              <a:rPr lang="en-NL" sz="3000" dirty="0"/>
              <a:t>mplementation road in the Netherlands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D69349-2A19-FB26-16E9-572084A5F2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dirty="0" err="1" smtClean="0"/>
              <a:t>Ctdna</a:t>
            </a:r>
            <a:r>
              <a:rPr lang="nl-NL" dirty="0" smtClean="0"/>
              <a:t> </a:t>
            </a:r>
            <a:r>
              <a:rPr lang="nl-NL" dirty="0" err="1" smtClean="0"/>
              <a:t>implementation</a:t>
            </a:r>
            <a:endParaRPr lang="nl-NL" cap="al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E74EC-DB7D-DB35-0D7A-460AAAE688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8</a:t>
            </a:fld>
            <a:endParaRPr lang="nl-NL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C4F18EB4-41DB-4D68-04CE-68F7BB8495E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12217" y="1844087"/>
            <a:ext cx="10167563" cy="488451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E12E7A5-200E-5232-4D0B-15A417CEE0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8816" y="-107576"/>
            <a:ext cx="3662161" cy="26826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319046-3202-6A13-CE33-47544E178E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554" y="4786736"/>
            <a:ext cx="1447316" cy="4225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6AB893-CF9B-06B2-6292-BB56886E68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3083" y="2887633"/>
            <a:ext cx="2714438" cy="8305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A3E76D-813B-0624-4B57-33E0129F13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5594" y="1472373"/>
            <a:ext cx="3800288" cy="7925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9589FD7-4689-5836-A6EB-8899F03E91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5998" y="5474570"/>
            <a:ext cx="3170518" cy="8124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B974405-220A-BA81-2C7F-BFCB4EBCA4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47754" y="4284428"/>
            <a:ext cx="2398153" cy="55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81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CE016-EDBA-4771-EB6B-74465803F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977207"/>
            <a:ext cx="10944225" cy="426207"/>
          </a:xfrm>
        </p:spPr>
        <p:txBody>
          <a:bodyPr/>
          <a:lstStyle/>
          <a:p>
            <a:r>
              <a:rPr lang="en-GB" sz="3000" dirty="0"/>
              <a:t>I</a:t>
            </a:r>
            <a:r>
              <a:rPr lang="en-NL" sz="3000" dirty="0"/>
              <a:t>mplementation road in the Netherlands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E815C4-2255-98D7-FDE1-CA48C6C19F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dirty="0" err="1" smtClean="0"/>
              <a:t>Ctdna</a:t>
            </a:r>
            <a:r>
              <a:rPr lang="nl-NL" dirty="0" smtClean="0"/>
              <a:t> </a:t>
            </a:r>
            <a:r>
              <a:rPr lang="nl-NL" dirty="0" err="1" smtClean="0"/>
              <a:t>implementation</a:t>
            </a:r>
            <a:endParaRPr lang="nl-NL" cap="al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DC46C2-2352-84BA-8FC6-7FBD2FDEE8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83FFAF25-951C-4D24-A60E-827BDA81BA47}" type="slidenum">
              <a:rPr lang="nl-NL" smtClean="0"/>
              <a:pPr algn="l"/>
              <a:t>9</a:t>
            </a:fld>
            <a:endParaRPr lang="nl-NL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6744EC5C-A9B6-D764-E1C4-A43B771E3A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217" y="1844087"/>
            <a:ext cx="10167563" cy="488451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B1BD39F-4709-7EA1-D7B5-6A36F2D630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8816" y="-107576"/>
            <a:ext cx="3662161" cy="2682643"/>
          </a:xfrm>
          <a:prstGeom prst="rect">
            <a:avLst/>
          </a:prstGeom>
        </p:spPr>
      </p:pic>
      <p:sp>
        <p:nvSpPr>
          <p:cNvPr id="5" name="Ovaal 4"/>
          <p:cNvSpPr/>
          <p:nvPr/>
        </p:nvSpPr>
        <p:spPr>
          <a:xfrm>
            <a:off x="1482436" y="3269673"/>
            <a:ext cx="2715491" cy="1274618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157811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vL - Streep">
  <a:themeElements>
    <a:clrScheme name="AvL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DDDDDD"/>
      </a:accent1>
      <a:accent2>
        <a:srgbClr val="9A0036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00"/>
      </a:hlink>
      <a:folHlink>
        <a:srgbClr val="000000"/>
      </a:folHlink>
    </a:clrScheme>
    <a:fontScheme name="AvL / NKI">
      <a:majorFont>
        <a:latin typeface="VAG Rounded Std Thin"/>
        <a:ea typeface=""/>
        <a:cs typeface=""/>
      </a:majorFont>
      <a:minorFont>
        <a:latin typeface="VAG Rounded Std Thi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lIns="72000" tIns="72000" rIns="72000" bIns="72000" rtlCol="0" anchor="ctr"/>
      <a:lstStyle>
        <a:defPPr algn="ctr">
          <a:defRPr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PT Template AvL.potx" id="{55409811-D0C1-4527-8F4A-1B500645BE2B}" vid="{AB2803F6-82B2-496D-8456-7C9C29FD8E5C}"/>
    </a:ext>
  </a:extLst>
</a:theme>
</file>

<file path=ppt/theme/theme2.xml><?xml version="1.0" encoding="utf-8"?>
<a:theme xmlns:a="http://schemas.openxmlformats.org/drawingml/2006/main" name="AvL - Verloop">
  <a:themeElements>
    <a:clrScheme name="AvL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DDDDDD"/>
      </a:accent1>
      <a:accent2>
        <a:srgbClr val="9A0036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00"/>
      </a:hlink>
      <a:folHlink>
        <a:srgbClr val="000000"/>
      </a:folHlink>
    </a:clrScheme>
    <a:fontScheme name="AvL / NKI">
      <a:majorFont>
        <a:latin typeface="VAG Rounded Std Thin"/>
        <a:ea typeface=""/>
        <a:cs typeface=""/>
      </a:majorFont>
      <a:minorFont>
        <a:latin typeface="VAG Rounded Std Thi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lIns="72000" tIns="72000" rIns="72000" bIns="72000" rtlCol="0" anchor="ctr"/>
      <a:lstStyle>
        <a:defPPr algn="ctr">
          <a:defRPr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PT Template AvL.potx" id="{55409811-D0C1-4527-8F4A-1B500645BE2B}" vid="{A32030CB-5F24-4BCF-88D2-2D6D0B3B8C2E}"/>
    </a:ext>
  </a:extLst>
</a:theme>
</file>

<file path=ppt/theme/theme3.xml><?xml version="1.0" encoding="utf-8"?>
<a:theme xmlns:a="http://schemas.openxmlformats.org/drawingml/2006/main" name="Kantoorthema">
  <a:themeElements>
    <a:clrScheme name="AvL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DDDDDD"/>
      </a:accent1>
      <a:accent2>
        <a:srgbClr val="9A0036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iel effen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AvL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DDDDDD"/>
      </a:accent1>
      <a:accent2>
        <a:srgbClr val="9A0036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iel effen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Template AVL Nieuw - slide zonder boog</Template>
  <TotalTime>15503</TotalTime>
  <Words>624</Words>
  <Application>Microsoft Office PowerPoint</Application>
  <PresentationFormat>Breedbeeld</PresentationFormat>
  <Paragraphs>130</Paragraphs>
  <Slides>18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18</vt:i4>
      </vt:variant>
    </vt:vector>
  </HeadingPairs>
  <TitlesOfParts>
    <vt:vector size="23" baseType="lpstr">
      <vt:lpstr>Arial</vt:lpstr>
      <vt:lpstr>VAG Rounded Std Thin</vt:lpstr>
      <vt:lpstr>Wingdings</vt:lpstr>
      <vt:lpstr>AvL - Streep</vt:lpstr>
      <vt:lpstr>AvL - Verloop</vt:lpstr>
      <vt:lpstr>The challenges and opportunities to bring circulating tumor DNA-based molecular testing to routine implementation: the conclusions from the COIN consortium</vt:lpstr>
      <vt:lpstr>ctDNA is a valuable source of circulating biomarkers</vt:lpstr>
      <vt:lpstr>Several clinical applications for liquid biopsy testing in the patient’s journey</vt:lpstr>
      <vt:lpstr>Several clinical applications for liquid biopsy testing in the patient’s journey</vt:lpstr>
      <vt:lpstr>Why are so few liquid biopsy applications implemented in the clinical routine?</vt:lpstr>
      <vt:lpstr>COIN project </vt:lpstr>
      <vt:lpstr>Implementation road in the Netherlands</vt:lpstr>
      <vt:lpstr>Implementation road in the Netherlands</vt:lpstr>
      <vt:lpstr>Implementation road in the Netherlands</vt:lpstr>
      <vt:lpstr>PowerPoint-presentatie</vt:lpstr>
      <vt:lpstr>Assessed the genotyping of clinically relevant targets in BRAF, EGRF and KRAS</vt:lpstr>
      <vt:lpstr>Broad range of assays used in routine practice</vt:lpstr>
      <vt:lpstr>Inconsitencies in genotyping of actionable variants</vt:lpstr>
      <vt:lpstr>Great diversity in genotyping performance</vt:lpstr>
      <vt:lpstr>Implementation road in the Netherlands</vt:lpstr>
      <vt:lpstr>Proposed implementation strategy based on COIN</vt:lpstr>
      <vt:lpstr>Governance required for biomarker implementation</vt:lpstr>
      <vt:lpstr>Conclusions</vt:lpstr>
    </vt:vector>
  </TitlesOfParts>
  <Company>Antoni van Leeuwenhoek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Martine van 't Westeinde</dc:creator>
  <cp:lastModifiedBy>Paul van der Leest</cp:lastModifiedBy>
  <cp:revision>149</cp:revision>
  <dcterms:created xsi:type="dcterms:W3CDTF">2022-01-18T15:48:55Z</dcterms:created>
  <dcterms:modified xsi:type="dcterms:W3CDTF">2024-11-26T16:04:42Z</dcterms:modified>
</cp:coreProperties>
</file>