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31"/>
  </p:notesMasterIdLst>
  <p:sldIdLst>
    <p:sldId id="923" r:id="rId2"/>
    <p:sldId id="1009" r:id="rId3"/>
    <p:sldId id="939" r:id="rId4"/>
    <p:sldId id="1010" r:id="rId5"/>
    <p:sldId id="1083" r:id="rId6"/>
    <p:sldId id="1084" r:id="rId7"/>
    <p:sldId id="1014" r:id="rId8"/>
    <p:sldId id="964" r:id="rId9"/>
    <p:sldId id="1065" r:id="rId10"/>
    <p:sldId id="1096" r:id="rId11"/>
    <p:sldId id="1068" r:id="rId12"/>
    <p:sldId id="1085" r:id="rId13"/>
    <p:sldId id="1069" r:id="rId14"/>
    <p:sldId id="1076" r:id="rId15"/>
    <p:sldId id="1074" r:id="rId16"/>
    <p:sldId id="1075" r:id="rId17"/>
    <p:sldId id="1088" r:id="rId18"/>
    <p:sldId id="981" r:id="rId19"/>
    <p:sldId id="1078" r:id="rId20"/>
    <p:sldId id="313" r:id="rId21"/>
    <p:sldId id="1094" r:id="rId22"/>
    <p:sldId id="1095" r:id="rId23"/>
    <p:sldId id="1091" r:id="rId24"/>
    <p:sldId id="1092" r:id="rId25"/>
    <p:sldId id="1079" r:id="rId26"/>
    <p:sldId id="1071" r:id="rId27"/>
    <p:sldId id="983" r:id="rId28"/>
    <p:sldId id="1002" r:id="rId29"/>
    <p:sldId id="1003" r:id="rId30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0F00"/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Stijl, thema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Stijl, licht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Stijl, licht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51" autoAdjust="0"/>
    <p:restoredTop sz="87367" autoAdjust="0"/>
  </p:normalViewPr>
  <p:slideViewPr>
    <p:cSldViewPr snapToGrid="0">
      <p:cViewPr varScale="1">
        <p:scale>
          <a:sx n="56" d="100"/>
          <a:sy n="56" d="100"/>
        </p:scale>
        <p:origin x="572" y="4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image" Target="../media/image6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EB813-9A96-4A0E-8867-88AC4D0A4469}" type="datetimeFigureOut">
              <a:rPr lang="nl-NL" smtClean="0"/>
              <a:t>25-11-2024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CF459-B606-4131-999C-61D9AD3C3C4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9457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59581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l-NL" dirty="0"/>
              <a:t>Track-</a:t>
            </a:r>
            <a:r>
              <a:rPr lang="nl-NL" dirty="0" err="1"/>
              <a:t>etched</a:t>
            </a:r>
            <a:r>
              <a:rPr lang="nl-NL" dirty="0"/>
              <a:t>: uniform </a:t>
            </a:r>
            <a:r>
              <a:rPr lang="nl-NL" dirty="0" err="1"/>
              <a:t>pore</a:t>
            </a:r>
            <a:r>
              <a:rPr lang="nl-NL" baseline="0" dirty="0"/>
              <a:t> </a:t>
            </a:r>
            <a:r>
              <a:rPr lang="nl-NL" baseline="0" dirty="0" err="1"/>
              <a:t>size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89170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Platelets</a:t>
            </a:r>
            <a:r>
              <a:rPr lang="nl-NL" dirty="0"/>
              <a:t>:</a:t>
            </a:r>
          </a:p>
          <a:p>
            <a:pPr lvl="1"/>
            <a:r>
              <a:rPr lang="nl-NL" b="1" dirty="0"/>
              <a:t>CD61-PE</a:t>
            </a:r>
            <a:r>
              <a:rPr lang="nl-NL" dirty="0"/>
              <a:t>, CD62 p-BV421, CD235a-APC</a:t>
            </a:r>
          </a:p>
          <a:p>
            <a:r>
              <a:rPr lang="nl-NL" dirty="0" err="1"/>
              <a:t>Erys</a:t>
            </a:r>
            <a:endParaRPr lang="nl-NL" dirty="0"/>
          </a:p>
          <a:p>
            <a:pPr lvl="1"/>
            <a:r>
              <a:rPr lang="nl-NL" b="1" dirty="0"/>
              <a:t>CD235a-APC,</a:t>
            </a:r>
            <a:r>
              <a:rPr lang="nl-NL" dirty="0"/>
              <a:t> CD61-PE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8232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actual</a:t>
            </a:r>
            <a:r>
              <a:rPr lang="nl-NL" dirty="0"/>
              <a:t> </a:t>
            </a:r>
            <a:r>
              <a:rPr lang="nl-NL" dirty="0" err="1"/>
              <a:t>concentrations</a:t>
            </a:r>
            <a:r>
              <a:rPr lang="nl-NL" dirty="0"/>
              <a:t> in plasma are 10-fold </a:t>
            </a:r>
            <a:r>
              <a:rPr lang="nl-NL" dirty="0" err="1"/>
              <a:t>higher</a:t>
            </a:r>
            <a:r>
              <a:rPr lang="nl-NL" dirty="0"/>
              <a:t>.</a:t>
            </a:r>
            <a:r>
              <a:rPr lang="nl-NL" baseline="0" dirty="0"/>
              <a:t> Samples have been </a:t>
            </a:r>
            <a:r>
              <a:rPr lang="nl-NL" baseline="0" dirty="0" err="1"/>
              <a:t>diluted</a:t>
            </a:r>
            <a:r>
              <a:rPr lang="nl-NL" baseline="0" dirty="0"/>
              <a:t> prior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sorting</a:t>
            </a:r>
            <a:r>
              <a:rPr lang="nl-NL" baseline="0" dirty="0"/>
              <a:t> </a:t>
            </a:r>
            <a:r>
              <a:rPr lang="nl-NL" baseline="0" dirty="0" err="1"/>
              <a:t>due</a:t>
            </a:r>
            <a:r>
              <a:rPr lang="nl-NL" baseline="0" dirty="0"/>
              <a:t>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staining</a:t>
            </a:r>
            <a:r>
              <a:rPr lang="nl-NL" baseline="0" dirty="0"/>
              <a:t> protocol.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78649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EXP 20240627</a:t>
            </a:r>
          </a:p>
          <a:p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CD63 capture, CD63 (561) and Membrane Dye (488) detection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8CF459-B606-4131-999C-61D9AD3C3C4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2634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EXP 20240730_2x2500g,</a:t>
            </a:r>
            <a:r>
              <a:rPr lang="nl-NL" baseline="0" dirty="0"/>
              <a:t> </a:t>
            </a:r>
            <a:r>
              <a:rPr lang="nl-NL" baseline="0" dirty="0" err="1"/>
              <a:t>sorted</a:t>
            </a:r>
            <a:endParaRPr lang="nl-NL" baseline="0" dirty="0"/>
          </a:p>
          <a:p>
            <a:endParaRPr lang="nl-NL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CD235a capture, CD235a (640) and Membrane Dye (488) detection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8CF459-B606-4131-999C-61D9AD3C3C4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4325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Platelets</a:t>
            </a:r>
            <a:r>
              <a:rPr lang="nl-NL" dirty="0"/>
              <a:t>:</a:t>
            </a:r>
          </a:p>
          <a:p>
            <a:pPr lvl="1"/>
            <a:r>
              <a:rPr lang="nl-NL" b="1" dirty="0"/>
              <a:t>CD61-PE</a:t>
            </a:r>
            <a:r>
              <a:rPr lang="nl-NL" dirty="0"/>
              <a:t>, CD62 p-BV421, CD235a-APC</a:t>
            </a:r>
          </a:p>
          <a:p>
            <a:r>
              <a:rPr lang="nl-NL" dirty="0" err="1"/>
              <a:t>Erys</a:t>
            </a:r>
            <a:endParaRPr lang="nl-NL" dirty="0"/>
          </a:p>
          <a:p>
            <a:pPr lvl="1"/>
            <a:r>
              <a:rPr lang="nl-NL" b="1" dirty="0"/>
              <a:t>CD235a-APC,</a:t>
            </a:r>
            <a:r>
              <a:rPr lang="nl-NL" dirty="0"/>
              <a:t> CD61-PE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39620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23764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Insert the cartridge, gate on cells, and sort.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Sort cells under low pressure without compromising cell viability or functionality. Cells are no longer exposed to high pressure, charge, or decompression.</a:t>
            </a:r>
            <a:endParaRPr lang="nl-NL" dirty="0"/>
          </a:p>
          <a:p>
            <a:r>
              <a:rPr lang="nl-NL" dirty="0"/>
              <a:t>No</a:t>
            </a:r>
            <a:r>
              <a:rPr lang="nl-NL" baseline="0" dirty="0"/>
              <a:t> </a:t>
            </a:r>
            <a:r>
              <a:rPr lang="nl-NL" baseline="0" dirty="0" err="1"/>
              <a:t>sheath</a:t>
            </a:r>
            <a:r>
              <a:rPr lang="nl-NL" baseline="0" dirty="0"/>
              <a:t> </a:t>
            </a:r>
            <a:r>
              <a:rPr lang="nl-NL" baseline="0" dirty="0" err="1"/>
              <a:t>fluid</a:t>
            </a:r>
            <a:r>
              <a:rPr lang="nl-NL" baseline="0" dirty="0"/>
              <a:t> &gt; no </a:t>
            </a:r>
            <a:r>
              <a:rPr lang="nl-NL" baseline="0" dirty="0" err="1"/>
              <a:t>dilution</a:t>
            </a:r>
            <a:endParaRPr lang="nl-NL" baseline="0" dirty="0"/>
          </a:p>
          <a:p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94517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Stochastic super-resolution: the chemical complexity of many molecular light sources gives them a complex temporal behavior, which can be used to make several nearby fluorophores emit light at separate times and thereby become resolvable in time.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Stochastic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optical reconstruction microscopy &gt; </a:t>
            </a:r>
            <a:r>
              <a:rPr lang="en-US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stoachastic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activation of individual fluorophores with photoactivatable properties. STORM requires specific antibodies with </a:t>
            </a:r>
            <a:r>
              <a:rPr lang="en-US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photoswitchable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fluorophores (+ very bright fluorophores + minimal </a:t>
            </a:r>
            <a:r>
              <a:rPr lang="en-US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photobleaching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44689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l-NL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remove</a:t>
            </a:r>
            <a:r>
              <a:rPr lang="nl-NL" baseline="0" dirty="0"/>
              <a:t> </a:t>
            </a:r>
            <a:r>
              <a:rPr lang="nl-NL" baseline="0" dirty="0" err="1"/>
              <a:t>remaining</a:t>
            </a:r>
            <a:r>
              <a:rPr lang="nl-NL" baseline="0" dirty="0"/>
              <a:t> </a:t>
            </a:r>
            <a:r>
              <a:rPr lang="nl-NL" baseline="0" dirty="0" err="1"/>
              <a:t>platelets</a:t>
            </a:r>
            <a:r>
              <a:rPr lang="nl-NL" baseline="0" dirty="0"/>
              <a:t> (1-3 </a:t>
            </a:r>
            <a:r>
              <a:rPr lang="nl-NL" baseline="0" dirty="0" err="1"/>
              <a:t>um</a:t>
            </a:r>
            <a:r>
              <a:rPr lang="nl-NL" baseline="0" dirty="0"/>
              <a:t> in </a:t>
            </a:r>
            <a:r>
              <a:rPr lang="nl-NL" baseline="0" dirty="0" err="1"/>
              <a:t>size</a:t>
            </a:r>
            <a:r>
              <a:rPr lang="nl-NL" baseline="0" dirty="0"/>
              <a:t>) </a:t>
            </a:r>
            <a:r>
              <a:rPr lang="nl-NL" baseline="0" dirty="0" err="1"/>
              <a:t>from</a:t>
            </a:r>
            <a:r>
              <a:rPr lang="nl-NL" baseline="0" dirty="0"/>
              <a:t> </a:t>
            </a:r>
            <a:r>
              <a:rPr lang="nl-NL" baseline="0" dirty="0" err="1"/>
              <a:t>our</a:t>
            </a:r>
            <a:r>
              <a:rPr lang="nl-NL" baseline="0" dirty="0"/>
              <a:t> plasma samples, we </a:t>
            </a:r>
            <a:r>
              <a:rPr lang="nl-NL" baseline="0" dirty="0" err="1"/>
              <a:t>used</a:t>
            </a:r>
            <a:r>
              <a:rPr lang="nl-NL" baseline="0" dirty="0"/>
              <a:t> 800 nm </a:t>
            </a:r>
            <a:r>
              <a:rPr lang="nl-NL" baseline="0" dirty="0" err="1"/>
              <a:t>polycarbonate</a:t>
            </a:r>
            <a:r>
              <a:rPr lang="nl-NL" baseline="0" dirty="0"/>
              <a:t> track </a:t>
            </a:r>
            <a:r>
              <a:rPr lang="nl-NL" baseline="0" dirty="0" err="1"/>
              <a:t>etched</a:t>
            </a:r>
            <a:r>
              <a:rPr lang="nl-NL" baseline="0" dirty="0"/>
              <a:t> filters </a:t>
            </a:r>
          </a:p>
          <a:p>
            <a:pPr marL="171450" indent="-171450">
              <a:buFontTx/>
              <a:buChar char="-"/>
            </a:pPr>
            <a:r>
              <a:rPr lang="nl-NL" baseline="0" dirty="0" err="1"/>
              <a:t>So</a:t>
            </a:r>
            <a:r>
              <a:rPr lang="nl-NL" baseline="0" dirty="0"/>
              <a:t> on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left</a:t>
            </a:r>
            <a:r>
              <a:rPr lang="nl-NL" baseline="0" dirty="0"/>
              <a:t> picture </a:t>
            </a:r>
            <a:r>
              <a:rPr lang="nl-NL" baseline="0" dirty="0" err="1"/>
              <a:t>you</a:t>
            </a:r>
            <a:r>
              <a:rPr lang="nl-NL" baseline="0" dirty="0"/>
              <a:t> </a:t>
            </a:r>
            <a:r>
              <a:rPr lang="nl-NL" baseline="0" dirty="0" err="1"/>
              <a:t>can</a:t>
            </a:r>
            <a:r>
              <a:rPr lang="nl-NL" baseline="0" dirty="0"/>
              <a:t> </a:t>
            </a:r>
            <a:r>
              <a:rPr lang="nl-NL" baseline="0" dirty="0" err="1"/>
              <a:t>see</a:t>
            </a:r>
            <a:r>
              <a:rPr lang="nl-NL" baseline="0" dirty="0"/>
              <a:t> </a:t>
            </a:r>
            <a:r>
              <a:rPr lang="nl-NL" baseline="0" dirty="0" err="1"/>
              <a:t>some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required</a:t>
            </a:r>
            <a:r>
              <a:rPr lang="nl-NL" baseline="0" dirty="0"/>
              <a:t> </a:t>
            </a:r>
            <a:r>
              <a:rPr lang="nl-NL" baseline="0" dirty="0" err="1"/>
              <a:t>materials</a:t>
            </a:r>
            <a:r>
              <a:rPr lang="nl-NL" baseline="0" dirty="0"/>
              <a:t>, </a:t>
            </a:r>
            <a:r>
              <a:rPr lang="nl-NL" baseline="0" dirty="0" err="1"/>
              <a:t>namely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filters, a filter </a:t>
            </a:r>
            <a:r>
              <a:rPr lang="nl-NL" baseline="0" dirty="0" err="1"/>
              <a:t>holder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a </a:t>
            </a:r>
            <a:r>
              <a:rPr lang="nl-NL" baseline="0" dirty="0" err="1"/>
              <a:t>syringe</a:t>
            </a: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/>
              <a:t>We </a:t>
            </a:r>
            <a:r>
              <a:rPr lang="nl-NL" baseline="0" dirty="0" err="1"/>
              <a:t>add</a:t>
            </a:r>
            <a:r>
              <a:rPr lang="nl-NL" baseline="0" dirty="0"/>
              <a:t> </a:t>
            </a:r>
            <a:r>
              <a:rPr lang="nl-NL" baseline="0" dirty="0" err="1"/>
              <a:t>one</a:t>
            </a:r>
            <a:r>
              <a:rPr lang="nl-NL" baseline="0" dirty="0"/>
              <a:t> filter </a:t>
            </a:r>
            <a:r>
              <a:rPr lang="nl-NL" baseline="0" dirty="0" err="1"/>
              <a:t>onto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holder</a:t>
            </a:r>
            <a:r>
              <a:rPr lang="nl-NL" baseline="0" dirty="0"/>
              <a:t>, </a:t>
            </a:r>
            <a:r>
              <a:rPr lang="nl-NL" baseline="0" dirty="0" err="1"/>
              <a:t>under</a:t>
            </a:r>
            <a:r>
              <a:rPr lang="nl-NL" baseline="0" dirty="0"/>
              <a:t> </a:t>
            </a:r>
            <a:r>
              <a:rPr lang="nl-NL" baseline="0" dirty="0" err="1"/>
              <a:t>this</a:t>
            </a:r>
            <a:r>
              <a:rPr lang="nl-NL" baseline="0" dirty="0"/>
              <a:t> rubber ring </a:t>
            </a:r>
            <a:r>
              <a:rPr lang="nl-NL" baseline="0" dirty="0" err="1"/>
              <a:t>to</a:t>
            </a:r>
            <a:r>
              <a:rPr lang="nl-NL" baseline="0" dirty="0"/>
              <a:t> keep </a:t>
            </a:r>
            <a:r>
              <a:rPr lang="nl-NL" baseline="0" dirty="0" err="1"/>
              <a:t>it</a:t>
            </a:r>
            <a:r>
              <a:rPr lang="nl-NL" baseline="0" dirty="0"/>
              <a:t> in </a:t>
            </a:r>
            <a:r>
              <a:rPr lang="nl-NL" baseline="0" dirty="0" err="1"/>
              <a:t>place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create</a:t>
            </a:r>
            <a:r>
              <a:rPr lang="nl-NL" baseline="0" dirty="0"/>
              <a:t> a </a:t>
            </a:r>
            <a:r>
              <a:rPr lang="nl-NL" baseline="0" dirty="0" err="1"/>
              <a:t>vacuum</a:t>
            </a: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/>
              <a:t>We </a:t>
            </a:r>
            <a:r>
              <a:rPr lang="nl-NL" baseline="0" dirty="0" err="1"/>
              <a:t>then</a:t>
            </a:r>
            <a:r>
              <a:rPr lang="nl-NL" baseline="0" dirty="0"/>
              <a:t> </a:t>
            </a:r>
            <a:r>
              <a:rPr lang="nl-NL" baseline="0" dirty="0" err="1"/>
              <a:t>add</a:t>
            </a:r>
            <a:r>
              <a:rPr lang="nl-NL" baseline="0" dirty="0"/>
              <a:t> a </a:t>
            </a:r>
            <a:r>
              <a:rPr lang="nl-NL" baseline="0" dirty="0" err="1"/>
              <a:t>syringe</a:t>
            </a:r>
            <a:r>
              <a:rPr lang="nl-NL" baseline="0" dirty="0"/>
              <a:t> on top </a:t>
            </a:r>
            <a:r>
              <a:rPr lang="nl-NL" baseline="0" dirty="0" err="1"/>
              <a:t>and</a:t>
            </a:r>
            <a:r>
              <a:rPr lang="nl-NL" baseline="0" dirty="0"/>
              <a:t> push </a:t>
            </a:r>
            <a:r>
              <a:rPr lang="nl-NL" baseline="0" dirty="0" err="1"/>
              <a:t>our</a:t>
            </a:r>
            <a:r>
              <a:rPr lang="nl-NL" baseline="0" dirty="0"/>
              <a:t> plasma </a:t>
            </a:r>
            <a:r>
              <a:rPr lang="nl-NL" baseline="0" dirty="0" err="1"/>
              <a:t>through</a:t>
            </a: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/>
              <a:t>It is important </a:t>
            </a:r>
            <a:r>
              <a:rPr lang="nl-NL" baseline="0" dirty="0" err="1"/>
              <a:t>to</a:t>
            </a:r>
            <a:r>
              <a:rPr lang="nl-NL" baseline="0" dirty="0"/>
              <a:t> </a:t>
            </a:r>
            <a:r>
              <a:rPr lang="nl-NL" baseline="0" dirty="0" err="1"/>
              <a:t>use</a:t>
            </a:r>
            <a:r>
              <a:rPr lang="nl-NL" baseline="0" dirty="0"/>
              <a:t> track-</a:t>
            </a:r>
            <a:r>
              <a:rPr lang="nl-NL" baseline="0" dirty="0" err="1"/>
              <a:t>etched</a:t>
            </a:r>
            <a:r>
              <a:rPr lang="nl-NL" baseline="0" dirty="0"/>
              <a:t> filters, </a:t>
            </a:r>
            <a:r>
              <a:rPr lang="nl-NL" baseline="0" dirty="0" err="1"/>
              <a:t>since</a:t>
            </a:r>
            <a:r>
              <a:rPr lang="nl-NL" baseline="0" dirty="0"/>
              <a:t> </a:t>
            </a:r>
            <a:r>
              <a:rPr lang="nl-NL" baseline="0" dirty="0" err="1"/>
              <a:t>they</a:t>
            </a:r>
            <a:r>
              <a:rPr lang="nl-NL" baseline="0" dirty="0"/>
              <a:t> have a uniform </a:t>
            </a:r>
            <a:r>
              <a:rPr lang="nl-NL" baseline="0" dirty="0" err="1"/>
              <a:t>pore</a:t>
            </a:r>
            <a:r>
              <a:rPr lang="nl-NL" baseline="0" dirty="0"/>
              <a:t> </a:t>
            </a:r>
            <a:r>
              <a:rPr lang="nl-NL" baseline="0" dirty="0" err="1"/>
              <a:t>size</a:t>
            </a:r>
            <a:endParaRPr lang="nl-NL" baseline="0" dirty="0"/>
          </a:p>
          <a:p>
            <a:pPr marL="171450" indent="-1714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4478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F65B8-D4AC-0D4D-9074-ACAE68929C77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763214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L" dirty="0"/>
              <a:t>&gt;97% of platelets removed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89504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l-NL" baseline="0" dirty="0"/>
              <a:t>We </a:t>
            </a:r>
            <a:r>
              <a:rPr lang="nl-NL" baseline="0" dirty="0" err="1"/>
              <a:t>choose</a:t>
            </a:r>
            <a:r>
              <a:rPr lang="nl-NL" baseline="0" dirty="0"/>
              <a:t> 3 different </a:t>
            </a:r>
            <a:r>
              <a:rPr lang="nl-NL" baseline="0" dirty="0" err="1"/>
              <a:t>miRNAs</a:t>
            </a:r>
            <a:r>
              <a:rPr lang="nl-NL" baseline="0" dirty="0"/>
              <a:t>, </a:t>
            </a:r>
            <a:r>
              <a:rPr lang="nl-NL" baseline="0" dirty="0" err="1"/>
              <a:t>two</a:t>
            </a:r>
            <a:r>
              <a:rPr lang="nl-NL" baseline="0" dirty="0"/>
              <a:t> of </a:t>
            </a:r>
            <a:r>
              <a:rPr lang="nl-NL" baseline="0" dirty="0" err="1"/>
              <a:t>which</a:t>
            </a:r>
            <a:r>
              <a:rPr lang="nl-NL" baseline="0" dirty="0"/>
              <a:t> have been </a:t>
            </a:r>
            <a:r>
              <a:rPr lang="nl-NL" baseline="0" dirty="0" err="1"/>
              <a:t>previously</a:t>
            </a:r>
            <a:r>
              <a:rPr lang="nl-NL" baseline="0" dirty="0"/>
              <a:t> </a:t>
            </a:r>
            <a:r>
              <a:rPr lang="nl-NL" baseline="0" dirty="0" err="1"/>
              <a:t>associated</a:t>
            </a:r>
            <a:r>
              <a:rPr lang="nl-NL" baseline="0" dirty="0"/>
              <a:t> </a:t>
            </a:r>
            <a:r>
              <a:rPr lang="nl-NL" baseline="0" dirty="0" err="1"/>
              <a:t>with</a:t>
            </a:r>
            <a:r>
              <a:rPr lang="nl-NL" baseline="0" dirty="0"/>
              <a:t> </a:t>
            </a:r>
            <a:r>
              <a:rPr lang="nl-NL" baseline="0" dirty="0" err="1"/>
              <a:t>Evs</a:t>
            </a:r>
            <a:r>
              <a:rPr lang="nl-NL" baseline="0" dirty="0"/>
              <a:t>,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one</a:t>
            </a:r>
            <a:r>
              <a:rPr lang="nl-NL" baseline="0" dirty="0"/>
              <a:t> </a:t>
            </a:r>
            <a:r>
              <a:rPr lang="nl-NL" baseline="0" dirty="0" err="1"/>
              <a:t>that</a:t>
            </a:r>
            <a:r>
              <a:rPr lang="nl-NL" baseline="0" dirty="0"/>
              <a:t> has been </a:t>
            </a:r>
            <a:r>
              <a:rPr lang="nl-NL" baseline="0" dirty="0" err="1"/>
              <a:t>previously</a:t>
            </a:r>
            <a:r>
              <a:rPr lang="nl-NL" baseline="0" dirty="0"/>
              <a:t> </a:t>
            </a:r>
            <a:r>
              <a:rPr lang="nl-NL" baseline="0" dirty="0" err="1"/>
              <a:t>associated</a:t>
            </a:r>
            <a:r>
              <a:rPr lang="nl-NL" baseline="0" dirty="0"/>
              <a:t> </a:t>
            </a:r>
            <a:r>
              <a:rPr lang="nl-NL" baseline="0" dirty="0" err="1"/>
              <a:t>with</a:t>
            </a:r>
            <a:r>
              <a:rPr lang="nl-NL" baseline="0" dirty="0"/>
              <a:t> </a:t>
            </a:r>
            <a:r>
              <a:rPr lang="nl-NL" baseline="0" dirty="0" err="1"/>
              <a:t>platelets</a:t>
            </a:r>
            <a:endParaRPr lang="nl-NL" baseline="0" dirty="0"/>
          </a:p>
          <a:p>
            <a:pPr marL="171450" indent="-171450">
              <a:buFontTx/>
              <a:buChar char="-"/>
            </a:pPr>
            <a:endParaRPr lang="nl-NL" dirty="0"/>
          </a:p>
          <a:p>
            <a:pPr marL="171450" indent="-171450">
              <a:buFontTx/>
              <a:buChar char="-"/>
            </a:pP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graph</a:t>
            </a:r>
            <a:r>
              <a:rPr lang="nl-NL" dirty="0"/>
              <a:t> shows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cycle</a:t>
            </a:r>
            <a:r>
              <a:rPr lang="nl-NL" baseline="0" dirty="0"/>
              <a:t> </a:t>
            </a:r>
            <a:r>
              <a:rPr lang="nl-NL" baseline="0" dirty="0" err="1"/>
              <a:t>treshold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three</a:t>
            </a:r>
            <a:r>
              <a:rPr lang="nl-NL" baseline="0" dirty="0"/>
              <a:t> </a:t>
            </a:r>
            <a:r>
              <a:rPr lang="nl-NL" baseline="0" dirty="0" err="1"/>
              <a:t>miRNAs</a:t>
            </a:r>
            <a:r>
              <a:rPr lang="nl-NL" baseline="0" dirty="0"/>
              <a:t> in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normal</a:t>
            </a:r>
            <a:r>
              <a:rPr lang="nl-NL" baseline="0" dirty="0"/>
              <a:t> </a:t>
            </a:r>
            <a:r>
              <a:rPr lang="nl-NL" baseline="0" dirty="0" err="1"/>
              <a:t>situation</a:t>
            </a:r>
            <a:r>
              <a:rPr lang="nl-NL" baseline="0" dirty="0"/>
              <a:t>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after</a:t>
            </a:r>
            <a:r>
              <a:rPr lang="nl-NL" baseline="0" dirty="0"/>
              <a:t> </a:t>
            </a:r>
            <a:r>
              <a:rPr lang="nl-NL" baseline="0" dirty="0" err="1"/>
              <a:t>filtration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EV-</a:t>
            </a:r>
            <a:r>
              <a:rPr lang="nl-NL" baseline="0" dirty="0" err="1"/>
              <a:t>enriched</a:t>
            </a:r>
            <a:r>
              <a:rPr lang="nl-NL" baseline="0" dirty="0"/>
              <a:t> SEC </a:t>
            </a:r>
            <a:r>
              <a:rPr lang="nl-NL" baseline="0" dirty="0" err="1"/>
              <a:t>fractions</a:t>
            </a: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/>
              <a:t>Y-</a:t>
            </a:r>
            <a:r>
              <a:rPr lang="nl-NL" baseline="0" dirty="0" err="1"/>
              <a:t>axis</a:t>
            </a:r>
            <a:r>
              <a:rPr lang="nl-NL" baseline="0" dirty="0"/>
              <a:t> is </a:t>
            </a:r>
            <a:r>
              <a:rPr lang="nl-NL" baseline="0" dirty="0" err="1"/>
              <a:t>inverted</a:t>
            </a:r>
            <a:r>
              <a:rPr lang="nl-NL" baseline="0" dirty="0"/>
              <a:t>, </a:t>
            </a:r>
            <a:r>
              <a:rPr lang="nl-NL" baseline="0" dirty="0" err="1"/>
              <a:t>since</a:t>
            </a:r>
            <a:r>
              <a:rPr lang="nl-NL" baseline="0" dirty="0"/>
              <a:t> a </a:t>
            </a:r>
            <a:r>
              <a:rPr lang="nl-NL" baseline="0" dirty="0" err="1"/>
              <a:t>lower</a:t>
            </a:r>
            <a:r>
              <a:rPr lang="nl-NL" baseline="0" dirty="0"/>
              <a:t> </a:t>
            </a:r>
            <a:r>
              <a:rPr lang="nl-NL" baseline="0" dirty="0" err="1"/>
              <a:t>cycle</a:t>
            </a:r>
            <a:r>
              <a:rPr lang="nl-NL" baseline="0" dirty="0"/>
              <a:t> </a:t>
            </a:r>
            <a:r>
              <a:rPr lang="nl-NL" baseline="0" dirty="0" err="1"/>
              <a:t>treshold</a:t>
            </a:r>
            <a:r>
              <a:rPr lang="nl-NL" baseline="0" dirty="0"/>
              <a:t> means a </a:t>
            </a:r>
            <a:r>
              <a:rPr lang="nl-NL" baseline="0" dirty="0" err="1"/>
              <a:t>higher</a:t>
            </a:r>
            <a:r>
              <a:rPr lang="nl-NL" baseline="0" dirty="0"/>
              <a:t> </a:t>
            </a:r>
            <a:r>
              <a:rPr lang="nl-NL" baseline="0" dirty="0" err="1"/>
              <a:t>miRNA</a:t>
            </a:r>
            <a:r>
              <a:rPr lang="nl-NL" baseline="0" dirty="0"/>
              <a:t> </a:t>
            </a:r>
            <a:r>
              <a:rPr lang="nl-NL" baseline="0" dirty="0" err="1"/>
              <a:t>concentration</a:t>
            </a: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 err="1"/>
              <a:t>You</a:t>
            </a:r>
            <a:r>
              <a:rPr lang="nl-NL" baseline="0" dirty="0"/>
              <a:t> </a:t>
            </a:r>
            <a:r>
              <a:rPr lang="nl-NL" baseline="0" dirty="0" err="1"/>
              <a:t>can</a:t>
            </a:r>
            <a:r>
              <a:rPr lang="nl-NL" baseline="0" dirty="0"/>
              <a:t> </a:t>
            </a:r>
            <a:r>
              <a:rPr lang="nl-NL" baseline="0" dirty="0" err="1"/>
              <a:t>see</a:t>
            </a:r>
            <a:r>
              <a:rPr lang="nl-NL" baseline="0" dirty="0"/>
              <a:t> here </a:t>
            </a:r>
            <a:r>
              <a:rPr lang="nl-NL" baseline="0" dirty="0" err="1"/>
              <a:t>that</a:t>
            </a:r>
            <a:r>
              <a:rPr lang="nl-NL" baseline="0" dirty="0"/>
              <a:t> </a:t>
            </a:r>
            <a:r>
              <a:rPr lang="nl-NL" baseline="0" dirty="0" err="1"/>
              <a:t>f</a:t>
            </a:r>
            <a:r>
              <a:rPr lang="nl-NL" dirty="0" err="1"/>
              <a:t>iltration</a:t>
            </a:r>
            <a:r>
              <a:rPr lang="nl-NL" dirty="0"/>
              <a:t> </a:t>
            </a:r>
            <a:r>
              <a:rPr lang="nl-NL" dirty="0" err="1"/>
              <a:t>increases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cycle</a:t>
            </a:r>
            <a:r>
              <a:rPr lang="nl-NL" baseline="0" dirty="0"/>
              <a:t> </a:t>
            </a:r>
            <a:r>
              <a:rPr lang="nl-NL" baseline="0" dirty="0" err="1"/>
              <a:t>threshold</a:t>
            </a:r>
            <a:r>
              <a:rPr lang="nl-NL" baseline="0" dirty="0"/>
              <a:t> 1-2, </a:t>
            </a:r>
            <a:r>
              <a:rPr lang="nl-NL" baseline="0" dirty="0" err="1"/>
              <a:t>meaning</a:t>
            </a:r>
            <a:r>
              <a:rPr lang="nl-NL" baseline="0" dirty="0"/>
              <a:t> </a:t>
            </a:r>
            <a:r>
              <a:rPr lang="nl-NL" baseline="0" dirty="0" err="1"/>
              <a:t>there</a:t>
            </a:r>
            <a:r>
              <a:rPr lang="nl-NL" baseline="0" dirty="0"/>
              <a:t> is a </a:t>
            </a:r>
            <a:r>
              <a:rPr lang="nl-NL" baseline="0" dirty="0" err="1"/>
              <a:t>lower</a:t>
            </a:r>
            <a:r>
              <a:rPr lang="nl-NL" baseline="0" dirty="0"/>
              <a:t> </a:t>
            </a:r>
            <a:r>
              <a:rPr lang="nl-NL" baseline="0" dirty="0" err="1"/>
              <a:t>miRNA</a:t>
            </a:r>
            <a:r>
              <a:rPr lang="nl-NL" baseline="0" dirty="0"/>
              <a:t> </a:t>
            </a:r>
            <a:r>
              <a:rPr lang="nl-NL" baseline="0" dirty="0" err="1"/>
              <a:t>concentration</a:t>
            </a:r>
            <a:endParaRPr lang="nl-NL" baseline="0" dirty="0"/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 err="1"/>
              <a:t>Assuming</a:t>
            </a:r>
            <a:r>
              <a:rPr lang="nl-NL" baseline="0" dirty="0"/>
              <a:t> </a:t>
            </a:r>
            <a:r>
              <a:rPr lang="nl-NL" baseline="0" dirty="0" err="1"/>
              <a:t>that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miRNA</a:t>
            </a:r>
            <a:r>
              <a:rPr lang="nl-NL" baseline="0" dirty="0"/>
              <a:t> </a:t>
            </a:r>
            <a:r>
              <a:rPr lang="nl-NL" baseline="0" dirty="0" err="1"/>
              <a:t>quantity</a:t>
            </a:r>
            <a:r>
              <a:rPr lang="nl-NL" baseline="0" dirty="0"/>
              <a:t> doubles </a:t>
            </a:r>
            <a:r>
              <a:rPr lang="nl-NL" baseline="0" dirty="0" err="1"/>
              <a:t>during</a:t>
            </a:r>
            <a:r>
              <a:rPr lang="nl-NL" baseline="0" dirty="0"/>
              <a:t> </a:t>
            </a:r>
            <a:r>
              <a:rPr lang="nl-NL" baseline="0" dirty="0" err="1"/>
              <a:t>each</a:t>
            </a:r>
            <a:r>
              <a:rPr lang="nl-NL" baseline="0" dirty="0"/>
              <a:t> </a:t>
            </a:r>
            <a:r>
              <a:rPr lang="nl-NL" baseline="0" dirty="0" err="1"/>
              <a:t>cycle</a:t>
            </a:r>
            <a:r>
              <a:rPr lang="nl-NL" baseline="0" dirty="0"/>
              <a:t> (2^ct), </a:t>
            </a:r>
            <a:r>
              <a:rPr lang="nl-NL" baseline="0" dirty="0" err="1"/>
              <a:t>this</a:t>
            </a:r>
            <a:r>
              <a:rPr lang="nl-NL" baseline="0" dirty="0"/>
              <a:t> </a:t>
            </a:r>
            <a:r>
              <a:rPr lang="nl-NL" baseline="0" dirty="0" err="1"/>
              <a:t>increase</a:t>
            </a:r>
            <a:r>
              <a:rPr lang="nl-NL" baseline="0" dirty="0"/>
              <a:t> in </a:t>
            </a:r>
            <a:r>
              <a:rPr lang="nl-NL" baseline="0" dirty="0" err="1"/>
              <a:t>ct</a:t>
            </a:r>
            <a:r>
              <a:rPr lang="nl-NL" baseline="0" dirty="0"/>
              <a:t> </a:t>
            </a:r>
            <a:r>
              <a:rPr lang="nl-NL" baseline="0" dirty="0" err="1"/>
              <a:t>indicates</a:t>
            </a:r>
            <a:r>
              <a:rPr lang="nl-NL" baseline="0" dirty="0"/>
              <a:t> a 2-4 </a:t>
            </a:r>
            <a:r>
              <a:rPr lang="nl-NL" baseline="0" dirty="0" err="1"/>
              <a:t>fold</a:t>
            </a:r>
            <a:r>
              <a:rPr lang="nl-NL" baseline="0" dirty="0"/>
              <a:t> </a:t>
            </a:r>
            <a:r>
              <a:rPr lang="nl-NL" baseline="0" dirty="0" err="1"/>
              <a:t>decrease</a:t>
            </a:r>
            <a:r>
              <a:rPr lang="nl-NL" baseline="0" dirty="0"/>
              <a:t> in RNA </a:t>
            </a:r>
            <a:r>
              <a:rPr lang="nl-NL" baseline="0" dirty="0" err="1"/>
              <a:t>quantity</a:t>
            </a:r>
            <a:r>
              <a:rPr lang="nl-NL" baseline="0" dirty="0"/>
              <a:t> post </a:t>
            </a:r>
            <a:r>
              <a:rPr lang="nl-NL" baseline="0" dirty="0" err="1"/>
              <a:t>filtration</a:t>
            </a: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thus</a:t>
            </a:r>
            <a:r>
              <a:rPr lang="nl-NL" baseline="0" dirty="0"/>
              <a:t> 50-75%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measured</a:t>
            </a:r>
            <a:r>
              <a:rPr lang="nl-NL" baseline="0" dirty="0"/>
              <a:t> </a:t>
            </a:r>
            <a:r>
              <a:rPr lang="nl-NL" baseline="0" dirty="0" err="1"/>
              <a:t>miRNA</a:t>
            </a:r>
            <a:r>
              <a:rPr lang="nl-NL" baseline="0" dirty="0"/>
              <a:t> is </a:t>
            </a:r>
            <a:r>
              <a:rPr lang="nl-NL" baseline="0" dirty="0" err="1"/>
              <a:t>derived</a:t>
            </a:r>
            <a:r>
              <a:rPr lang="nl-NL" baseline="0" dirty="0"/>
              <a:t> </a:t>
            </a:r>
            <a:r>
              <a:rPr lang="nl-NL" baseline="0" dirty="0" err="1"/>
              <a:t>from</a:t>
            </a:r>
            <a:r>
              <a:rPr lang="nl-NL" baseline="0" dirty="0"/>
              <a:t> </a:t>
            </a:r>
            <a:r>
              <a:rPr lang="nl-NL" baseline="0" dirty="0" err="1"/>
              <a:t>particles</a:t>
            </a:r>
            <a:r>
              <a:rPr lang="nl-NL" baseline="0" dirty="0"/>
              <a:t> &gt; 800 nm, </a:t>
            </a:r>
            <a:r>
              <a:rPr lang="nl-NL" baseline="0" dirty="0" err="1"/>
              <a:t>including</a:t>
            </a:r>
            <a:r>
              <a:rPr lang="nl-NL" baseline="0" dirty="0"/>
              <a:t> </a:t>
            </a:r>
            <a:r>
              <a:rPr lang="nl-NL" baseline="0" dirty="0" err="1"/>
              <a:t>platelets</a:t>
            </a:r>
            <a:endParaRPr lang="nl-NL" baseline="0" dirty="0"/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endParaRPr lang="nl-NL" baseline="0" dirty="0"/>
          </a:p>
          <a:p>
            <a:pPr marL="171450" indent="-171450">
              <a:buFontTx/>
              <a:buChar char="-"/>
            </a:pPr>
            <a:r>
              <a:rPr lang="en-GB" b="0" i="1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5p means the microRNA is from the 5 prime arm of the hairpin and 3p means 3 prime end</a:t>
            </a:r>
            <a:endParaRPr lang="nl-NL" b="0" i="1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26020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6307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1.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Overview of the sample nomenclature, centrifugation protocols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downstream samples processing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(B)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current study.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approximately; max: maximum; min: minutes; RT: room temperature; SEC2B: size-exclusion chromatography CL-2B. This figure was created with BioRender.com.</a:t>
            </a: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83A6F-3A77-4707-98E0-BB59A56BBCFF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92535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20168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L" dirty="0"/>
              <a:t>PFP: 2 x 2500g 15 min, brake setting: 2</a:t>
            </a:r>
          </a:p>
          <a:p>
            <a:r>
              <a:rPr lang="en-NL" dirty="0"/>
              <a:t>Staining used: CD235a (erythrocytes), CD41 (platelets), Anx5 (PS, phosphattidylserine)</a:t>
            </a:r>
          </a:p>
          <a:p>
            <a:endParaRPr lang="en-NL" dirty="0"/>
          </a:p>
          <a:p>
            <a:r>
              <a:rPr lang="en-NL" dirty="0"/>
              <a:t>(cryo-EM)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C54EE-C9C9-48CB-8C0B-F4F2517E4305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0604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4762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F65B8-D4AC-0D4D-9074-ACAE68929C77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35075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4791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9833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Mention</a:t>
            </a:r>
            <a:r>
              <a:rPr lang="nl-NL" baseline="0" dirty="0"/>
              <a:t> </a:t>
            </a:r>
            <a:r>
              <a:rPr lang="nl-NL" baseline="0" dirty="0" err="1"/>
              <a:t>reviewed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protocols</a:t>
            </a:r>
            <a:r>
              <a:rPr lang="nl-NL" baseline="0" dirty="0"/>
              <a:t> in studies </a:t>
            </a:r>
            <a:r>
              <a:rPr lang="nl-NL" baseline="0" dirty="0" err="1"/>
              <a:t>that</a:t>
            </a:r>
            <a:r>
              <a:rPr lang="nl-NL" baseline="0" dirty="0"/>
              <a:t> </a:t>
            </a:r>
            <a:r>
              <a:rPr lang="nl-NL" baseline="0" dirty="0" err="1"/>
              <a:t>investigated</a:t>
            </a:r>
            <a:r>
              <a:rPr lang="nl-NL" baseline="0" dirty="0"/>
              <a:t> EV-</a:t>
            </a:r>
            <a:r>
              <a:rPr lang="nl-NL" baseline="0" dirty="0" err="1"/>
              <a:t>miRNA</a:t>
            </a:r>
            <a:r>
              <a:rPr lang="nl-NL" baseline="0" dirty="0"/>
              <a:t> </a:t>
            </a:r>
            <a:r>
              <a:rPr lang="nl-NL" baseline="0" dirty="0" err="1"/>
              <a:t>biomarkers</a:t>
            </a:r>
            <a:r>
              <a:rPr lang="nl-NL" baseline="0" dirty="0"/>
              <a:t> in </a:t>
            </a:r>
            <a:r>
              <a:rPr lang="nl-NL" baseline="0" dirty="0" err="1"/>
              <a:t>the</a:t>
            </a:r>
            <a:r>
              <a:rPr lang="nl-NL" baseline="0" dirty="0"/>
              <a:t> plasma of </a:t>
            </a:r>
            <a:r>
              <a:rPr lang="nl-NL" baseline="0" dirty="0" err="1"/>
              <a:t>cancer</a:t>
            </a:r>
            <a:r>
              <a:rPr lang="nl-NL" baseline="0" dirty="0"/>
              <a:t> </a:t>
            </a:r>
            <a:r>
              <a:rPr lang="nl-NL" baseline="0" dirty="0" err="1"/>
              <a:t>patients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7191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l-NL" dirty="0"/>
              <a:t>The </a:t>
            </a:r>
            <a:r>
              <a:rPr lang="nl-NL" dirty="0" err="1"/>
              <a:t>concentration</a:t>
            </a:r>
            <a:r>
              <a:rPr lang="nl-NL" dirty="0"/>
              <a:t> of </a:t>
            </a:r>
            <a:r>
              <a:rPr lang="nl-NL" dirty="0" err="1"/>
              <a:t>remaining</a:t>
            </a:r>
            <a:r>
              <a:rPr lang="nl-NL" dirty="0"/>
              <a:t> </a:t>
            </a:r>
            <a:r>
              <a:rPr lang="nl-NL" dirty="0" err="1"/>
              <a:t>platelets</a:t>
            </a:r>
            <a:r>
              <a:rPr lang="nl-NL" baseline="0" dirty="0"/>
              <a:t> </a:t>
            </a:r>
            <a:r>
              <a:rPr lang="nl-NL" baseline="0" dirty="0" err="1"/>
              <a:t>depends</a:t>
            </a:r>
            <a:r>
              <a:rPr lang="nl-NL" baseline="0" dirty="0"/>
              <a:t> on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used</a:t>
            </a:r>
            <a:r>
              <a:rPr lang="nl-NL" baseline="0" dirty="0"/>
              <a:t> </a:t>
            </a:r>
            <a:r>
              <a:rPr lang="nl-NL" baseline="0" dirty="0" err="1"/>
              <a:t>blood</a:t>
            </a:r>
            <a:r>
              <a:rPr lang="nl-NL" baseline="0" dirty="0"/>
              <a:t> processing protocol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As </a:t>
            </a:r>
            <a:r>
              <a:rPr lang="nl-NL" baseline="0" dirty="0" err="1"/>
              <a:t>you</a:t>
            </a:r>
            <a:r>
              <a:rPr lang="nl-NL" baseline="0" dirty="0"/>
              <a:t> </a:t>
            </a:r>
            <a:r>
              <a:rPr lang="nl-NL" baseline="0" dirty="0" err="1"/>
              <a:t>can</a:t>
            </a:r>
            <a:r>
              <a:rPr lang="nl-NL" baseline="0" dirty="0"/>
              <a:t> </a:t>
            </a:r>
            <a:r>
              <a:rPr lang="nl-NL" baseline="0" dirty="0" err="1"/>
              <a:t>see</a:t>
            </a:r>
            <a:r>
              <a:rPr lang="nl-NL" baseline="0" dirty="0"/>
              <a:t> </a:t>
            </a:r>
            <a:r>
              <a:rPr lang="nl-NL" baseline="0" dirty="0" err="1"/>
              <a:t>from</a:t>
            </a:r>
            <a:r>
              <a:rPr lang="nl-NL" baseline="0" dirty="0"/>
              <a:t> these </a:t>
            </a:r>
            <a:r>
              <a:rPr lang="nl-NL" baseline="0" dirty="0" err="1"/>
              <a:t>graphs</a:t>
            </a:r>
            <a:r>
              <a:rPr lang="nl-NL" baseline="0" dirty="0"/>
              <a:t> </a:t>
            </a:r>
            <a:r>
              <a:rPr lang="nl-NL" baseline="0" dirty="0" err="1"/>
              <a:t>where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concentration</a:t>
            </a:r>
            <a:r>
              <a:rPr lang="nl-NL" baseline="0" dirty="0"/>
              <a:t> of </a:t>
            </a:r>
            <a:r>
              <a:rPr lang="nl-NL" baseline="0" dirty="0" err="1"/>
              <a:t>remaining</a:t>
            </a:r>
            <a:r>
              <a:rPr lang="nl-NL" baseline="0" dirty="0"/>
              <a:t> </a:t>
            </a:r>
            <a:r>
              <a:rPr lang="nl-NL" baseline="0" dirty="0" err="1"/>
              <a:t>platelets</a:t>
            </a:r>
            <a:r>
              <a:rPr lang="nl-NL" baseline="0" dirty="0"/>
              <a:t> in plasma are </a:t>
            </a:r>
            <a:r>
              <a:rPr lang="nl-NL" baseline="0" dirty="0" err="1"/>
              <a:t>depicted</a:t>
            </a:r>
            <a:r>
              <a:rPr lang="nl-NL" baseline="0" dirty="0"/>
              <a:t>, </a:t>
            </a:r>
            <a:r>
              <a:rPr lang="nl-NL" baseline="0" dirty="0" err="1"/>
              <a:t>after</a:t>
            </a:r>
            <a:r>
              <a:rPr lang="nl-NL" baseline="0" dirty="0"/>
              <a:t> processing of </a:t>
            </a:r>
            <a:r>
              <a:rPr lang="nl-NL" baseline="0" dirty="0" err="1"/>
              <a:t>blood</a:t>
            </a:r>
            <a:r>
              <a:rPr lang="nl-NL" baseline="0" dirty="0"/>
              <a:t> </a:t>
            </a:r>
            <a:r>
              <a:rPr lang="nl-NL" baseline="0" dirty="0" err="1"/>
              <a:t>using</a:t>
            </a:r>
            <a:r>
              <a:rPr lang="nl-NL" baseline="0" dirty="0"/>
              <a:t> </a:t>
            </a:r>
            <a:r>
              <a:rPr lang="nl-NL" baseline="0" dirty="0" err="1"/>
              <a:t>two</a:t>
            </a:r>
            <a:r>
              <a:rPr lang="nl-NL" baseline="0" dirty="0"/>
              <a:t> different </a:t>
            </a:r>
            <a:r>
              <a:rPr lang="nl-NL" baseline="0" dirty="0" err="1"/>
              <a:t>protocols</a:t>
            </a:r>
            <a:r>
              <a:rPr lang="nl-NL" baseline="0" dirty="0"/>
              <a:t>, here </a:t>
            </a:r>
            <a:r>
              <a:rPr lang="nl-NL" baseline="0" dirty="0" err="1"/>
              <a:t>called</a:t>
            </a:r>
            <a:r>
              <a:rPr lang="nl-NL" baseline="0" dirty="0"/>
              <a:t> protocol A </a:t>
            </a:r>
            <a:r>
              <a:rPr lang="nl-NL" baseline="0" dirty="0" err="1"/>
              <a:t>and</a:t>
            </a:r>
            <a:r>
              <a:rPr lang="nl-NL" baseline="0" dirty="0"/>
              <a:t> B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ISTH protocol/protocol</a:t>
            </a:r>
            <a:r>
              <a:rPr lang="nl-NL" baseline="0" dirty="0"/>
              <a:t> A: 2x 2500xg, 15 min, RT, no </a:t>
            </a:r>
            <a:r>
              <a:rPr lang="nl-NL" baseline="0" dirty="0" err="1"/>
              <a:t>brake</a:t>
            </a:r>
            <a:r>
              <a:rPr lang="nl-NL" baseline="0" dirty="0"/>
              <a:t>, </a:t>
            </a:r>
            <a:r>
              <a:rPr lang="nl-NL" baseline="0" dirty="0" err="1"/>
              <a:t>exactly</a:t>
            </a:r>
            <a:r>
              <a:rPr lang="nl-NL" baseline="0" dirty="0"/>
              <a:t> 10 mm </a:t>
            </a:r>
            <a:r>
              <a:rPr lang="nl-NL" baseline="0" dirty="0" err="1"/>
              <a:t>from</a:t>
            </a:r>
            <a:r>
              <a:rPr lang="nl-NL" baseline="0" dirty="0"/>
              <a:t> pellet (lego)</a:t>
            </a:r>
          </a:p>
          <a:p>
            <a:r>
              <a:rPr lang="nl-NL" baseline="0" dirty="0"/>
              <a:t>Non-ISTH protocol/protocol B: 1 x 900xg, 7 min, </a:t>
            </a:r>
            <a:r>
              <a:rPr lang="nl-NL" baseline="0" dirty="0" err="1"/>
              <a:t>then</a:t>
            </a:r>
            <a:r>
              <a:rPr lang="nl-NL" baseline="0" dirty="0"/>
              <a:t> 1x 2500xg, 10 min, RT, max </a:t>
            </a:r>
            <a:r>
              <a:rPr lang="nl-NL" baseline="0" dirty="0" err="1"/>
              <a:t>brake</a:t>
            </a:r>
            <a:r>
              <a:rPr lang="nl-NL" baseline="0" dirty="0"/>
              <a:t>, </a:t>
            </a:r>
            <a:r>
              <a:rPr lang="nl-NL" baseline="0" dirty="0" err="1"/>
              <a:t>approx</a:t>
            </a:r>
            <a:r>
              <a:rPr lang="nl-NL" baseline="0" dirty="0"/>
              <a:t> 10 mm </a:t>
            </a:r>
            <a:r>
              <a:rPr lang="nl-NL" baseline="0" dirty="0" err="1"/>
              <a:t>from</a:t>
            </a:r>
            <a:r>
              <a:rPr lang="nl-NL" baseline="0" dirty="0"/>
              <a:t> pellet (</a:t>
            </a:r>
            <a:r>
              <a:rPr lang="nl-NL" baseline="0" dirty="0" err="1"/>
              <a:t>by</a:t>
            </a:r>
            <a:r>
              <a:rPr lang="nl-NL" baseline="0" dirty="0"/>
              <a:t> </a:t>
            </a:r>
            <a:r>
              <a:rPr lang="nl-NL" baseline="0" dirty="0" err="1"/>
              <a:t>eye</a:t>
            </a:r>
            <a:r>
              <a:rPr lang="nl-NL" baseline="0" dirty="0"/>
              <a:t>)</a:t>
            </a:r>
          </a:p>
          <a:p>
            <a:endParaRPr lang="nl-NL" baseline="0" dirty="0"/>
          </a:p>
          <a:p>
            <a:r>
              <a:rPr lang="nl-NL" baseline="0" dirty="0"/>
              <a:t>FACS Canto, </a:t>
            </a:r>
            <a:r>
              <a:rPr lang="nl-NL" baseline="0" dirty="0" err="1"/>
              <a:t>calibrated</a:t>
            </a:r>
            <a:r>
              <a:rPr lang="nl-NL" baseline="0" dirty="0"/>
              <a:t> </a:t>
            </a:r>
            <a:r>
              <a:rPr lang="nl-NL" baseline="0" dirty="0" err="1"/>
              <a:t>for</a:t>
            </a:r>
            <a:r>
              <a:rPr lang="nl-NL" baseline="0" dirty="0"/>
              <a:t> </a:t>
            </a:r>
            <a:r>
              <a:rPr lang="nl-NL" baseline="0" dirty="0" err="1"/>
              <a:t>scatter</a:t>
            </a:r>
            <a:r>
              <a:rPr lang="nl-NL" baseline="0" dirty="0"/>
              <a:t> (</a:t>
            </a:r>
            <a:r>
              <a:rPr lang="nl-NL" baseline="0" dirty="0" err="1"/>
              <a:t>size</a:t>
            </a:r>
            <a:r>
              <a:rPr lang="nl-NL" baseline="0" dirty="0"/>
              <a:t>) </a:t>
            </a:r>
            <a:r>
              <a:rPr lang="nl-NL" baseline="0" dirty="0" err="1"/>
              <a:t>and</a:t>
            </a:r>
            <a:r>
              <a:rPr lang="nl-NL" baseline="0" dirty="0"/>
              <a:t> </a:t>
            </a:r>
            <a:r>
              <a:rPr lang="nl-NL" baseline="0" dirty="0" err="1"/>
              <a:t>fluorescence</a:t>
            </a:r>
            <a:r>
              <a:rPr lang="nl-NL" baseline="0" dirty="0"/>
              <a:t> (MESF = </a:t>
            </a:r>
            <a:r>
              <a:rPr lang="en-US" baseline="0" dirty="0"/>
              <a:t>Molecules of Equivalent Soluble </a:t>
            </a:r>
            <a:r>
              <a:rPr lang="en-US" baseline="0" dirty="0" err="1"/>
              <a:t>Fluorochrome</a:t>
            </a:r>
            <a:r>
              <a:rPr lang="nl-NL" baseline="0" dirty="0"/>
              <a:t>)</a:t>
            </a:r>
          </a:p>
          <a:p>
            <a:r>
              <a:rPr lang="nl-NL" baseline="0" dirty="0" err="1"/>
              <a:t>Platelets</a:t>
            </a:r>
            <a:r>
              <a:rPr lang="nl-NL" baseline="0" dirty="0"/>
              <a:t>: </a:t>
            </a:r>
          </a:p>
          <a:p>
            <a:pPr marL="171450" indent="-171450">
              <a:buFontTx/>
              <a:buChar char="-"/>
            </a:pPr>
            <a:r>
              <a:rPr lang="nl-NL" baseline="0" dirty="0"/>
              <a:t>MESF CD61-APC &gt; 6000 + MESF CD41-PE &gt; 3000</a:t>
            </a:r>
          </a:p>
          <a:p>
            <a:pPr marL="171450" indent="-171450">
              <a:buFontTx/>
              <a:buChar char="-"/>
            </a:pPr>
            <a:r>
              <a:rPr lang="nl-NL" sz="1200" dirty="0" err="1"/>
              <a:t>Detection</a:t>
            </a:r>
            <a:r>
              <a:rPr lang="nl-NL" sz="1200" dirty="0"/>
              <a:t> range 1,000-8,000 nm  </a:t>
            </a:r>
            <a:endParaRPr lang="en-US" sz="1200" dirty="0"/>
          </a:p>
          <a:p>
            <a:endParaRPr lang="nl-NL" baseline="0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8471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F459-B606-4131-999C-61D9AD3C3C4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7619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73603"/>
            <a:ext cx="109728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lIns="121866" tIns="60933" rIns="121866" bIns="60933"/>
          <a:lstStyle/>
          <a:p>
            <a:pPr defTabSz="1218600"/>
            <a:fld id="{13949275-B35E-4B83-A31C-C3E25946CCC6}" type="datetime1">
              <a:rPr lang="en-US" sz="2400" smtClean="0">
                <a:solidFill>
                  <a:prstClr val="black"/>
                </a:solidFill>
              </a:rPr>
              <a:pPr defTabSz="1218600"/>
              <a:t>11/25/2024</a:t>
            </a:fld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2184717"/>
            <a:ext cx="7118581" cy="431875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dirty="0"/>
              <a:t>First author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3029987"/>
            <a:ext cx="7118581" cy="810767"/>
          </a:xfrm>
        </p:spPr>
        <p:txBody>
          <a:bodyPr>
            <a:normAutofit/>
          </a:bodyPr>
          <a:lstStyle>
            <a:lvl1pPr marL="0" indent="0">
              <a:buNone/>
              <a:defRPr sz="2900"/>
            </a:lvl1pPr>
          </a:lstStyle>
          <a:p>
            <a:pPr lvl="0"/>
            <a:r>
              <a:rPr lang="en-US" dirty="0"/>
              <a:t>Other authors row 1</a:t>
            </a:r>
          </a:p>
          <a:p>
            <a:pPr lvl="0"/>
            <a:r>
              <a:rPr lang="en-US" dirty="0"/>
              <a:t>Other authors row 2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4242469"/>
            <a:ext cx="7118581" cy="431875"/>
          </a:xfrm>
        </p:spPr>
        <p:txBody>
          <a:bodyPr>
            <a:normAutofit/>
          </a:bodyPr>
          <a:lstStyle>
            <a:lvl1pPr marL="0" indent="0">
              <a:buNone/>
              <a:defRPr sz="2900" baseline="0"/>
            </a:lvl1pPr>
          </a:lstStyle>
          <a:p>
            <a:pPr lvl="0"/>
            <a:r>
              <a:rPr lang="en-US" dirty="0"/>
              <a:t>Date of presentation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5064864"/>
            <a:ext cx="10972800" cy="720080"/>
          </a:xfrm>
        </p:spPr>
        <p:txBody>
          <a:bodyPr>
            <a:normAutofit/>
          </a:bodyPr>
          <a:lstStyle>
            <a:lvl1pPr marL="0" indent="0">
              <a:buNone/>
              <a:defRPr sz="2700" baseline="0"/>
            </a:lvl1pPr>
          </a:lstStyle>
          <a:p>
            <a:pPr lvl="0"/>
            <a:r>
              <a:rPr lang="en-US" dirty="0"/>
              <a:t>Affiliations row 1</a:t>
            </a:r>
          </a:p>
          <a:p>
            <a:pPr lvl="0"/>
            <a:r>
              <a:rPr lang="en-US" dirty="0"/>
              <a:t>Affiliations row 2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172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lIns="121866" tIns="60933" rIns="121866" bIns="60933"/>
          <a:lstStyle/>
          <a:p>
            <a:pPr defTabSz="1218600"/>
            <a:fld id="{DB67C1D5-77FA-4418-8ABA-FF155ECE8EBD}" type="datetime1">
              <a:rPr lang="en-US" sz="2400" smtClean="0">
                <a:solidFill>
                  <a:prstClr val="black"/>
                </a:solidFill>
              </a:rPr>
              <a:pPr defTabSz="1218600"/>
              <a:t>11/25/2024</a:t>
            </a:fld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85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2383-BE8B-4CA3-A086-7CFBEDAA28B1}" type="datetimeFigureOut">
              <a:rPr lang="nl-NL" smtClean="0"/>
              <a:t>25-11-2024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42A0-B5E2-44F5-B3B2-BF8DFB7A5F0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5066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5EA2E-492F-155D-DCEB-69D03A507E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8401A9-93DE-62D7-CA91-F9795ACE7D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3D6A34-EA08-C816-A152-D914CD3D56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1218600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C4A564-2AC4-BB7A-AB30-7725B6BC79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1218600"/>
            <a:fld id="{0CC50562-6183-4D62-A61F-AA820015DC01}" type="slidenum">
              <a:rPr lang="en-US" smtClean="0"/>
              <a:pPr defTabSz="12186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760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005332"/>
            <a:ext cx="12192000" cy="859881"/>
          </a:xfrm>
          <a:prstGeom prst="rect">
            <a:avLst/>
          </a:prstGeom>
          <a:solidFill>
            <a:srgbClr val="CFD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66" tIns="60933" rIns="121866" bIns="60933" rtlCol="0" anchor="ctr"/>
          <a:lstStyle/>
          <a:p>
            <a:pPr algn="ctr" defTabSz="1218600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609600" y="274639"/>
            <a:ext cx="10972800" cy="849600"/>
          </a:xfrm>
          <a:prstGeom prst="rect">
            <a:avLst/>
          </a:prstGeom>
        </p:spPr>
        <p:txBody>
          <a:bodyPr vert="horz" lIns="121866" tIns="60933" rIns="121866" bIns="60933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609600" y="1339201"/>
            <a:ext cx="10972800" cy="4525963"/>
          </a:xfrm>
          <a:prstGeom prst="rect">
            <a:avLst/>
          </a:prstGeom>
        </p:spPr>
        <p:txBody>
          <a:bodyPr vert="horz" lIns="121866" tIns="60933" rIns="121866" bIns="60933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3"/>
          </p:nvPr>
        </p:nvSpPr>
        <p:spPr>
          <a:xfrm>
            <a:off x="623392" y="6232228"/>
            <a:ext cx="10972800" cy="365125"/>
          </a:xfrm>
          <a:prstGeom prst="rect">
            <a:avLst/>
          </a:prstGeom>
        </p:spPr>
        <p:txBody>
          <a:bodyPr vert="horz" lIns="121866" tIns="60933" rIns="121866" bIns="60933" rtlCol="0" anchor="ctr"/>
          <a:lstStyle>
            <a:lvl1pPr algn="ctr">
              <a:defRPr sz="2700">
                <a:solidFill>
                  <a:srgbClr val="13356B"/>
                </a:solidFill>
              </a:defRPr>
            </a:lvl1pPr>
          </a:lstStyle>
          <a:p>
            <a:pPr defTabSz="121860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10704512" y="6232228"/>
            <a:ext cx="877888" cy="365125"/>
          </a:xfrm>
          <a:prstGeom prst="rect">
            <a:avLst/>
          </a:prstGeom>
        </p:spPr>
        <p:txBody>
          <a:bodyPr vert="horz" lIns="121866" tIns="60933" rIns="121866" bIns="60933" rtlCol="0" anchor="ctr"/>
          <a:lstStyle>
            <a:lvl1pPr algn="r">
              <a:defRPr sz="2700">
                <a:solidFill>
                  <a:srgbClr val="13356B"/>
                </a:solidFill>
              </a:defRPr>
            </a:lvl1pPr>
          </a:lstStyle>
          <a:p>
            <a:pPr defTabSz="1218600"/>
            <a:fld id="{0CC50562-6183-4D62-A61F-AA820015DC01}" type="slidenum">
              <a:rPr lang="en-US" smtClean="0"/>
              <a:pPr defTabSz="12186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58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hf hdr="0" dt="0"/>
  <p:txStyles>
    <p:titleStyle>
      <a:lvl1pPr algn="l" defTabSz="1218600" rtl="0" eaLnBrk="1" latinLnBrk="0" hangingPunct="1">
        <a:spcBef>
          <a:spcPct val="0"/>
        </a:spcBef>
        <a:buNone/>
        <a:defRPr sz="4800" b="1" kern="1200">
          <a:solidFill>
            <a:srgbClr val="13356B"/>
          </a:solidFill>
          <a:latin typeface="+mj-lt"/>
          <a:ea typeface="+mj-ea"/>
          <a:cs typeface="+mj-cs"/>
        </a:defRPr>
      </a:lvl1pPr>
    </p:titleStyle>
    <p:bodyStyle>
      <a:lvl1pPr marL="456963" indent="-456963" algn="l" defTabSz="1218600" rtl="0" eaLnBrk="1" latinLnBrk="0" hangingPunct="1">
        <a:spcBef>
          <a:spcPts val="0"/>
        </a:spcBef>
        <a:buSzPct val="65000"/>
        <a:buFontTx/>
        <a:buBlip>
          <a:blip r:embed="rId6"/>
        </a:buBlip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90118" indent="-380813" algn="l" defTabSz="1218600" rtl="0" eaLnBrk="1" latinLnBrk="0" hangingPunct="1">
        <a:spcBef>
          <a:spcPts val="0"/>
        </a:spcBef>
        <a:buSzPct val="90000"/>
        <a:buFontTx/>
        <a:buBlip>
          <a:blip r:embed="rId7"/>
        </a:buBlip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241" indent="-304640" algn="l" defTabSz="1218600" rtl="0" eaLnBrk="1" latinLnBrk="0" hangingPunct="1">
        <a:spcBef>
          <a:spcPts val="0"/>
        </a:spcBef>
        <a:buClr>
          <a:srgbClr val="13356B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533" indent="-304640" algn="l" defTabSz="1218600" rtl="0" eaLnBrk="1" latinLnBrk="0" hangingPunct="1">
        <a:spcBef>
          <a:spcPts val="0"/>
        </a:spcBef>
        <a:buSzPct val="60000"/>
        <a:buFontTx/>
        <a:buBlip>
          <a:blip r:embed="rId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838" indent="-304640" algn="l" defTabSz="1218600" rtl="0" eaLnBrk="1" latinLnBrk="0" hangingPunct="1">
        <a:spcBef>
          <a:spcPts val="0"/>
        </a:spcBef>
        <a:buSzPct val="90000"/>
        <a:buFontTx/>
        <a:buBlip>
          <a:blip r:embed="rId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351120" indent="-304640" algn="l" defTabSz="1218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0426" indent="-304640" algn="l" defTabSz="1218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9720" indent="-304640" algn="l" defTabSz="1218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9013" indent="-304640" algn="l" defTabSz="1218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283" algn="l" defTabSz="1218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600" algn="l" defTabSz="1218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893" algn="l" defTabSz="1218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198" algn="l" defTabSz="1218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480" algn="l" defTabSz="1218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5763" algn="l" defTabSz="1218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067" algn="l" defTabSz="1218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361" algn="l" defTabSz="12186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image" Target="../media/image47.png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image" Target="../media/image46.jpeg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image" Target="../media/image50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image" Target="../media/image45.png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notesSlide" Target="../notesSlides/notesSlide18.xml"/><Relationship Id="rId28" Type="http://schemas.openxmlformats.org/officeDocument/2006/relationships/image" Target="../media/image49.pn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image" Target="../media/image51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slideLayout" Target="../slideLayouts/slideLayout2.xml"/><Relationship Id="rId27" Type="http://schemas.openxmlformats.org/officeDocument/2006/relationships/image" Target="../media/image48.png"/><Relationship Id="rId30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7.emf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62.e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61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13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2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11.png"/><Relationship Id="rId5" Type="http://schemas.openxmlformats.org/officeDocument/2006/relationships/tags" Target="../tags/tag5.xml"/><Relationship Id="rId10" Type="http://schemas.openxmlformats.org/officeDocument/2006/relationships/image" Target="../media/image10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5.xml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>
          <a:xfrm>
            <a:off x="609600" y="1210289"/>
            <a:ext cx="10972800" cy="1470025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Platelet-free plasma does not (yet) exist</a:t>
            </a:r>
            <a:endParaRPr lang="nl-NL" sz="54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/>
              <a:t>November 26</a:t>
            </a:r>
            <a:r>
              <a:rPr lang="en-US" sz="2000" baseline="30000" dirty="0"/>
              <a:t>th</a:t>
            </a:r>
            <a:r>
              <a:rPr lang="en-US" sz="2000" dirty="0"/>
              <a:t> 2024</a:t>
            </a: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3"/>
          </p:nvPr>
        </p:nvSpPr>
        <p:spPr>
          <a:xfrm>
            <a:off x="676506" y="2441193"/>
            <a:ext cx="10140177" cy="431875"/>
          </a:xfrm>
        </p:spPr>
        <p:txBody>
          <a:bodyPr>
            <a:normAutofit/>
          </a:bodyPr>
          <a:lstStyle/>
          <a:p>
            <a:r>
              <a:rPr lang="nl-NL" sz="2000" dirty="0" err="1"/>
              <a:t>Jillian</a:t>
            </a:r>
            <a:r>
              <a:rPr lang="nl-NL" sz="2000" dirty="0"/>
              <a:t> W.P. Bracht, Mendel </a:t>
            </a:r>
            <a:r>
              <a:rPr lang="nl-NL" sz="2000" dirty="0" err="1"/>
              <a:t>Engelaer</a:t>
            </a:r>
            <a:r>
              <a:rPr lang="nl-NL" sz="2000" dirty="0"/>
              <a:t>, Mandy Los, Edwin van der Pol, </a:t>
            </a:r>
            <a:r>
              <a:rPr lang="nl-NL" sz="2000" dirty="0" err="1"/>
              <a:t>Rienk</a:t>
            </a:r>
            <a:r>
              <a:rPr lang="nl-NL" sz="2000" dirty="0"/>
              <a:t> Nieuwland</a:t>
            </a:r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266" y="350450"/>
            <a:ext cx="3835468" cy="638952"/>
          </a:xfrm>
          <a:prstGeom prst="rect">
            <a:avLst/>
          </a:prstGeom>
        </p:spPr>
      </p:pic>
      <p:pic>
        <p:nvPicPr>
          <p:cNvPr id="6148" name="Picture 4" descr="Clinomics Europe">
            <a:extLst>
              <a:ext uri="{FF2B5EF4-FFF2-40B4-BE49-F238E27FC236}">
                <a16:creationId xmlns:a16="http://schemas.microsoft.com/office/drawing/2014/main" id="{1872DF9B-86F5-E362-A142-3164ED16C2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43" b="22553"/>
          <a:stretch/>
        </p:blipFill>
        <p:spPr bwMode="auto">
          <a:xfrm>
            <a:off x="7205083" y="4358743"/>
            <a:ext cx="4899102" cy="152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718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/>
              <a:t>Bracht et al. J </a:t>
            </a:r>
            <a:r>
              <a:rPr lang="en-US" sz="2000" dirty="0" err="1"/>
              <a:t>Extracell</a:t>
            </a:r>
            <a:r>
              <a:rPr lang="en-US" sz="2000" dirty="0"/>
              <a:t> Vesicles 2023; Bettin et al. J </a:t>
            </a:r>
            <a:r>
              <a:rPr lang="en-US" sz="2000" dirty="0" err="1"/>
              <a:t>Thromb</a:t>
            </a:r>
            <a:r>
              <a:rPr lang="en-US" sz="2000" dirty="0"/>
              <a:t> </a:t>
            </a:r>
            <a:r>
              <a:rPr lang="en-US" sz="2000" dirty="0" err="1"/>
              <a:t>Haemost</a:t>
            </a:r>
            <a:r>
              <a:rPr lang="en-US" sz="2000" dirty="0"/>
              <a:t> 2022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10</a:t>
            </a:fld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0C4F0F-069D-811E-D2AA-8CCB69FB2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383" y="260648"/>
            <a:ext cx="7667774" cy="28731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9" t="13040" r="42135" b="58666"/>
          <a:stretch/>
        </p:blipFill>
        <p:spPr>
          <a:xfrm>
            <a:off x="8703426" y="2905950"/>
            <a:ext cx="2901729" cy="2479520"/>
          </a:xfrm>
          <a:prstGeom prst="rect">
            <a:avLst/>
          </a:prstGeom>
        </p:spPr>
      </p:pic>
      <p:sp>
        <p:nvSpPr>
          <p:cNvPr id="2" name="Tekstvak 1"/>
          <p:cNvSpPr txBox="1"/>
          <p:nvPr/>
        </p:nvSpPr>
        <p:spPr>
          <a:xfrm>
            <a:off x="2926080" y="3444144"/>
            <a:ext cx="57773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/>
              <a:t>50-75% of </a:t>
            </a:r>
            <a:r>
              <a:rPr lang="nl-NL" sz="2400" dirty="0" err="1"/>
              <a:t>miRNA</a:t>
            </a:r>
            <a:r>
              <a:rPr lang="nl-NL" sz="2400" dirty="0"/>
              <a:t> </a:t>
            </a:r>
            <a:r>
              <a:rPr lang="nl-NL" sz="2400" dirty="0" err="1"/>
              <a:t>derived</a:t>
            </a:r>
            <a:r>
              <a:rPr lang="nl-NL" sz="2400" dirty="0"/>
              <a:t> </a:t>
            </a:r>
            <a:r>
              <a:rPr lang="nl-NL" sz="2400" dirty="0" err="1"/>
              <a:t>from</a:t>
            </a:r>
            <a:r>
              <a:rPr lang="nl-NL" sz="2400" dirty="0"/>
              <a:t> </a:t>
            </a:r>
            <a:r>
              <a:rPr lang="nl-NL" sz="2400" dirty="0" err="1"/>
              <a:t>platelets</a:t>
            </a:r>
            <a:endParaRPr lang="nl-NL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/>
              <a:t>0.8 µm </a:t>
            </a:r>
            <a:r>
              <a:rPr lang="nl-NL" sz="2400" dirty="0" err="1"/>
              <a:t>polycarbonate</a:t>
            </a:r>
            <a:r>
              <a:rPr lang="nl-NL" sz="2400" dirty="0"/>
              <a:t> track-</a:t>
            </a:r>
            <a:r>
              <a:rPr lang="nl-NL" sz="2400" dirty="0" err="1"/>
              <a:t>etched</a:t>
            </a:r>
            <a:r>
              <a:rPr lang="nl-NL" sz="2400" dirty="0"/>
              <a:t> filters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/>
              <a:t>&gt;98% </a:t>
            </a:r>
            <a:r>
              <a:rPr lang="nl-NL" sz="2400" dirty="0" err="1"/>
              <a:t>cells</a:t>
            </a:r>
            <a:r>
              <a:rPr lang="nl-NL" sz="2400" dirty="0"/>
              <a:t> </a:t>
            </a:r>
            <a:r>
              <a:rPr lang="nl-NL" sz="2400" dirty="0" err="1"/>
              <a:t>removed</a:t>
            </a:r>
            <a:r>
              <a:rPr lang="nl-NL" sz="2400" dirty="0"/>
              <a:t>, </a:t>
            </a:r>
            <a:r>
              <a:rPr lang="nl-NL" sz="2400" dirty="0" err="1"/>
              <a:t>EVs</a:t>
            </a:r>
            <a:r>
              <a:rPr lang="nl-NL" sz="2400" dirty="0"/>
              <a:t> </a:t>
            </a:r>
            <a:r>
              <a:rPr lang="nl-NL" sz="2400" dirty="0" err="1"/>
              <a:t>unaffected</a:t>
            </a:r>
            <a:endParaRPr lang="nl-NL" sz="2400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7439" y="211812"/>
            <a:ext cx="1659514" cy="2063329"/>
          </a:xfrm>
          <a:prstGeom prst="rect">
            <a:avLst/>
          </a:prstGeom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163EFE2D-7FC8-2FC8-2D5F-760618FD31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8579" y="2415772"/>
            <a:ext cx="6128374" cy="34428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6810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err="1"/>
              <a:t>Unrecognized</a:t>
            </a:r>
            <a:r>
              <a:rPr lang="nl-NL" sz="4000" dirty="0"/>
              <a:t> </a:t>
            </a:r>
            <a:r>
              <a:rPr lang="nl-NL" sz="4000" dirty="0" err="1"/>
              <a:t>problem</a:t>
            </a:r>
            <a:endParaRPr lang="nl-NL" sz="40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/>
              <a:t>makeameme.org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11</a:t>
            </a:fld>
            <a:endParaRPr lang="en-US" sz="2000" dirty="0"/>
          </a:p>
        </p:txBody>
      </p:sp>
      <p:pic>
        <p:nvPicPr>
          <p:cNvPr id="7" name="Picture 2" descr="so why should we care? - Willy Wonka Sarcasm Meme Meme Genera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89"/>
          <a:stretch/>
        </p:blipFill>
        <p:spPr bwMode="auto">
          <a:xfrm>
            <a:off x="3373429" y="1330861"/>
            <a:ext cx="5445141" cy="43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383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err="1"/>
              <a:t>Unrecognized</a:t>
            </a:r>
            <a:r>
              <a:rPr lang="nl-NL" sz="4000" dirty="0"/>
              <a:t> </a:t>
            </a:r>
            <a:r>
              <a:rPr lang="nl-NL" sz="4000" dirty="0" err="1"/>
              <a:t>problem</a:t>
            </a:r>
            <a:endParaRPr lang="nl-NL" sz="4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0" y="1304261"/>
            <a:ext cx="10972800" cy="4525963"/>
          </a:xfrm>
        </p:spPr>
        <p:txBody>
          <a:bodyPr>
            <a:normAutofit/>
          </a:bodyPr>
          <a:lstStyle/>
          <a:p>
            <a:r>
              <a:rPr lang="nl-NL" sz="3200" dirty="0"/>
              <a:t>“</a:t>
            </a:r>
            <a:r>
              <a:rPr lang="nl-NL" sz="3200" dirty="0" err="1"/>
              <a:t>Only</a:t>
            </a:r>
            <a:r>
              <a:rPr lang="nl-NL" sz="3200" dirty="0"/>
              <a:t> small percentage </a:t>
            </a:r>
            <a:r>
              <a:rPr lang="nl-NL" sz="3200" dirty="0" err="1"/>
              <a:t>cells</a:t>
            </a:r>
            <a:r>
              <a:rPr lang="nl-NL" sz="3200" dirty="0"/>
              <a:t> </a:t>
            </a:r>
            <a:r>
              <a:rPr lang="nl-NL" sz="3200" dirty="0" err="1"/>
              <a:t>left</a:t>
            </a:r>
            <a:r>
              <a:rPr lang="nl-NL" sz="3200" dirty="0"/>
              <a:t>” </a:t>
            </a:r>
          </a:p>
          <a:p>
            <a:pPr lvl="1"/>
            <a:r>
              <a:rPr lang="nl-NL" sz="2800" dirty="0"/>
              <a:t>But </a:t>
            </a:r>
            <a:r>
              <a:rPr lang="nl-NL" sz="2800" dirty="0" err="1"/>
              <a:t>huge</a:t>
            </a:r>
            <a:r>
              <a:rPr lang="nl-NL" sz="2800" dirty="0"/>
              <a:t> volume!</a:t>
            </a:r>
          </a:p>
          <a:p>
            <a:endParaRPr lang="nl-NL" sz="3200" dirty="0"/>
          </a:p>
          <a:p>
            <a:r>
              <a:rPr lang="nl-NL" sz="3200" dirty="0"/>
              <a:t>“Are </a:t>
            </a:r>
            <a:r>
              <a:rPr lang="nl-NL" sz="3200" dirty="0" err="1"/>
              <a:t>they</a:t>
            </a:r>
            <a:r>
              <a:rPr lang="nl-NL" sz="3200" dirty="0"/>
              <a:t> </a:t>
            </a:r>
            <a:r>
              <a:rPr lang="nl-NL" sz="3200" dirty="0" err="1"/>
              <a:t>really</a:t>
            </a:r>
            <a:r>
              <a:rPr lang="nl-NL" sz="3200" dirty="0"/>
              <a:t> </a:t>
            </a:r>
            <a:r>
              <a:rPr lang="nl-NL" sz="3200" dirty="0" err="1"/>
              <a:t>platelets</a:t>
            </a:r>
            <a:r>
              <a:rPr lang="nl-NL" sz="3200" dirty="0"/>
              <a:t>/</a:t>
            </a:r>
            <a:r>
              <a:rPr lang="nl-NL" sz="3200" dirty="0" err="1"/>
              <a:t>cells</a:t>
            </a:r>
            <a:r>
              <a:rPr lang="nl-NL" sz="3200" dirty="0"/>
              <a:t>?”</a:t>
            </a:r>
          </a:p>
          <a:p>
            <a:pPr lvl="1"/>
            <a:r>
              <a:rPr lang="nl-NL" sz="2800" dirty="0" err="1"/>
              <a:t>Seeing</a:t>
            </a:r>
            <a:r>
              <a:rPr lang="nl-NL" sz="2800" dirty="0"/>
              <a:t> is </a:t>
            </a:r>
            <a:r>
              <a:rPr lang="nl-NL" sz="2800" dirty="0" err="1"/>
              <a:t>believing</a:t>
            </a:r>
            <a:endParaRPr lang="nl-NL" sz="2800" dirty="0"/>
          </a:p>
          <a:p>
            <a:endParaRPr lang="nl-NL" sz="3200" dirty="0"/>
          </a:p>
          <a:p>
            <a:r>
              <a:rPr lang="nl-NL" sz="3200" dirty="0"/>
              <a:t>But </a:t>
            </a:r>
            <a:r>
              <a:rPr lang="nl-NL" sz="3200" dirty="0" err="1"/>
              <a:t>concentration</a:t>
            </a:r>
            <a:r>
              <a:rPr lang="nl-NL" sz="3200" dirty="0"/>
              <a:t> </a:t>
            </a:r>
            <a:r>
              <a:rPr lang="nl-NL" sz="3200" dirty="0" err="1"/>
              <a:t>too</a:t>
            </a:r>
            <a:r>
              <a:rPr lang="nl-NL" sz="3200" dirty="0"/>
              <a:t> low for </a:t>
            </a:r>
            <a:r>
              <a:rPr lang="nl-NL" sz="3200" dirty="0" err="1"/>
              <a:t>visual</a:t>
            </a:r>
            <a:r>
              <a:rPr lang="nl-NL" sz="3200" dirty="0"/>
              <a:t> </a:t>
            </a:r>
            <a:r>
              <a:rPr lang="nl-NL" sz="3200" dirty="0" err="1"/>
              <a:t>confirmation</a:t>
            </a:r>
            <a:r>
              <a:rPr lang="nl-NL" sz="3200" dirty="0"/>
              <a:t>..</a:t>
            </a:r>
          </a:p>
          <a:p>
            <a:endParaRPr lang="nl-NL" sz="3200" dirty="0"/>
          </a:p>
          <a:p>
            <a:pPr>
              <a:lnSpc>
                <a:spcPct val="150000"/>
              </a:lnSpc>
            </a:pPr>
            <a:endParaRPr lang="nl-NL" sz="32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12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2467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/>
              <a:t>Goal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0" y="1132561"/>
            <a:ext cx="10972800" cy="4525963"/>
          </a:xfrm>
        </p:spPr>
        <p:txBody>
          <a:bodyPr>
            <a:normAutofit/>
          </a:bodyPr>
          <a:lstStyle/>
          <a:p>
            <a:r>
              <a:rPr lang="nl-NL" sz="3000" dirty="0" err="1"/>
              <a:t>Sort</a:t>
            </a:r>
            <a:r>
              <a:rPr lang="nl-NL" sz="3000" dirty="0"/>
              <a:t> </a:t>
            </a:r>
            <a:r>
              <a:rPr lang="nl-NL" sz="3000" dirty="0" err="1"/>
              <a:t>and</a:t>
            </a:r>
            <a:r>
              <a:rPr lang="nl-NL" sz="3000" dirty="0"/>
              <a:t> </a:t>
            </a:r>
            <a:r>
              <a:rPr lang="nl-NL" sz="3000" dirty="0" err="1"/>
              <a:t>concentrate</a:t>
            </a:r>
            <a:r>
              <a:rPr lang="nl-NL" sz="3000" dirty="0"/>
              <a:t> </a:t>
            </a:r>
            <a:r>
              <a:rPr lang="nl-NL" sz="3000" dirty="0" err="1"/>
              <a:t>remaining</a:t>
            </a:r>
            <a:r>
              <a:rPr lang="nl-NL" sz="3000" dirty="0"/>
              <a:t> </a:t>
            </a:r>
            <a:r>
              <a:rPr lang="nl-NL" sz="3000" dirty="0" err="1"/>
              <a:t>cells</a:t>
            </a:r>
            <a:r>
              <a:rPr lang="nl-NL" sz="3000" dirty="0"/>
              <a:t> </a:t>
            </a:r>
            <a:r>
              <a:rPr lang="nl-NL" sz="3000" dirty="0" err="1"/>
              <a:t>from</a:t>
            </a:r>
            <a:r>
              <a:rPr lang="nl-NL" sz="3000" dirty="0"/>
              <a:t> double </a:t>
            </a:r>
            <a:r>
              <a:rPr lang="nl-NL" sz="3000" dirty="0" err="1"/>
              <a:t>centrifuged</a:t>
            </a:r>
            <a:r>
              <a:rPr lang="nl-NL" sz="3000" dirty="0"/>
              <a:t> </a:t>
            </a:r>
            <a:r>
              <a:rPr lang="nl-NL" sz="3000" dirty="0" err="1"/>
              <a:t>blood</a:t>
            </a:r>
            <a:r>
              <a:rPr lang="nl-NL" sz="3000" dirty="0"/>
              <a:t> plasma</a:t>
            </a:r>
          </a:p>
          <a:p>
            <a:pPr>
              <a:lnSpc>
                <a:spcPct val="150000"/>
              </a:lnSpc>
            </a:pPr>
            <a:r>
              <a:rPr lang="nl-NL" sz="3000" dirty="0" err="1"/>
              <a:t>Visualize</a:t>
            </a:r>
            <a:r>
              <a:rPr lang="nl-NL" sz="3000" dirty="0"/>
              <a:t> </a:t>
            </a:r>
            <a:r>
              <a:rPr lang="nl-NL" sz="3000" dirty="0" err="1"/>
              <a:t>remaining</a:t>
            </a:r>
            <a:r>
              <a:rPr lang="nl-NL" sz="3000" dirty="0"/>
              <a:t> </a:t>
            </a:r>
            <a:r>
              <a:rPr lang="nl-NL" sz="3000" dirty="0" err="1"/>
              <a:t>cells</a:t>
            </a:r>
            <a:r>
              <a:rPr lang="nl-NL" sz="3000" dirty="0"/>
              <a:t> </a:t>
            </a:r>
            <a:r>
              <a:rPr lang="nl-NL" sz="3000" dirty="0" err="1"/>
              <a:t>by</a:t>
            </a:r>
            <a:r>
              <a:rPr lang="nl-NL" sz="3000" dirty="0"/>
              <a:t> super </a:t>
            </a:r>
            <a:r>
              <a:rPr lang="nl-NL" sz="3000" dirty="0" err="1"/>
              <a:t>resolution</a:t>
            </a:r>
            <a:r>
              <a:rPr lang="nl-NL" sz="3000" dirty="0"/>
              <a:t> </a:t>
            </a:r>
            <a:r>
              <a:rPr lang="nl-NL" sz="3000" dirty="0" err="1"/>
              <a:t>microscopy</a:t>
            </a:r>
            <a:endParaRPr lang="nl-NL" sz="3000" dirty="0"/>
          </a:p>
          <a:p>
            <a:endParaRPr lang="nl-NL" sz="3000" dirty="0"/>
          </a:p>
          <a:p>
            <a:pPr>
              <a:lnSpc>
                <a:spcPct val="150000"/>
              </a:lnSpc>
            </a:pPr>
            <a:endParaRPr lang="nl-NL" sz="30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/>
              <a:t>Platelets: CD61-PE</a:t>
            </a:r>
          </a:p>
          <a:p>
            <a:r>
              <a:rPr lang="en-US" sz="2000" dirty="0"/>
              <a:t>Erythrocyte-ghosts: CD235a-APC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13</a:t>
            </a:fld>
            <a:endParaRPr lang="en-US" sz="2000" dirty="0"/>
          </a:p>
        </p:txBody>
      </p:sp>
      <p:pic>
        <p:nvPicPr>
          <p:cNvPr id="21" name="Afbeelding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087" y="3066330"/>
            <a:ext cx="10433826" cy="28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7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err="1"/>
              <a:t>Sorting</a:t>
            </a:r>
            <a:r>
              <a:rPr lang="nl-NL" sz="4000" dirty="0"/>
              <a:t> </a:t>
            </a:r>
            <a:r>
              <a:rPr lang="nl-NL" sz="4000" dirty="0" err="1"/>
              <a:t>increases</a:t>
            </a:r>
            <a:r>
              <a:rPr lang="nl-NL" sz="4000" dirty="0"/>
              <a:t> </a:t>
            </a:r>
            <a:r>
              <a:rPr lang="nl-NL" sz="4000" dirty="0" err="1"/>
              <a:t>concentration</a:t>
            </a:r>
            <a:endParaRPr lang="nl-NL" sz="40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/>
              <a:t>Measured by flow cytometry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14</a:t>
            </a:fld>
            <a:endParaRPr lang="en-US" sz="2000" dirty="0"/>
          </a:p>
        </p:txBody>
      </p:sp>
      <p:pic>
        <p:nvPicPr>
          <p:cNvPr id="6" name="Picture 40896330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335"/>
          <a:stretch/>
        </p:blipFill>
        <p:spPr bwMode="auto">
          <a:xfrm>
            <a:off x="822251" y="1742056"/>
            <a:ext cx="6039639" cy="41532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10" descr="A graph of different sizes and shapes&#10;&#10;Description automatically generated with medium confidence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49"/>
          <a:stretch/>
        </p:blipFill>
        <p:spPr bwMode="auto">
          <a:xfrm>
            <a:off x="6103087" y="1720790"/>
            <a:ext cx="6050975" cy="42437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hthoek 7"/>
          <p:cNvSpPr/>
          <p:nvPr/>
        </p:nvSpPr>
        <p:spPr>
          <a:xfrm>
            <a:off x="8612373" y="1924494"/>
            <a:ext cx="1329069" cy="329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3512289" y="1924493"/>
            <a:ext cx="1329069" cy="329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3020631" y="1668541"/>
            <a:ext cx="12915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err="1"/>
              <a:t>Platelets</a:t>
            </a:r>
            <a:endParaRPr lang="nl-NL" sz="2400" b="1" dirty="0"/>
          </a:p>
        </p:txBody>
      </p:sp>
      <p:sp>
        <p:nvSpPr>
          <p:cNvPr id="11" name="Tekstvak 10"/>
          <p:cNvSpPr txBox="1"/>
          <p:nvPr/>
        </p:nvSpPr>
        <p:spPr>
          <a:xfrm>
            <a:off x="8239950" y="1668541"/>
            <a:ext cx="1513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err="1"/>
              <a:t>Ery-ghosts</a:t>
            </a:r>
            <a:endParaRPr lang="nl-NL" sz="2400" b="1" dirty="0"/>
          </a:p>
        </p:txBody>
      </p:sp>
    </p:spTree>
    <p:extLst>
      <p:ext uri="{BB962C8B-B14F-4D97-AF65-F5344CB8AC3E}">
        <p14:creationId xmlns:p14="http://schemas.microsoft.com/office/powerpoint/2010/main" val="120485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4ADA876-F659-ABAA-2793-59381807DFFC}"/>
              </a:ext>
            </a:extLst>
          </p:cNvPr>
          <p:cNvSpPr/>
          <p:nvPr/>
        </p:nvSpPr>
        <p:spPr>
          <a:xfrm>
            <a:off x="0" y="5956300"/>
            <a:ext cx="12192000" cy="9017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err="1">
                <a:solidFill>
                  <a:schemeClr val="bg1"/>
                </a:solidFill>
              </a:rPr>
              <a:t>Platelets</a:t>
            </a:r>
            <a:endParaRPr lang="nl-NL" sz="40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CD63 capture, CD63 and Membrane </a:t>
            </a:r>
            <a:r>
              <a:rPr lang="en-US" sz="2000" dirty="0">
                <a:solidFill>
                  <a:prstClr val="white"/>
                </a:solidFill>
                <a:latin typeface="Calibri"/>
              </a:rPr>
              <a:t>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ye detection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50562-6183-4D62-A61F-AA820015DC01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6355F4A-B3A9-DF2E-4BB4-0F33BC3BA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3313" y="0"/>
            <a:ext cx="2324100" cy="27559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37F9B36-CB24-048A-5272-098C737C8E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630" t="70473" r="21433" b="13363"/>
          <a:stretch/>
        </p:blipFill>
        <p:spPr>
          <a:xfrm>
            <a:off x="9493623" y="639602"/>
            <a:ext cx="2564001" cy="71291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734199D-E6DA-17E2-5EC1-B1283E6D92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57" t="43000" r="21506" b="41918"/>
          <a:stretch/>
        </p:blipFill>
        <p:spPr>
          <a:xfrm>
            <a:off x="9493623" y="47005"/>
            <a:ext cx="2564001" cy="665203"/>
          </a:xfrm>
          <a:prstGeom prst="rect">
            <a:avLst/>
          </a:prstGeom>
        </p:spPr>
      </p:pic>
      <p:grpSp>
        <p:nvGrpSpPr>
          <p:cNvPr id="9" name="Groep 8"/>
          <p:cNvGrpSpPr/>
          <p:nvPr/>
        </p:nvGrpSpPr>
        <p:grpSpPr>
          <a:xfrm>
            <a:off x="4378769" y="1619841"/>
            <a:ext cx="3511129" cy="3962687"/>
            <a:chOff x="4378769" y="1619841"/>
            <a:chExt cx="3511129" cy="396268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2486F40-7CE4-EE28-B76F-EBDFBE8C5B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548" r="1462" b="3262"/>
            <a:stretch/>
          </p:blipFill>
          <p:spPr>
            <a:xfrm>
              <a:off x="4378769" y="1619841"/>
              <a:ext cx="3511129" cy="3962687"/>
            </a:xfrm>
            <a:prstGeom prst="rect">
              <a:avLst/>
            </a:prstGeom>
            <a:ln w="3175">
              <a:solidFill>
                <a:schemeClr val="bg1"/>
              </a:solidFill>
            </a:ln>
          </p:spPr>
        </p:pic>
        <p:sp>
          <p:nvSpPr>
            <p:cNvPr id="13" name="Tekstvak 12"/>
            <p:cNvSpPr txBox="1"/>
            <p:nvPr/>
          </p:nvSpPr>
          <p:spPr>
            <a:xfrm>
              <a:off x="6477955" y="4915952"/>
              <a:ext cx="7761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>
                  <a:solidFill>
                    <a:schemeClr val="bg1"/>
                  </a:solidFill>
                </a:rPr>
                <a:t>5 µm </a:t>
              </a:r>
            </a:p>
          </p:txBody>
        </p:sp>
        <p:sp>
          <p:nvSpPr>
            <p:cNvPr id="6" name="Rechthoek 5"/>
            <p:cNvSpPr/>
            <p:nvPr/>
          </p:nvSpPr>
          <p:spPr>
            <a:xfrm>
              <a:off x="5507665" y="5133562"/>
              <a:ext cx="287079" cy="2996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1" name="Groep 10"/>
          <p:cNvGrpSpPr/>
          <p:nvPr/>
        </p:nvGrpSpPr>
        <p:grpSpPr>
          <a:xfrm>
            <a:off x="8085063" y="1618419"/>
            <a:ext cx="3511129" cy="3962688"/>
            <a:chOff x="8085063" y="1618419"/>
            <a:chExt cx="3511129" cy="396268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EE1A2F4-7E51-CA8C-9561-1920CA8E77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332" t="5636" r="7847" b="7159"/>
            <a:stretch/>
          </p:blipFill>
          <p:spPr>
            <a:xfrm>
              <a:off x="8085063" y="1618419"/>
              <a:ext cx="3511129" cy="3962688"/>
            </a:xfrm>
            <a:prstGeom prst="rect">
              <a:avLst/>
            </a:prstGeom>
            <a:ln w="3175">
              <a:solidFill>
                <a:schemeClr val="bg1"/>
              </a:solidFill>
            </a:ln>
          </p:spPr>
        </p:pic>
        <p:sp>
          <p:nvSpPr>
            <p:cNvPr id="14" name="Tekstvak 13"/>
            <p:cNvSpPr txBox="1"/>
            <p:nvPr/>
          </p:nvSpPr>
          <p:spPr>
            <a:xfrm>
              <a:off x="10180752" y="4926512"/>
              <a:ext cx="7761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>
                  <a:solidFill>
                    <a:schemeClr val="bg1"/>
                  </a:solidFill>
                </a:rPr>
                <a:t>5 µm </a:t>
              </a:r>
            </a:p>
          </p:txBody>
        </p:sp>
        <p:sp>
          <p:nvSpPr>
            <p:cNvPr id="16" name="Rechthoek 15"/>
            <p:cNvSpPr/>
            <p:nvPr/>
          </p:nvSpPr>
          <p:spPr>
            <a:xfrm>
              <a:off x="9227810" y="5202062"/>
              <a:ext cx="287079" cy="2996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" name="Groep 6"/>
          <p:cNvGrpSpPr/>
          <p:nvPr/>
        </p:nvGrpSpPr>
        <p:grpSpPr>
          <a:xfrm>
            <a:off x="675699" y="1618419"/>
            <a:ext cx="3511129" cy="3962688"/>
            <a:chOff x="675699" y="1618419"/>
            <a:chExt cx="3511129" cy="396268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A7A3DB7-9D7F-7271-EDCF-7CC4E9CB21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5177" b="3957"/>
            <a:stretch/>
          </p:blipFill>
          <p:spPr>
            <a:xfrm>
              <a:off x="675699" y="1618419"/>
              <a:ext cx="3511129" cy="3962688"/>
            </a:xfrm>
            <a:prstGeom prst="rect">
              <a:avLst/>
            </a:prstGeom>
            <a:ln w="3175">
              <a:solidFill>
                <a:schemeClr val="bg1"/>
              </a:solidFill>
            </a:ln>
          </p:spPr>
        </p:pic>
        <p:sp>
          <p:nvSpPr>
            <p:cNvPr id="3" name="Tekstvak 2"/>
            <p:cNvSpPr txBox="1"/>
            <p:nvPr/>
          </p:nvSpPr>
          <p:spPr>
            <a:xfrm>
              <a:off x="2734418" y="4933507"/>
              <a:ext cx="7761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>
                  <a:solidFill>
                    <a:schemeClr val="bg1"/>
                  </a:solidFill>
                </a:rPr>
                <a:t>5 µm </a:t>
              </a:r>
            </a:p>
          </p:txBody>
        </p:sp>
        <p:sp>
          <p:nvSpPr>
            <p:cNvPr id="17" name="Rechthoek 16"/>
            <p:cNvSpPr/>
            <p:nvPr/>
          </p:nvSpPr>
          <p:spPr>
            <a:xfrm>
              <a:off x="1808074" y="5183779"/>
              <a:ext cx="287079" cy="2996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06831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4ADA876-F659-ABAA-2793-59381807DFFC}"/>
              </a:ext>
            </a:extLst>
          </p:cNvPr>
          <p:cNvSpPr/>
          <p:nvPr/>
        </p:nvSpPr>
        <p:spPr>
          <a:xfrm>
            <a:off x="0" y="5956300"/>
            <a:ext cx="12192000" cy="9017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err="1">
                <a:solidFill>
                  <a:schemeClr val="bg1"/>
                </a:solidFill>
              </a:rPr>
              <a:t>Ery-ghosts</a:t>
            </a:r>
            <a:endParaRPr lang="nl-NL" sz="40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CD235a capture, CD235a and Membrane </a:t>
            </a:r>
            <a:r>
              <a:rPr lang="en-US" sz="2000" dirty="0">
                <a:solidFill>
                  <a:prstClr val="white"/>
                </a:solidFill>
                <a:latin typeface="Calibri"/>
              </a:rPr>
              <a:t>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ye detection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50562-6183-4D62-A61F-AA820015DC01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E6BE0D-089F-147C-3AED-E83862319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1537" y="274639"/>
            <a:ext cx="2413000" cy="21082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E12B41E-A4AB-D2D8-E53D-70F6B9A718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630" t="70473" r="21433" b="13363"/>
          <a:stretch/>
        </p:blipFill>
        <p:spPr>
          <a:xfrm>
            <a:off x="9493623" y="639602"/>
            <a:ext cx="2564001" cy="71291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FC91056-DC29-0561-E198-718B56EECF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13" t="80048" r="23255" b="2688"/>
          <a:stretch/>
        </p:blipFill>
        <p:spPr>
          <a:xfrm>
            <a:off x="9574117" y="91542"/>
            <a:ext cx="2367851" cy="574826"/>
          </a:xfrm>
          <a:prstGeom prst="rect">
            <a:avLst/>
          </a:prstGeom>
        </p:spPr>
      </p:pic>
      <p:grpSp>
        <p:nvGrpSpPr>
          <p:cNvPr id="3" name="Groep 2"/>
          <p:cNvGrpSpPr/>
          <p:nvPr/>
        </p:nvGrpSpPr>
        <p:grpSpPr>
          <a:xfrm>
            <a:off x="799148" y="1620790"/>
            <a:ext cx="3264905" cy="3984885"/>
            <a:chOff x="799148" y="1620790"/>
            <a:chExt cx="3264905" cy="398488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3905121-3AB8-525D-58DC-6A002F6FA3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1908" t="7104" r="7302" b="15638"/>
            <a:stretch/>
          </p:blipFill>
          <p:spPr>
            <a:xfrm>
              <a:off x="799148" y="1620790"/>
              <a:ext cx="3264905" cy="3984885"/>
            </a:xfrm>
            <a:prstGeom prst="rect">
              <a:avLst/>
            </a:prstGeom>
            <a:ln w="3175">
              <a:solidFill>
                <a:schemeClr val="bg1"/>
              </a:solidFill>
            </a:ln>
          </p:spPr>
        </p:pic>
        <p:sp>
          <p:nvSpPr>
            <p:cNvPr id="12" name="Tekstvak 11"/>
            <p:cNvSpPr txBox="1"/>
            <p:nvPr/>
          </p:nvSpPr>
          <p:spPr>
            <a:xfrm>
              <a:off x="2431600" y="4922874"/>
              <a:ext cx="7761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>
                  <a:solidFill>
                    <a:schemeClr val="bg1"/>
                  </a:solidFill>
                </a:rPr>
                <a:t>5 µm </a:t>
              </a:r>
            </a:p>
          </p:txBody>
        </p:sp>
        <p:sp>
          <p:nvSpPr>
            <p:cNvPr id="17" name="Rechthoek 16"/>
            <p:cNvSpPr/>
            <p:nvPr/>
          </p:nvSpPr>
          <p:spPr>
            <a:xfrm>
              <a:off x="1425298" y="5183779"/>
              <a:ext cx="287079" cy="2996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6" name="Groep 5"/>
          <p:cNvGrpSpPr/>
          <p:nvPr/>
        </p:nvGrpSpPr>
        <p:grpSpPr>
          <a:xfrm>
            <a:off x="4463547" y="1620790"/>
            <a:ext cx="3264905" cy="3984885"/>
            <a:chOff x="4463547" y="1620790"/>
            <a:chExt cx="3264905" cy="398488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0B845EA-B958-195A-9343-B27DA38714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8282" t="9826" r="12162" b="12504"/>
            <a:stretch/>
          </p:blipFill>
          <p:spPr>
            <a:xfrm>
              <a:off x="4463547" y="1620790"/>
              <a:ext cx="3264905" cy="3984885"/>
            </a:xfrm>
            <a:prstGeom prst="rect">
              <a:avLst/>
            </a:prstGeom>
            <a:ln w="3175">
              <a:solidFill>
                <a:schemeClr val="bg1"/>
              </a:solidFill>
            </a:ln>
          </p:spPr>
        </p:pic>
        <p:sp>
          <p:nvSpPr>
            <p:cNvPr id="13" name="Tekstvak 12"/>
            <p:cNvSpPr txBox="1"/>
            <p:nvPr/>
          </p:nvSpPr>
          <p:spPr>
            <a:xfrm>
              <a:off x="6145905" y="4912241"/>
              <a:ext cx="7761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>
                  <a:solidFill>
                    <a:schemeClr val="bg1"/>
                  </a:solidFill>
                </a:rPr>
                <a:t>5 µm </a:t>
              </a:r>
            </a:p>
          </p:txBody>
        </p:sp>
        <p:sp>
          <p:nvSpPr>
            <p:cNvPr id="18" name="Rechthoek 17"/>
            <p:cNvSpPr/>
            <p:nvPr/>
          </p:nvSpPr>
          <p:spPr>
            <a:xfrm>
              <a:off x="4983751" y="5141577"/>
              <a:ext cx="287079" cy="2996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" name="Groep 6"/>
          <p:cNvGrpSpPr/>
          <p:nvPr/>
        </p:nvGrpSpPr>
        <p:grpSpPr>
          <a:xfrm>
            <a:off x="8161557" y="1620790"/>
            <a:ext cx="3264905" cy="3984885"/>
            <a:chOff x="8161557" y="1620790"/>
            <a:chExt cx="3264905" cy="398488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D3259C6-2935-A19B-12A9-FB1508E2A4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0934" t="11394" r="17827" b="18098"/>
            <a:stretch/>
          </p:blipFill>
          <p:spPr>
            <a:xfrm>
              <a:off x="8161557" y="1620790"/>
              <a:ext cx="3264905" cy="3984885"/>
            </a:xfrm>
            <a:prstGeom prst="rect">
              <a:avLst/>
            </a:prstGeom>
            <a:ln w="3175">
              <a:solidFill>
                <a:schemeClr val="bg1"/>
              </a:solidFill>
            </a:ln>
          </p:spPr>
        </p:pic>
        <p:sp>
          <p:nvSpPr>
            <p:cNvPr id="14" name="Tekstvak 13"/>
            <p:cNvSpPr txBox="1"/>
            <p:nvPr/>
          </p:nvSpPr>
          <p:spPr>
            <a:xfrm>
              <a:off x="9751477" y="4891305"/>
              <a:ext cx="7761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>
                  <a:solidFill>
                    <a:schemeClr val="bg1"/>
                  </a:solidFill>
                </a:rPr>
                <a:t>5 µm </a:t>
              </a:r>
            </a:p>
          </p:txBody>
        </p:sp>
        <p:sp>
          <p:nvSpPr>
            <p:cNvPr id="20" name="Rechthoek 19"/>
            <p:cNvSpPr/>
            <p:nvPr/>
          </p:nvSpPr>
          <p:spPr>
            <a:xfrm>
              <a:off x="8603527" y="5201444"/>
              <a:ext cx="287079" cy="29967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28914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err="1"/>
              <a:t>Conclusions</a:t>
            </a:r>
            <a:endParaRPr lang="nl-NL" sz="4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0" y="1230284"/>
            <a:ext cx="10972800" cy="4428240"/>
          </a:xfrm>
        </p:spPr>
        <p:txBody>
          <a:bodyPr>
            <a:normAutofit/>
          </a:bodyPr>
          <a:lstStyle/>
          <a:p>
            <a:r>
              <a:rPr lang="nl-NL" sz="2800" dirty="0" err="1"/>
              <a:t>What</a:t>
            </a:r>
            <a:r>
              <a:rPr lang="nl-NL" sz="2800" dirty="0"/>
              <a:t> we </a:t>
            </a:r>
            <a:r>
              <a:rPr lang="nl-NL" sz="2800" dirty="0" err="1"/>
              <a:t>measure</a:t>
            </a:r>
            <a:r>
              <a:rPr lang="nl-NL" sz="2800" dirty="0"/>
              <a:t> as </a:t>
            </a:r>
            <a:r>
              <a:rPr lang="nl-NL" sz="2800" dirty="0" err="1"/>
              <a:t>cells</a:t>
            </a:r>
            <a:r>
              <a:rPr lang="nl-NL" sz="2800" dirty="0"/>
              <a:t> (FCM) are indeed </a:t>
            </a:r>
            <a:r>
              <a:rPr lang="nl-NL" sz="2800" dirty="0" err="1"/>
              <a:t>cells</a:t>
            </a:r>
            <a:endParaRPr lang="nl-NL" sz="2800" dirty="0"/>
          </a:p>
          <a:p>
            <a:endParaRPr lang="nl-NL" sz="2800" dirty="0"/>
          </a:p>
          <a:p>
            <a:r>
              <a:rPr lang="nl-NL" sz="2800" dirty="0" err="1"/>
              <a:t>Novel</a:t>
            </a:r>
            <a:r>
              <a:rPr lang="nl-NL" sz="2800" dirty="0"/>
              <a:t> </a:t>
            </a:r>
            <a:r>
              <a:rPr lang="en-GB" sz="2800" dirty="0"/>
              <a:t>workflow to</a:t>
            </a:r>
          </a:p>
          <a:p>
            <a:pPr lvl="1"/>
            <a:endParaRPr lang="en-GB" sz="1050" dirty="0"/>
          </a:p>
          <a:p>
            <a:pPr lvl="1"/>
            <a:r>
              <a:rPr lang="en-GB" sz="2400" dirty="0"/>
              <a:t>Characterize cells, why do they remain?</a:t>
            </a:r>
          </a:p>
          <a:p>
            <a:pPr lvl="2"/>
            <a:endParaRPr lang="en-GB" sz="1200" dirty="0"/>
          </a:p>
          <a:p>
            <a:pPr lvl="1"/>
            <a:r>
              <a:rPr lang="en-GB" sz="2400" dirty="0"/>
              <a:t>Quantify the effects of remaining cells on downstream analyses</a:t>
            </a:r>
          </a:p>
          <a:p>
            <a:pPr marL="0" indent="0">
              <a:buNone/>
            </a:pPr>
            <a:endParaRPr lang="nl-NL" sz="2800" dirty="0"/>
          </a:p>
          <a:p>
            <a:r>
              <a:rPr lang="nl-NL" sz="2800" dirty="0" err="1"/>
              <a:t>Standardized</a:t>
            </a:r>
            <a:r>
              <a:rPr lang="nl-NL" sz="2800" dirty="0"/>
              <a:t> plasma </a:t>
            </a:r>
            <a:r>
              <a:rPr lang="nl-NL" sz="2800" dirty="0" err="1"/>
              <a:t>composition</a:t>
            </a:r>
            <a:r>
              <a:rPr lang="nl-NL" sz="2800" dirty="0"/>
              <a:t> </a:t>
            </a:r>
            <a:r>
              <a:rPr lang="nl-NL" sz="2800" dirty="0" err="1"/>
              <a:t>enhances</a:t>
            </a:r>
            <a:r>
              <a:rPr lang="nl-NL" sz="2800" dirty="0"/>
              <a:t> </a:t>
            </a:r>
            <a:r>
              <a:rPr lang="nl-NL" sz="2800" dirty="0" err="1"/>
              <a:t>biomarker</a:t>
            </a:r>
            <a:r>
              <a:rPr lang="nl-NL" sz="2800" dirty="0"/>
              <a:t> development</a:t>
            </a:r>
          </a:p>
          <a:p>
            <a:pPr lvl="1"/>
            <a:r>
              <a:rPr lang="nl-NL" sz="2400" dirty="0" err="1"/>
              <a:t>Truly</a:t>
            </a:r>
            <a:r>
              <a:rPr lang="nl-NL" sz="2400" dirty="0"/>
              <a:t> </a:t>
            </a:r>
            <a:r>
              <a:rPr lang="nl-NL" sz="2400" dirty="0" err="1"/>
              <a:t>cell</a:t>
            </a:r>
            <a:r>
              <a:rPr lang="nl-NL" sz="2400" dirty="0"/>
              <a:t>-free plasma </a:t>
            </a:r>
            <a:r>
              <a:rPr lang="nl-NL" sz="2400" dirty="0" err="1"/>
              <a:t>should</a:t>
            </a:r>
            <a:r>
              <a:rPr lang="nl-NL" sz="2400" dirty="0"/>
              <a:t> </a:t>
            </a:r>
            <a:r>
              <a:rPr lang="nl-NL" sz="2400" dirty="0" err="1"/>
              <a:t>be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start</a:t>
            </a:r>
          </a:p>
          <a:p>
            <a:pPr lvl="2"/>
            <a:endParaRPr lang="nl-NL" sz="1200" dirty="0"/>
          </a:p>
          <a:p>
            <a:pPr lvl="1"/>
            <a:r>
              <a:rPr lang="nl-NL" sz="2400" dirty="0" err="1"/>
              <a:t>MIBlood</a:t>
            </a:r>
            <a:r>
              <a:rPr lang="nl-NL" sz="2400" dirty="0"/>
              <a:t> EV</a:t>
            </a:r>
          </a:p>
          <a:p>
            <a:pPr>
              <a:lnSpc>
                <a:spcPct val="150000"/>
              </a:lnSpc>
            </a:pPr>
            <a:endParaRPr lang="nl-NL" sz="28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/>
              <a:t>Lucien et al. J </a:t>
            </a:r>
            <a:r>
              <a:rPr lang="en-US" sz="2000" dirty="0" err="1"/>
              <a:t>Extracell</a:t>
            </a:r>
            <a:r>
              <a:rPr lang="en-US" sz="2000" dirty="0"/>
              <a:t> Vesicles 2023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17</a:t>
            </a:fld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17271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err="1"/>
              <a:t>Acknowledgements</a:t>
            </a:r>
            <a:endParaRPr lang="nl-NL" sz="40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/>
              <a:t>j.w.p.bracht@amsterdamumc.nl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664192" y="1182569"/>
            <a:ext cx="2404120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LEKC</a:t>
            </a:r>
          </a:p>
          <a:p>
            <a:r>
              <a:rPr lang="nl-NL" sz="2400" dirty="0"/>
              <a:t>BMEP</a:t>
            </a:r>
          </a:p>
          <a:p>
            <a:endParaRPr lang="nl-NL" dirty="0"/>
          </a:p>
          <a:p>
            <a:pPr lvl="0"/>
            <a:r>
              <a:rPr lang="nl-NL" sz="2400" b="1" dirty="0">
                <a:solidFill>
                  <a:prstClr val="black"/>
                </a:solidFill>
              </a:rPr>
              <a:t>Mendel Engelaer</a:t>
            </a:r>
          </a:p>
          <a:p>
            <a:endParaRPr lang="nl-NL" dirty="0"/>
          </a:p>
          <a:p>
            <a:r>
              <a:rPr lang="nl-NL" sz="2400" dirty="0"/>
              <a:t>Rienk Nieuwland</a:t>
            </a:r>
          </a:p>
          <a:p>
            <a:r>
              <a:rPr lang="nl-NL" sz="2400" dirty="0"/>
              <a:t>Edwin van der Pol</a:t>
            </a:r>
          </a:p>
          <a:p>
            <a:r>
              <a:rPr lang="nl-NL" sz="2400" dirty="0"/>
              <a:t>Mandy Los</a:t>
            </a:r>
          </a:p>
          <a:p>
            <a:endParaRPr lang="nl-NL" sz="2400" dirty="0"/>
          </a:p>
          <a:p>
            <a:endParaRPr lang="nl-NL" sz="2400" dirty="0"/>
          </a:p>
        </p:txBody>
      </p:sp>
      <p:pic>
        <p:nvPicPr>
          <p:cNvPr id="12" name="Picture 15">
            <a:extLst>
              <a:ext uri="{FF2B5EF4-FFF2-40B4-BE49-F238E27FC236}">
                <a16:creationId xmlns:a16="http://schemas.microsoft.com/office/drawing/2014/main" id="{137F8A07-79C6-FDCF-74B7-8B3ED2868A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84"/>
          <a:stretch/>
        </p:blipFill>
        <p:spPr>
          <a:xfrm>
            <a:off x="6363736" y="1765696"/>
            <a:ext cx="5353875" cy="3721160"/>
          </a:xfrm>
          <a:prstGeom prst="roundRect">
            <a:avLst>
              <a:gd name="adj" fmla="val 2945"/>
            </a:avLst>
          </a:prstGeom>
        </p:spPr>
      </p:pic>
      <p:grpSp>
        <p:nvGrpSpPr>
          <p:cNvPr id="13" name="Group 5">
            <a:extLst>
              <a:ext uri="{FF2B5EF4-FFF2-40B4-BE49-F238E27FC236}">
                <a16:creationId xmlns:a16="http://schemas.microsoft.com/office/drawing/2014/main" id="{D10710CA-DF2B-4E32-86C5-CAC6744F5A72}"/>
              </a:ext>
            </a:extLst>
          </p:cNvPr>
          <p:cNvGrpSpPr/>
          <p:nvPr/>
        </p:nvGrpSpPr>
        <p:grpSpPr>
          <a:xfrm>
            <a:off x="6448046" y="1891991"/>
            <a:ext cx="1232501" cy="779509"/>
            <a:chOff x="3000482" y="1489118"/>
            <a:chExt cx="1684766" cy="1065547"/>
          </a:xfrm>
        </p:grpSpPr>
        <p:pic>
          <p:nvPicPr>
            <p:cNvPr id="14" name="Picture 4" descr="Ton G. van Leeuwen">
              <a:extLst>
                <a:ext uri="{FF2B5EF4-FFF2-40B4-BE49-F238E27FC236}">
                  <a16:creationId xmlns:a16="http://schemas.microsoft.com/office/drawing/2014/main" id="{4608FB02-9846-E4E6-6AAB-3CECFBEFDE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9957" y="1489118"/>
              <a:ext cx="795291" cy="1060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Mendel Engelaer">
              <a:extLst>
                <a:ext uri="{FF2B5EF4-FFF2-40B4-BE49-F238E27FC236}">
                  <a16:creationId xmlns:a16="http://schemas.microsoft.com/office/drawing/2014/main" id="{E03686B3-26A8-76EE-41D4-EC82CACF80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0482" y="1494279"/>
              <a:ext cx="795289" cy="1060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112" y="776924"/>
            <a:ext cx="3483122" cy="803025"/>
          </a:xfrm>
          <a:prstGeom prst="rect">
            <a:avLst/>
          </a:prstGeom>
        </p:spPr>
      </p:pic>
      <p:pic>
        <p:nvPicPr>
          <p:cNvPr id="5122" name="Picture 2" descr="Master in Manufacturing ATMPs 2023-2024 | ictpatras.gr | Ινστιτούτο  Κυτταρικών Θεραπειών | Πανεπιστημιακό Ερευνητικό Κέντρο, Πανεπιστημίου  Πατρών">
            <a:extLst>
              <a:ext uri="{FF2B5EF4-FFF2-40B4-BE49-F238E27FC236}">
                <a16:creationId xmlns:a16="http://schemas.microsoft.com/office/drawing/2014/main" id="{EDFB474A-08D6-18FE-EA3B-59540D5AB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075" y="1751967"/>
            <a:ext cx="2998475" cy="186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CDB133-6BBF-2650-6CBC-74474AC224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45134" y="3764078"/>
            <a:ext cx="2071562" cy="935988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18951" y="5664637"/>
            <a:ext cx="3017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Figures were created in </a:t>
            </a:r>
            <a:r>
              <a:rPr lang="en-US" sz="1600" i="1" dirty="0" err="1"/>
              <a:t>BioRender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782869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986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43A14-21AF-9751-9469-36A896B4D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960" y="274639"/>
            <a:ext cx="11129944" cy="849600"/>
          </a:xfrm>
        </p:spPr>
        <p:txBody>
          <a:bodyPr>
            <a:normAutofit/>
          </a:bodyPr>
          <a:lstStyle/>
          <a:p>
            <a:r>
              <a:rPr lang="en-NL" sz="4400" dirty="0"/>
              <a:t>Potential of liquid biops</a:t>
            </a:r>
            <a:r>
              <a:rPr lang="nl-NL" sz="4400" dirty="0" err="1"/>
              <a:t>ies</a:t>
            </a:r>
            <a:endParaRPr lang="en-NL" sz="4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D20A95-A0F0-36D6-60BF-9F6ED0A7C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L" sz="2000" dirty="0"/>
              <a:t>Picture: Illumina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DD32D-B8E3-D054-AFC1-E999021D6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2</a:t>
            </a:fld>
            <a:endParaRPr lang="en-US" sz="2000" dirty="0"/>
          </a:p>
        </p:txBody>
      </p:sp>
      <p:pic>
        <p:nvPicPr>
          <p:cNvPr id="7" name="Picture 4" descr="The Power and Promise of Liquid Biopsies">
            <a:extLst>
              <a:ext uri="{FF2B5EF4-FFF2-40B4-BE49-F238E27FC236}">
                <a16:creationId xmlns:a16="http://schemas.microsoft.com/office/drawing/2014/main" id="{C1488D2B-7121-A385-F539-F3D1DC350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667" y="1886425"/>
            <a:ext cx="6506666" cy="365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A6E83E-D441-D19B-4D5B-09C3BC557CA3}"/>
              </a:ext>
            </a:extLst>
          </p:cNvPr>
          <p:cNvSpPr txBox="1"/>
          <p:nvPr/>
        </p:nvSpPr>
        <p:spPr>
          <a:xfrm>
            <a:off x="452456" y="1148475"/>
            <a:ext cx="7802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400" dirty="0"/>
              <a:t>Expected global market value exceeding $18 billion by 2032</a:t>
            </a:r>
          </a:p>
        </p:txBody>
      </p:sp>
    </p:spTree>
    <p:extLst>
      <p:ext uri="{BB962C8B-B14F-4D97-AF65-F5344CB8AC3E}">
        <p14:creationId xmlns:p14="http://schemas.microsoft.com/office/powerpoint/2010/main" val="26433827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Back-up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307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err="1"/>
              <a:t>MACSQuant</a:t>
            </a:r>
            <a:r>
              <a:rPr lang="nl-NL" sz="4000" dirty="0"/>
              <a:t> </a:t>
            </a:r>
            <a:r>
              <a:rPr lang="nl-NL" sz="4000" dirty="0" err="1"/>
              <a:t>Tyto</a:t>
            </a:r>
            <a:r>
              <a:rPr lang="nl-NL" sz="4000" dirty="0"/>
              <a:t> </a:t>
            </a:r>
            <a:r>
              <a:rPr lang="nl-NL" sz="4000" dirty="0" err="1"/>
              <a:t>cell</a:t>
            </a:r>
            <a:r>
              <a:rPr lang="nl-NL" sz="4000" dirty="0"/>
              <a:t> </a:t>
            </a:r>
            <a:r>
              <a:rPr lang="nl-NL" sz="4000" dirty="0" err="1"/>
              <a:t>sorter</a:t>
            </a:r>
            <a:endParaRPr lang="nl-NL" sz="40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 err="1"/>
              <a:t>Miltenyi</a:t>
            </a:r>
            <a:r>
              <a:rPr lang="en-US" sz="2000" dirty="0"/>
              <a:t> </a:t>
            </a:r>
            <a:r>
              <a:rPr lang="en-US" sz="2000" dirty="0" err="1"/>
              <a:t>Biotec</a:t>
            </a:r>
            <a:endParaRPr lang="en-US" sz="20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21</a:t>
            </a:fld>
            <a:endParaRPr lang="en-US" sz="2000" dirty="0"/>
          </a:p>
        </p:txBody>
      </p:sp>
      <p:pic>
        <p:nvPicPr>
          <p:cNvPr id="15362" name="Picture 2" descr="MACSQuant® Tyto® | Miltenyi Biotec | Deutschland">
            <a:extLst>
              <a:ext uri="{FF2B5EF4-FFF2-40B4-BE49-F238E27FC236}">
                <a16:creationId xmlns:a16="http://schemas.microsoft.com/office/drawing/2014/main" id="{51AB8D40-6F29-2723-3BB7-C0092864A2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3" t="6704" r="23464" b="10894"/>
          <a:stretch/>
        </p:blipFill>
        <p:spPr bwMode="auto">
          <a:xfrm>
            <a:off x="1220292" y="1555750"/>
            <a:ext cx="4775200" cy="374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The MACSQuant Tyto Sorter | Miltenyi Biotec | Nederland">
            <a:extLst>
              <a:ext uri="{FF2B5EF4-FFF2-40B4-BE49-F238E27FC236}">
                <a16:creationId xmlns:a16="http://schemas.microsoft.com/office/drawing/2014/main" id="{9B763EC0-1F4D-9A8B-E18E-78F446B2C3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" t="48241" r="4959" b="1759"/>
          <a:stretch/>
        </p:blipFill>
        <p:spPr bwMode="auto">
          <a:xfrm>
            <a:off x="6273005" y="1555750"/>
            <a:ext cx="4870451" cy="374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he MACSQuant Tyto Sorter | Miltenyi Biotec | Nederland">
            <a:extLst>
              <a:ext uri="{FF2B5EF4-FFF2-40B4-BE49-F238E27FC236}">
                <a16:creationId xmlns:a16="http://schemas.microsoft.com/office/drawing/2014/main" id="{9B763EC0-1F4D-9A8B-E18E-78F446B2C3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64" t="41905" r="1598" b="43762"/>
          <a:stretch/>
        </p:blipFill>
        <p:spPr bwMode="auto">
          <a:xfrm rot="16200000">
            <a:off x="10301962" y="1615357"/>
            <a:ext cx="659218" cy="102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he MACSQuant Tyto Sorter | Miltenyi Biotec | Nederland">
            <a:extLst>
              <a:ext uri="{FF2B5EF4-FFF2-40B4-BE49-F238E27FC236}">
                <a16:creationId xmlns:a16="http://schemas.microsoft.com/office/drawing/2014/main" id="{9B763EC0-1F4D-9A8B-E18E-78F446B2C3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64" t="41905" r="1598" b="43762"/>
          <a:stretch/>
        </p:blipFill>
        <p:spPr bwMode="auto">
          <a:xfrm rot="16200000">
            <a:off x="10184487" y="1375835"/>
            <a:ext cx="659218" cy="102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The MACSQuant Tyto Sorter | Miltenyi Biotec | Nederland">
            <a:extLst>
              <a:ext uri="{FF2B5EF4-FFF2-40B4-BE49-F238E27FC236}">
                <a16:creationId xmlns:a16="http://schemas.microsoft.com/office/drawing/2014/main" id="{9B763EC0-1F4D-9A8B-E18E-78F446B2C3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64" t="41905" r="1598" b="43762"/>
          <a:stretch/>
        </p:blipFill>
        <p:spPr bwMode="auto">
          <a:xfrm rot="16200000">
            <a:off x="6682462" y="1372660"/>
            <a:ext cx="659218" cy="102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The MACSQuant Tyto Sorter | Miltenyi Biotec | Nederland">
            <a:extLst>
              <a:ext uri="{FF2B5EF4-FFF2-40B4-BE49-F238E27FC236}">
                <a16:creationId xmlns:a16="http://schemas.microsoft.com/office/drawing/2014/main" id="{9B763EC0-1F4D-9A8B-E18E-78F446B2C3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64" t="41905" r="1598" b="43762"/>
          <a:stretch/>
        </p:blipFill>
        <p:spPr bwMode="auto">
          <a:xfrm rot="16200000">
            <a:off x="6622137" y="1618532"/>
            <a:ext cx="659218" cy="102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208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 8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4"/>
          <a:stretch>
            <a:fillRect/>
          </a:stretch>
        </p:blipFill>
        <p:spPr>
          <a:xfrm rot="14492926">
            <a:off x="6068888" y="2662679"/>
            <a:ext cx="1219591" cy="1219591"/>
          </a:xfrm>
          <a:prstGeom prst="rect">
            <a:avLst/>
          </a:prstGeom>
        </p:spPr>
      </p:pic>
      <p:pic>
        <p:nvPicPr>
          <p:cNvPr id="98" name="Image 8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4"/>
          <a:stretch>
            <a:fillRect/>
          </a:stretch>
        </p:blipFill>
        <p:spPr>
          <a:xfrm rot="955155">
            <a:off x="3534363" y="2543724"/>
            <a:ext cx="1219591" cy="121959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err="1"/>
              <a:t>ONi</a:t>
            </a:r>
            <a:endParaRPr lang="nl-NL" sz="40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/>
              <a:t>Platelets: CD63, </a:t>
            </a:r>
            <a:r>
              <a:rPr lang="en-US" sz="2000" dirty="0" err="1"/>
              <a:t>Ery</a:t>
            </a:r>
            <a:r>
              <a:rPr lang="en-US" sz="2000" dirty="0"/>
              <a:t>-ghosts: CD235a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22</a:t>
            </a:fld>
            <a:endParaRPr lang="en-US" sz="2000" dirty="0"/>
          </a:p>
        </p:txBody>
      </p:sp>
      <p:pic>
        <p:nvPicPr>
          <p:cNvPr id="6" name="Picture 4" descr="ONI Nanoimager - The world's first desktop super-resolution microscope |  accela">
            <a:extLst>
              <a:ext uri="{FF2B5EF4-FFF2-40B4-BE49-F238E27FC236}">
                <a16:creationId xmlns:a16="http://schemas.microsoft.com/office/drawing/2014/main" id="{49C50B2A-90B5-CE6D-9563-141194B6F3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2" r="31265"/>
          <a:stretch/>
        </p:blipFill>
        <p:spPr bwMode="auto">
          <a:xfrm>
            <a:off x="9182262" y="36183"/>
            <a:ext cx="2902390" cy="168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met één afgeronde hoek 7"/>
          <p:cNvSpPr/>
          <p:nvPr/>
        </p:nvSpPr>
        <p:spPr>
          <a:xfrm>
            <a:off x="2496171" y="4729942"/>
            <a:ext cx="5228706" cy="216131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0" name="Rechte verbindingslijn 9"/>
          <p:cNvCxnSpPr/>
          <p:nvPr/>
        </p:nvCxnSpPr>
        <p:spPr>
          <a:xfrm flipH="1">
            <a:off x="2662426" y="4398817"/>
            <a:ext cx="0" cy="324196"/>
          </a:xfrm>
          <a:prstGeom prst="line">
            <a:avLst/>
          </a:prstGeom>
          <a:ln w="38100"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 flipH="1">
            <a:off x="3104758" y="4398817"/>
            <a:ext cx="0" cy="324196"/>
          </a:xfrm>
          <a:prstGeom prst="line">
            <a:avLst/>
          </a:prstGeom>
          <a:ln w="38100"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 flipH="1">
            <a:off x="3547090" y="4398817"/>
            <a:ext cx="0" cy="324196"/>
          </a:xfrm>
          <a:prstGeom prst="line">
            <a:avLst/>
          </a:prstGeom>
          <a:ln w="38100"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 flipH="1">
            <a:off x="3989422" y="4398817"/>
            <a:ext cx="0" cy="324196"/>
          </a:xfrm>
          <a:prstGeom prst="line">
            <a:avLst/>
          </a:prstGeom>
          <a:ln w="38100"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 flipH="1">
            <a:off x="4431754" y="4398817"/>
            <a:ext cx="0" cy="324196"/>
          </a:xfrm>
          <a:prstGeom prst="line">
            <a:avLst/>
          </a:prstGeom>
          <a:ln w="38100"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Rechte verbindingslijn 14"/>
          <p:cNvCxnSpPr/>
          <p:nvPr/>
        </p:nvCxnSpPr>
        <p:spPr>
          <a:xfrm flipH="1">
            <a:off x="4874086" y="4398817"/>
            <a:ext cx="0" cy="324196"/>
          </a:xfrm>
          <a:prstGeom prst="line">
            <a:avLst/>
          </a:prstGeom>
          <a:ln w="38100"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 flipH="1">
            <a:off x="5316418" y="4398817"/>
            <a:ext cx="0" cy="324196"/>
          </a:xfrm>
          <a:prstGeom prst="line">
            <a:avLst/>
          </a:prstGeom>
          <a:ln w="38100"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/>
          <p:nvPr/>
        </p:nvCxnSpPr>
        <p:spPr>
          <a:xfrm flipH="1">
            <a:off x="5758750" y="4398817"/>
            <a:ext cx="0" cy="324196"/>
          </a:xfrm>
          <a:prstGeom prst="line">
            <a:avLst/>
          </a:prstGeom>
          <a:ln w="38100"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Rechte verbindingslijn 17"/>
          <p:cNvCxnSpPr/>
          <p:nvPr/>
        </p:nvCxnSpPr>
        <p:spPr>
          <a:xfrm flipH="1">
            <a:off x="6201082" y="4398817"/>
            <a:ext cx="0" cy="324196"/>
          </a:xfrm>
          <a:prstGeom prst="line">
            <a:avLst/>
          </a:prstGeom>
          <a:ln w="38100"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 flipH="1">
            <a:off x="6643414" y="4398817"/>
            <a:ext cx="0" cy="324196"/>
          </a:xfrm>
          <a:prstGeom prst="line">
            <a:avLst/>
          </a:prstGeom>
          <a:ln w="38100"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 flipH="1">
            <a:off x="7085746" y="4398817"/>
            <a:ext cx="0" cy="324196"/>
          </a:xfrm>
          <a:prstGeom prst="line">
            <a:avLst/>
          </a:prstGeom>
          <a:ln w="38100"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" name="Rechte verbindingslijn 20"/>
          <p:cNvCxnSpPr/>
          <p:nvPr/>
        </p:nvCxnSpPr>
        <p:spPr>
          <a:xfrm flipH="1">
            <a:off x="7528079" y="4398817"/>
            <a:ext cx="0" cy="324196"/>
          </a:xfrm>
          <a:prstGeom prst="line">
            <a:avLst/>
          </a:prstGeom>
          <a:ln w="38100"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3" name="Ovaal 22"/>
          <p:cNvSpPr/>
          <p:nvPr/>
        </p:nvSpPr>
        <p:spPr>
          <a:xfrm>
            <a:off x="2998212" y="4185726"/>
            <a:ext cx="213091" cy="2130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4325208" y="4185726"/>
            <a:ext cx="213091" cy="2130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/>
          <p:cNvSpPr/>
          <p:nvPr/>
        </p:nvSpPr>
        <p:spPr>
          <a:xfrm>
            <a:off x="5648845" y="4185726"/>
            <a:ext cx="213091" cy="2130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al 25"/>
          <p:cNvSpPr/>
          <p:nvPr/>
        </p:nvSpPr>
        <p:spPr>
          <a:xfrm>
            <a:off x="6979200" y="4185726"/>
            <a:ext cx="213091" cy="2130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Tekstvak 26"/>
          <p:cNvSpPr txBox="1"/>
          <p:nvPr/>
        </p:nvSpPr>
        <p:spPr>
          <a:xfrm>
            <a:off x="9439357" y="4641272"/>
            <a:ext cx="12651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Assay chip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9260591" y="4111915"/>
            <a:ext cx="14439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/>
              <a:t>Streptavidin</a:t>
            </a:r>
            <a:endParaRPr lang="nl-NL" sz="2000" dirty="0"/>
          </a:p>
        </p:txBody>
      </p:sp>
      <p:sp>
        <p:nvSpPr>
          <p:cNvPr id="37" name="Tekstvak 36"/>
          <p:cNvSpPr txBox="1"/>
          <p:nvPr/>
        </p:nvSpPr>
        <p:spPr>
          <a:xfrm>
            <a:off x="8712172" y="3681014"/>
            <a:ext cx="1992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/>
              <a:t>Capture</a:t>
            </a:r>
            <a:r>
              <a:rPr lang="nl-NL" sz="2000" dirty="0"/>
              <a:t> antibody</a:t>
            </a:r>
          </a:p>
        </p:txBody>
      </p:sp>
      <p:sp>
        <p:nvSpPr>
          <p:cNvPr id="45" name="Tekstvak 44"/>
          <p:cNvSpPr txBox="1"/>
          <p:nvPr/>
        </p:nvSpPr>
        <p:spPr>
          <a:xfrm>
            <a:off x="8520966" y="3151657"/>
            <a:ext cx="2183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/>
              <a:t>Detection</a:t>
            </a:r>
            <a:r>
              <a:rPr lang="nl-NL" sz="2000" dirty="0"/>
              <a:t> antibody</a:t>
            </a:r>
          </a:p>
        </p:txBody>
      </p:sp>
      <p:pic>
        <p:nvPicPr>
          <p:cNvPr id="48" name="Image 11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3393325" y="2950722"/>
            <a:ext cx="294271" cy="294271"/>
          </a:xfrm>
          <a:prstGeom prst="rect">
            <a:avLst/>
          </a:prstGeom>
        </p:spPr>
      </p:pic>
      <p:pic>
        <p:nvPicPr>
          <p:cNvPr id="49" name="Image 11" descr="preencoded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5932230" y="3211503"/>
            <a:ext cx="294271" cy="294271"/>
          </a:xfrm>
          <a:prstGeom prst="rect">
            <a:avLst/>
          </a:prstGeom>
        </p:spPr>
      </p:pic>
      <p:pic>
        <p:nvPicPr>
          <p:cNvPr id="50" name="Image 11" descr="preencoded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6755801" y="2512787"/>
            <a:ext cx="294271" cy="294271"/>
          </a:xfrm>
          <a:prstGeom prst="rect">
            <a:avLst/>
          </a:prstGeom>
        </p:spPr>
      </p:pic>
      <p:pic>
        <p:nvPicPr>
          <p:cNvPr id="52" name="Image 11" descr="preencoded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4577981" y="3097176"/>
            <a:ext cx="294271" cy="294271"/>
          </a:xfrm>
          <a:prstGeom prst="rect">
            <a:avLst/>
          </a:prstGeom>
        </p:spPr>
      </p:pic>
      <p:pic>
        <p:nvPicPr>
          <p:cNvPr id="53" name="Image 11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3785282" y="2696924"/>
            <a:ext cx="294271" cy="294271"/>
          </a:xfrm>
          <a:prstGeom prst="rect">
            <a:avLst/>
          </a:prstGeom>
        </p:spPr>
      </p:pic>
      <p:sp>
        <p:nvSpPr>
          <p:cNvPr id="54" name="Tekstvak 53"/>
          <p:cNvSpPr txBox="1"/>
          <p:nvPr/>
        </p:nvSpPr>
        <p:spPr>
          <a:xfrm>
            <a:off x="8928448" y="2435550"/>
            <a:ext cx="17760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/>
              <a:t>Membrane</a:t>
            </a:r>
            <a:r>
              <a:rPr lang="nl-NL" sz="2000" dirty="0"/>
              <a:t> </a:t>
            </a:r>
            <a:r>
              <a:rPr lang="nl-NL" sz="2000" dirty="0" err="1"/>
              <a:t>dye</a:t>
            </a:r>
            <a:endParaRPr lang="nl-NL" sz="2000" dirty="0"/>
          </a:p>
        </p:txBody>
      </p:sp>
      <p:cxnSp>
        <p:nvCxnSpPr>
          <p:cNvPr id="56" name="Rechte verbindingslijn 55"/>
          <p:cNvCxnSpPr>
            <a:stCxn id="27" idx="1"/>
            <a:endCxn id="8" idx="3"/>
          </p:cNvCxnSpPr>
          <p:nvPr/>
        </p:nvCxnSpPr>
        <p:spPr>
          <a:xfrm flipH="1" flipV="1">
            <a:off x="7724877" y="4838008"/>
            <a:ext cx="1714480" cy="0"/>
          </a:xfrm>
          <a:prstGeom prst="line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chte verbindingslijn 56"/>
          <p:cNvCxnSpPr>
            <a:stCxn id="33" idx="1"/>
            <a:endCxn id="26" idx="6"/>
          </p:cNvCxnSpPr>
          <p:nvPr/>
        </p:nvCxnSpPr>
        <p:spPr>
          <a:xfrm flipH="1" flipV="1">
            <a:off x="7192291" y="4292272"/>
            <a:ext cx="2068300" cy="0"/>
          </a:xfrm>
          <a:prstGeom prst="line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ep 62"/>
          <p:cNvGrpSpPr/>
          <p:nvPr/>
        </p:nvGrpSpPr>
        <p:grpSpPr>
          <a:xfrm>
            <a:off x="2886755" y="3538146"/>
            <a:ext cx="780732" cy="736568"/>
            <a:chOff x="1765236" y="3288125"/>
            <a:chExt cx="780732" cy="736568"/>
          </a:xfrm>
        </p:grpSpPr>
        <p:pic>
          <p:nvPicPr>
            <p:cNvPr id="39" name="Image 10" descr="preencoded.png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1765236" y="3288125"/>
              <a:ext cx="780732" cy="679409"/>
            </a:xfrm>
            <a:prstGeom prst="rect">
              <a:avLst/>
            </a:prstGeom>
          </p:spPr>
        </p:pic>
        <p:pic>
          <p:nvPicPr>
            <p:cNvPr id="62" name="Image 14" descr="preencoded.png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1964412" y="3831103"/>
              <a:ext cx="193590" cy="193590"/>
            </a:xfrm>
            <a:prstGeom prst="rect">
              <a:avLst/>
            </a:prstGeom>
          </p:spPr>
        </p:pic>
      </p:grpSp>
      <p:grpSp>
        <p:nvGrpSpPr>
          <p:cNvPr id="70" name="Groep 69"/>
          <p:cNvGrpSpPr/>
          <p:nvPr/>
        </p:nvGrpSpPr>
        <p:grpSpPr>
          <a:xfrm>
            <a:off x="6870316" y="3538146"/>
            <a:ext cx="780732" cy="736568"/>
            <a:chOff x="1765236" y="3288125"/>
            <a:chExt cx="780732" cy="736568"/>
          </a:xfrm>
        </p:grpSpPr>
        <p:pic>
          <p:nvPicPr>
            <p:cNvPr id="71" name="Image 10" descr="preencoded.png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1765236" y="3288125"/>
              <a:ext cx="780732" cy="679409"/>
            </a:xfrm>
            <a:prstGeom prst="rect">
              <a:avLst/>
            </a:prstGeom>
          </p:spPr>
        </p:pic>
        <p:pic>
          <p:nvPicPr>
            <p:cNvPr id="72" name="Image 14" descr="preencoded.png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1964412" y="3831103"/>
              <a:ext cx="193590" cy="193590"/>
            </a:xfrm>
            <a:prstGeom prst="rect">
              <a:avLst/>
            </a:prstGeom>
          </p:spPr>
        </p:pic>
      </p:grpSp>
      <p:cxnSp>
        <p:nvCxnSpPr>
          <p:cNvPr id="73" name="Rechte verbindingslijn 72"/>
          <p:cNvCxnSpPr>
            <a:stCxn id="37" idx="1"/>
            <a:endCxn id="71" idx="3"/>
          </p:cNvCxnSpPr>
          <p:nvPr/>
        </p:nvCxnSpPr>
        <p:spPr>
          <a:xfrm flipH="1" flipV="1">
            <a:off x="7651048" y="3877851"/>
            <a:ext cx="1061124" cy="0"/>
          </a:xfrm>
          <a:prstGeom prst="line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ep 77"/>
          <p:cNvGrpSpPr/>
          <p:nvPr/>
        </p:nvGrpSpPr>
        <p:grpSpPr>
          <a:xfrm>
            <a:off x="5537792" y="3538146"/>
            <a:ext cx="780732" cy="736568"/>
            <a:chOff x="1765236" y="3288125"/>
            <a:chExt cx="780732" cy="736568"/>
          </a:xfrm>
        </p:grpSpPr>
        <p:pic>
          <p:nvPicPr>
            <p:cNvPr id="79" name="Image 10" descr="preencoded.png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1765236" y="3288125"/>
              <a:ext cx="780732" cy="679409"/>
            </a:xfrm>
            <a:prstGeom prst="rect">
              <a:avLst/>
            </a:prstGeom>
          </p:spPr>
        </p:pic>
        <p:pic>
          <p:nvPicPr>
            <p:cNvPr id="80" name="Image 14" descr="preencoded.png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1964412" y="3831103"/>
              <a:ext cx="193590" cy="193590"/>
            </a:xfrm>
            <a:prstGeom prst="rect">
              <a:avLst/>
            </a:prstGeom>
          </p:spPr>
        </p:pic>
      </p:grpSp>
      <p:cxnSp>
        <p:nvCxnSpPr>
          <p:cNvPr id="87" name="Rechte verbindingslijn 86"/>
          <p:cNvCxnSpPr>
            <a:stCxn id="45" idx="1"/>
            <a:endCxn id="77" idx="2"/>
          </p:cNvCxnSpPr>
          <p:nvPr/>
        </p:nvCxnSpPr>
        <p:spPr>
          <a:xfrm flipH="1" flipV="1">
            <a:off x="7874102" y="3347106"/>
            <a:ext cx="646864" cy="0"/>
          </a:xfrm>
          <a:prstGeom prst="line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Rechte verbindingslijn 89"/>
          <p:cNvCxnSpPr>
            <a:stCxn id="54" idx="1"/>
            <a:endCxn id="50" idx="3"/>
          </p:cNvCxnSpPr>
          <p:nvPr/>
        </p:nvCxnSpPr>
        <p:spPr>
          <a:xfrm flipH="1">
            <a:off x="7050072" y="2635605"/>
            <a:ext cx="1878376" cy="0"/>
          </a:xfrm>
          <a:prstGeom prst="line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ep 63"/>
          <p:cNvGrpSpPr/>
          <p:nvPr/>
        </p:nvGrpSpPr>
        <p:grpSpPr>
          <a:xfrm>
            <a:off x="4214447" y="3538146"/>
            <a:ext cx="780732" cy="736568"/>
            <a:chOff x="1765236" y="3288125"/>
            <a:chExt cx="780732" cy="736568"/>
          </a:xfrm>
        </p:grpSpPr>
        <p:pic>
          <p:nvPicPr>
            <p:cNvPr id="65" name="Image 10" descr="preencoded.png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1765236" y="3288125"/>
              <a:ext cx="780732" cy="679409"/>
            </a:xfrm>
            <a:prstGeom prst="rect">
              <a:avLst/>
            </a:prstGeom>
          </p:spPr>
        </p:pic>
        <p:pic>
          <p:nvPicPr>
            <p:cNvPr id="66" name="Image 14" descr="preencoded.png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1964412" y="3831103"/>
              <a:ext cx="193590" cy="193590"/>
            </a:xfrm>
            <a:prstGeom prst="rect">
              <a:avLst/>
            </a:prstGeom>
          </p:spPr>
        </p:pic>
      </p:grpSp>
      <p:pic>
        <p:nvPicPr>
          <p:cNvPr id="100" name="Image 11" descr="preencoded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3512473" y="3344190"/>
            <a:ext cx="294271" cy="294271"/>
          </a:xfrm>
          <a:prstGeom prst="rect">
            <a:avLst/>
          </a:prstGeom>
        </p:spPr>
      </p:pic>
      <p:pic>
        <p:nvPicPr>
          <p:cNvPr id="117" name="Image 8" descr="preencoded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55155">
            <a:off x="3534362" y="2538510"/>
            <a:ext cx="1219591" cy="1219591"/>
          </a:xfrm>
          <a:prstGeom prst="rect">
            <a:avLst/>
          </a:prstGeom>
        </p:spPr>
      </p:pic>
      <p:pic>
        <p:nvPicPr>
          <p:cNvPr id="118" name="Image 8" descr="preencoded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4492926">
            <a:off x="6067030" y="2658640"/>
            <a:ext cx="1219591" cy="1219591"/>
          </a:xfrm>
          <a:prstGeom prst="rect">
            <a:avLst/>
          </a:prstGeom>
        </p:spPr>
      </p:pic>
      <p:pic>
        <p:nvPicPr>
          <p:cNvPr id="51" name="Image 7" descr="preencoded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1"/>
          <a:stretch>
            <a:fillRect/>
          </a:stretch>
        </p:blipFill>
        <p:spPr>
          <a:xfrm rot="5812595">
            <a:off x="5920884" y="2258755"/>
            <a:ext cx="626193" cy="763043"/>
          </a:xfrm>
          <a:prstGeom prst="rect">
            <a:avLst/>
          </a:prstGeom>
        </p:spPr>
      </p:pic>
      <p:pic>
        <p:nvPicPr>
          <p:cNvPr id="77" name="Image 7" descr="preencoded.pn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1"/>
          <a:stretch>
            <a:fillRect/>
          </a:stretch>
        </p:blipFill>
        <p:spPr>
          <a:xfrm rot="16371194">
            <a:off x="7179957" y="2946594"/>
            <a:ext cx="626193" cy="763043"/>
          </a:xfrm>
          <a:prstGeom prst="rect">
            <a:avLst/>
          </a:prstGeom>
        </p:spPr>
      </p:pic>
      <p:pic>
        <p:nvPicPr>
          <p:cNvPr id="81" name="Image 7" descr="preencoded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1"/>
          <a:stretch>
            <a:fillRect/>
          </a:stretch>
        </p:blipFill>
        <p:spPr>
          <a:xfrm rot="10509213">
            <a:off x="4306424" y="2139268"/>
            <a:ext cx="626193" cy="76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49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 animBg="1"/>
      <p:bldP spid="24" grpId="0" animBg="1"/>
      <p:bldP spid="25" grpId="0" animBg="1"/>
      <p:bldP spid="26" grpId="0" animBg="1"/>
      <p:bldP spid="33" grpId="0"/>
      <p:bldP spid="37" grpId="0"/>
      <p:bldP spid="45" grpId="0"/>
      <p:bldP spid="5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/>
              <a:t> Image sources: Laboratory studies in general microbiology &amp; </a:t>
            </a:r>
            <a:r>
              <a:rPr lang="en-US" sz="2000" dirty="0" err="1"/>
              <a:t>Merckmilipore</a:t>
            </a:r>
            <a:endParaRPr lang="en-US" sz="20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9" t="13040" r="42135" b="58666"/>
          <a:stretch/>
        </p:blipFill>
        <p:spPr>
          <a:xfrm>
            <a:off x="6444939" y="2119740"/>
            <a:ext cx="2579828" cy="2204457"/>
          </a:xfrm>
          <a:prstGeom prst="rect">
            <a:avLst/>
          </a:prstGeom>
        </p:spPr>
      </p:pic>
      <p:pic>
        <p:nvPicPr>
          <p:cNvPr id="9" name="Picture 15">
            <a:extLst>
              <a:ext uri="{FF2B5EF4-FFF2-40B4-BE49-F238E27FC236}">
                <a16:creationId xmlns:a16="http://schemas.microsoft.com/office/drawing/2014/main" id="{2F2A4731-E660-AC60-CED4-2760DFC349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9" t="8744" r="24891" b="14445"/>
          <a:stretch/>
        </p:blipFill>
        <p:spPr>
          <a:xfrm rot="5400000">
            <a:off x="3428195" y="1642989"/>
            <a:ext cx="2527883" cy="3174830"/>
          </a:xfrm>
          <a:prstGeom prst="rect">
            <a:avLst/>
          </a:prstGeom>
          <a:effectLst/>
        </p:spPr>
      </p:pic>
      <p:pic>
        <p:nvPicPr>
          <p:cNvPr id="10" name="Picture 16">
            <a:extLst>
              <a:ext uri="{FF2B5EF4-FFF2-40B4-BE49-F238E27FC236}">
                <a16:creationId xmlns:a16="http://schemas.microsoft.com/office/drawing/2014/main" id="{065516B1-E7B3-39DE-F8AE-7EC4D98CD9A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9" t="2992" r="17169" b="13864"/>
          <a:stretch/>
        </p:blipFill>
        <p:spPr>
          <a:xfrm rot="5400000">
            <a:off x="364947" y="1919285"/>
            <a:ext cx="2527884" cy="2622237"/>
          </a:xfrm>
          <a:prstGeom prst="rect">
            <a:avLst/>
          </a:prstGeom>
          <a:effectLst/>
        </p:spPr>
      </p:pic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849600"/>
          </a:xfrm>
        </p:spPr>
        <p:txBody>
          <a:bodyPr>
            <a:normAutofit/>
          </a:bodyPr>
          <a:lstStyle/>
          <a:p>
            <a:r>
              <a:rPr lang="nl-NL" sz="4000" dirty="0"/>
              <a:t>800 nm </a:t>
            </a:r>
            <a:r>
              <a:rPr lang="nl-NL" sz="4000" dirty="0" err="1"/>
              <a:t>Polycarbonate</a:t>
            </a:r>
            <a:r>
              <a:rPr lang="nl-NL" sz="4000" dirty="0"/>
              <a:t> track-</a:t>
            </a:r>
            <a:r>
              <a:rPr lang="nl-NL" sz="4000" dirty="0" err="1"/>
              <a:t>etched</a:t>
            </a:r>
            <a:r>
              <a:rPr lang="nl-NL" sz="4000" dirty="0"/>
              <a:t> filters</a:t>
            </a:r>
          </a:p>
        </p:txBody>
      </p:sp>
      <p:pic>
        <p:nvPicPr>
          <p:cNvPr id="17" name="Picture 2" descr="https://www.merckmillipore.com/waroot/xl/MB1910-01%5b860-ALL%5d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" r="7849"/>
          <a:stretch/>
        </p:blipFill>
        <p:spPr bwMode="auto">
          <a:xfrm>
            <a:off x="8744404" y="1961866"/>
            <a:ext cx="3190297" cy="253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1298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1099800" cy="849600"/>
          </a:xfrm>
        </p:spPr>
        <p:txBody>
          <a:bodyPr>
            <a:noAutofit/>
          </a:bodyPr>
          <a:lstStyle/>
          <a:p>
            <a:r>
              <a:rPr lang="nl-NL" sz="3600" dirty="0" err="1"/>
              <a:t>Filtration</a:t>
            </a:r>
            <a:r>
              <a:rPr lang="nl-NL" sz="3600" dirty="0"/>
              <a:t> </a:t>
            </a:r>
            <a:r>
              <a:rPr lang="nl-NL" sz="3600" dirty="0" err="1"/>
              <a:t>removes</a:t>
            </a:r>
            <a:r>
              <a:rPr lang="nl-NL" sz="3600" dirty="0"/>
              <a:t> </a:t>
            </a:r>
            <a:r>
              <a:rPr lang="nl-NL" sz="3600" dirty="0" err="1"/>
              <a:t>platelets</a:t>
            </a:r>
            <a:r>
              <a:rPr lang="nl-NL" sz="3600" dirty="0"/>
              <a:t>, EV </a:t>
            </a:r>
            <a:r>
              <a:rPr lang="nl-NL" sz="3600" dirty="0" err="1"/>
              <a:t>concentration</a:t>
            </a:r>
            <a:r>
              <a:rPr lang="nl-NL" sz="3600" dirty="0"/>
              <a:t> </a:t>
            </a:r>
            <a:r>
              <a:rPr lang="nl-NL" sz="3600" dirty="0" err="1"/>
              <a:t>unaffected</a:t>
            </a:r>
            <a:endParaRPr lang="nl-NL" sz="36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/>
              <a:t>Bracht et al. J </a:t>
            </a:r>
            <a:r>
              <a:rPr lang="en-US" sz="2000" dirty="0" err="1"/>
              <a:t>Extracell</a:t>
            </a:r>
            <a:r>
              <a:rPr lang="en-US" sz="2000" dirty="0"/>
              <a:t> Vesicles 2023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24</a:t>
            </a:fld>
            <a:endParaRPr lang="en-US" sz="2000" dirty="0"/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CC846D4D-9CF9-FC72-03A4-DA7E16851D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t="41291" r="69778" b="31281"/>
          <a:stretch/>
        </p:blipFill>
        <p:spPr>
          <a:xfrm>
            <a:off x="874449" y="1684097"/>
            <a:ext cx="3053169" cy="3356749"/>
          </a:xfrm>
          <a:prstGeom prst="rect">
            <a:avLst/>
          </a:prstGeom>
        </p:spPr>
      </p:pic>
      <p:sp>
        <p:nvSpPr>
          <p:cNvPr id="10" name="Rechthoek 9"/>
          <p:cNvSpPr/>
          <p:nvPr/>
        </p:nvSpPr>
        <p:spPr>
          <a:xfrm>
            <a:off x="1284183" y="1222376"/>
            <a:ext cx="523943" cy="538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>
            <a:off x="4668608" y="1208108"/>
            <a:ext cx="463463" cy="4759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341943" y="1535047"/>
            <a:ext cx="463463" cy="4759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>
            <a:off x="9002133" y="1500122"/>
            <a:ext cx="463463" cy="4759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>
            <a:off x="13791" y="5600882"/>
            <a:ext cx="84913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L" i="1" dirty="0"/>
              <a:t>*</a:t>
            </a:r>
            <a:r>
              <a:rPr lang="en-US" i="1" dirty="0"/>
              <a:t>EVs were measured by flow cytometry (Apogee A60; detection range: 150-1,000 nm)</a:t>
            </a:r>
            <a:endParaRPr lang="en-NL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92E648-0786-10D2-3DA1-D161A6567A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602"/>
          <a:stretch/>
        </p:blipFill>
        <p:spPr>
          <a:xfrm>
            <a:off x="4301560" y="1698364"/>
            <a:ext cx="6953588" cy="325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51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5116" y="206459"/>
            <a:ext cx="11301663" cy="849600"/>
          </a:xfrm>
        </p:spPr>
        <p:txBody>
          <a:bodyPr>
            <a:noAutofit/>
          </a:bodyPr>
          <a:lstStyle/>
          <a:p>
            <a:r>
              <a:rPr lang="nl-NL" sz="3200" dirty="0"/>
              <a:t>50-75% of </a:t>
            </a:r>
            <a:r>
              <a:rPr lang="nl-NL" sz="3200" dirty="0" err="1"/>
              <a:t>the</a:t>
            </a:r>
            <a:r>
              <a:rPr lang="nl-NL" sz="3200" dirty="0"/>
              <a:t> </a:t>
            </a:r>
            <a:r>
              <a:rPr lang="nl-NL" sz="3200" dirty="0" err="1"/>
              <a:t>detected</a:t>
            </a:r>
            <a:r>
              <a:rPr lang="nl-NL" sz="3200" dirty="0"/>
              <a:t> </a:t>
            </a:r>
            <a:r>
              <a:rPr lang="nl-NL" sz="3200" dirty="0" err="1"/>
              <a:t>miRNA</a:t>
            </a:r>
            <a:r>
              <a:rPr lang="nl-NL" sz="3200" dirty="0"/>
              <a:t> </a:t>
            </a:r>
            <a:r>
              <a:rPr lang="nl-NL" sz="3200" dirty="0" err="1"/>
              <a:t>originates</a:t>
            </a:r>
            <a:r>
              <a:rPr lang="nl-NL" sz="3200" dirty="0"/>
              <a:t> </a:t>
            </a:r>
            <a:r>
              <a:rPr lang="nl-NL" sz="3200" dirty="0" err="1"/>
              <a:t>from</a:t>
            </a:r>
            <a:r>
              <a:rPr lang="nl-NL" sz="3200" dirty="0"/>
              <a:t> </a:t>
            </a:r>
            <a:r>
              <a:rPr lang="nl-NL" sz="3200" dirty="0" err="1"/>
              <a:t>particles</a:t>
            </a:r>
            <a:r>
              <a:rPr lang="nl-NL" sz="3200" dirty="0"/>
              <a:t> &gt; 800 nm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z="2000" dirty="0"/>
              <a:t>Bracht et al. J </a:t>
            </a:r>
            <a:r>
              <a:rPr lang="nl-NL" sz="2000" dirty="0" err="1"/>
              <a:t>Extracell</a:t>
            </a:r>
            <a:r>
              <a:rPr lang="nl-NL" sz="2000" dirty="0"/>
              <a:t> </a:t>
            </a:r>
            <a:r>
              <a:rPr lang="nl-NL" sz="2000" dirty="0" err="1"/>
              <a:t>Vesicles</a:t>
            </a:r>
            <a:r>
              <a:rPr lang="nl-NL" sz="2000" dirty="0"/>
              <a:t> 2023</a:t>
            </a:r>
            <a:endParaRPr lang="en-US" sz="20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25</a:t>
            </a:fld>
            <a:endParaRPr lang="en-US" sz="2000"/>
          </a:p>
        </p:txBody>
      </p:sp>
      <p:sp>
        <p:nvSpPr>
          <p:cNvPr id="11" name="Tekstvak 10"/>
          <p:cNvSpPr txBox="1"/>
          <p:nvPr/>
        </p:nvSpPr>
        <p:spPr>
          <a:xfrm>
            <a:off x="48128" y="6167214"/>
            <a:ext cx="31020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/>
              <a:t>EV-</a:t>
            </a:r>
            <a:r>
              <a:rPr lang="nl-NL" sz="1600" i="1" dirty="0" err="1"/>
              <a:t>associated</a:t>
            </a:r>
            <a:r>
              <a:rPr lang="nl-NL" sz="1600" i="1" dirty="0"/>
              <a:t>: let7a-5p, miR-21-5p</a:t>
            </a:r>
          </a:p>
          <a:p>
            <a:r>
              <a:rPr lang="nl-NL" sz="1600" i="1" dirty="0" err="1"/>
              <a:t>Platelet-associated</a:t>
            </a:r>
            <a:r>
              <a:rPr lang="nl-NL" sz="1600" i="1" dirty="0"/>
              <a:t>: miR-223-3p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556D2519-CA11-2F8B-EA7D-0EABC5B53B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13876" y="1116770"/>
          <a:ext cx="6164249" cy="4549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9" r:id="rId4" imgW="4084299" imgH="3014129" progId="Prism9.Document">
                  <p:embed/>
                </p:oleObj>
              </mc:Choice>
              <mc:Fallback>
                <p:oleObj name="Prism 9" r:id="rId4" imgW="4084299" imgH="3014129" progId="Prism9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556D2519-CA11-2F8B-EA7D-0EABC5B53B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3876" y="1116770"/>
                        <a:ext cx="6164249" cy="45495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10539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8ABEE0C-E5ED-6815-7C07-CECB647CA736}"/>
              </a:ext>
            </a:extLst>
          </p:cNvPr>
          <p:cNvSpPr/>
          <p:nvPr/>
        </p:nvSpPr>
        <p:spPr>
          <a:xfrm>
            <a:off x="0" y="5956300"/>
            <a:ext cx="12192000" cy="901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/>
              <a:t>Transmission </a:t>
            </a:r>
            <a:r>
              <a:rPr lang="nl-NL" sz="4000" dirty="0" err="1"/>
              <a:t>electron</a:t>
            </a:r>
            <a:r>
              <a:rPr lang="nl-NL" sz="4000" dirty="0"/>
              <a:t> </a:t>
            </a:r>
            <a:r>
              <a:rPr lang="nl-NL" sz="4000" dirty="0" err="1"/>
              <a:t>microscopy</a:t>
            </a:r>
            <a:endParaRPr lang="nl-NL" sz="40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/>
              <a:t>Magnification: 4800x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26</a:t>
            </a:fld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62C310-F89E-B561-025C-95FF1E829E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27" t="16535" r="24624" b="23434"/>
          <a:stretch/>
        </p:blipFill>
        <p:spPr>
          <a:xfrm>
            <a:off x="6453556" y="1767250"/>
            <a:ext cx="4589584" cy="349933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5D1DD3B-3492-2F83-1ACB-12B10A075DF7}"/>
              </a:ext>
            </a:extLst>
          </p:cNvPr>
          <p:cNvCxnSpPr>
            <a:cxnSpLocks/>
          </p:cNvCxnSpPr>
          <p:nvPr/>
        </p:nvCxnSpPr>
        <p:spPr>
          <a:xfrm>
            <a:off x="10159151" y="4989846"/>
            <a:ext cx="792000" cy="0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D5C8076-5B32-07A7-9CBA-AF47BDAB8933}"/>
              </a:ext>
            </a:extLst>
          </p:cNvPr>
          <p:cNvSpPr txBox="1"/>
          <p:nvPr/>
        </p:nvSpPr>
        <p:spPr>
          <a:xfrm>
            <a:off x="10278210" y="5002821"/>
            <a:ext cx="5533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 b="1" dirty="0"/>
              <a:t>1 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19FAB3-F7C3-0986-4829-D4E8709FA9D6}"/>
              </a:ext>
            </a:extLst>
          </p:cNvPr>
          <p:cNvSpPr txBox="1"/>
          <p:nvPr/>
        </p:nvSpPr>
        <p:spPr>
          <a:xfrm>
            <a:off x="8048477" y="1370980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2x2500g sort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EB14EF9-202E-2179-286F-2E5660D69E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444" t="17044" r="21507" b="22926"/>
          <a:stretch/>
        </p:blipFill>
        <p:spPr>
          <a:xfrm>
            <a:off x="1453664" y="1767250"/>
            <a:ext cx="4589584" cy="349933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5AE1B7D-1350-2DE8-EFB7-EA22EF64C5DC}"/>
              </a:ext>
            </a:extLst>
          </p:cNvPr>
          <p:cNvCxnSpPr>
            <a:cxnSpLocks/>
          </p:cNvCxnSpPr>
          <p:nvPr/>
        </p:nvCxnSpPr>
        <p:spPr>
          <a:xfrm>
            <a:off x="5141900" y="4989846"/>
            <a:ext cx="792000" cy="0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644FB69-6897-D878-64AC-C56F2C8A7B9A}"/>
              </a:ext>
            </a:extLst>
          </p:cNvPr>
          <p:cNvSpPr txBox="1"/>
          <p:nvPr/>
        </p:nvSpPr>
        <p:spPr>
          <a:xfrm>
            <a:off x="5318999" y="5002821"/>
            <a:ext cx="5533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 b="1" dirty="0"/>
              <a:t>1 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0A7873-D21D-FB45-CB3F-BDC7D36D5083}"/>
              </a:ext>
            </a:extLst>
          </p:cNvPr>
          <p:cNvSpPr txBox="1"/>
          <p:nvPr/>
        </p:nvSpPr>
        <p:spPr>
          <a:xfrm>
            <a:off x="3048585" y="1370980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1x2500g sort</a:t>
            </a:r>
          </a:p>
        </p:txBody>
      </p:sp>
    </p:spTree>
    <p:extLst>
      <p:ext uri="{BB962C8B-B14F-4D97-AF65-F5344CB8AC3E}">
        <p14:creationId xmlns:p14="http://schemas.microsoft.com/office/powerpoint/2010/main" val="3889964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6846E9-9855-4016-3CCA-CE8C8309585A}"/>
              </a:ext>
            </a:extLst>
          </p:cNvPr>
          <p:cNvSpPr/>
          <p:nvPr/>
        </p:nvSpPr>
        <p:spPr>
          <a:xfrm>
            <a:off x="-27296" y="5982166"/>
            <a:ext cx="12296633" cy="903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D3A19989-FDEB-305C-61C0-02D8CD8121C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82411" y="141316"/>
            <a:ext cx="10027177" cy="67166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A977BD-5B02-B008-2333-D7F12379E7E5}"/>
              </a:ext>
            </a:extLst>
          </p:cNvPr>
          <p:cNvSpPr txBox="1"/>
          <p:nvPr/>
        </p:nvSpPr>
        <p:spPr>
          <a:xfrm>
            <a:off x="40944" y="59428"/>
            <a:ext cx="11144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2200" b="1" dirty="0"/>
              <a:t>Figure 1</a:t>
            </a:r>
          </a:p>
        </p:txBody>
      </p:sp>
    </p:spTree>
    <p:extLst>
      <p:ext uri="{BB962C8B-B14F-4D97-AF65-F5344CB8AC3E}">
        <p14:creationId xmlns:p14="http://schemas.microsoft.com/office/powerpoint/2010/main" val="10122922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F16A4D-78C4-339C-641A-E649B9B73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42A0-B5E2-44F5-B3B2-BF8DFB7A5F0D}" type="slidenum">
              <a:rPr lang="nl-NL" smtClean="0"/>
              <a:t>28</a:t>
            </a:fld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295F34E-F619-3AA2-428B-C87B12C856D2}"/>
              </a:ext>
            </a:extLst>
          </p:cNvPr>
          <p:cNvSpPr txBox="1">
            <a:spLocks/>
          </p:cNvSpPr>
          <p:nvPr/>
        </p:nvSpPr>
        <p:spPr>
          <a:xfrm>
            <a:off x="609600" y="368768"/>
            <a:ext cx="10972800" cy="84960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1218600" rtl="0" eaLnBrk="1" latinLnBrk="0" hangingPunct="1">
              <a:spcBef>
                <a:spcPct val="0"/>
              </a:spcBef>
              <a:buNone/>
              <a:defRPr sz="4800" b="1" kern="1200">
                <a:solidFill>
                  <a:srgbClr val="13356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Filtration produces EVs beyond a critical concentration of platelets </a:t>
            </a:r>
            <a:endParaRPr lang="nl-NL" sz="4000" dirty="0"/>
          </a:p>
        </p:txBody>
      </p:sp>
      <p:sp>
        <p:nvSpPr>
          <p:cNvPr id="7" name="Tijdelijke aanduiding voor voettekst 3">
            <a:extLst>
              <a:ext uri="{FF2B5EF4-FFF2-40B4-BE49-F238E27FC236}">
                <a16:creationId xmlns:a16="http://schemas.microsoft.com/office/drawing/2014/main" id="{8497A04C-16F6-6F0D-1DEF-76DD2C3AC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392" y="6232228"/>
            <a:ext cx="10972800" cy="365125"/>
          </a:xfrm>
        </p:spPr>
        <p:txBody>
          <a:bodyPr/>
          <a:lstStyle/>
          <a:p>
            <a:r>
              <a:rPr lang="en-US" sz="2000" dirty="0"/>
              <a:t>* EV-FCM size detection range 150 – 1,000 nm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6E8140A8-3A96-267B-7E48-254BD533A1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46955" y="1480343"/>
          <a:ext cx="4294187" cy="3897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rism 9" r:id="rId4" imgW="4294618" imgH="3896867" progId="Prism9.Document">
                  <p:embed/>
                </p:oleObj>
              </mc:Choice>
              <mc:Fallback>
                <p:oleObj name="Prism 9" r:id="rId4" imgW="4294618" imgH="3896867" progId="Prism9.Document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6E8140A8-3A96-267B-7E48-254BD533A1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46955" y="1480343"/>
                        <a:ext cx="4294187" cy="3897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9F82C036-6C26-3AB0-9488-6D06B02C70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518" y="1480343"/>
          <a:ext cx="3255963" cy="3897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Prism 9" r:id="rId6" imgW="3256347" imgH="3896867" progId="Prism9.Document">
                  <p:embed/>
                </p:oleObj>
              </mc:Choice>
              <mc:Fallback>
                <p:oleObj name="Prism 9" r:id="rId6" imgW="3256347" imgH="3896867" progId="Prism9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9F82C036-6C26-3AB0-9488-6D06B02C70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1518" y="1480343"/>
                        <a:ext cx="3255963" cy="3897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718D6AC8-44C0-A58F-5661-9E2EE16604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40329" y="1363748"/>
          <a:ext cx="3260725" cy="434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Prism 9" r:id="rId8" imgW="3261029" imgH="4349940" progId="Prism9.Document">
                  <p:embed/>
                </p:oleObj>
              </mc:Choice>
              <mc:Fallback>
                <p:oleObj name="Prism 9" r:id="rId8" imgW="3261029" imgH="4349940" progId="Prism9.Document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718D6AC8-44C0-A58F-5661-9E2EE16604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540329" y="1363748"/>
                        <a:ext cx="3260725" cy="4349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82406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F91AA967-8A89-9F48-B9EC-3C7B66F24C62}"/>
              </a:ext>
            </a:extLst>
          </p:cNvPr>
          <p:cNvSpPr txBox="1"/>
          <p:nvPr/>
        </p:nvSpPr>
        <p:spPr>
          <a:xfrm>
            <a:off x="223933" y="174654"/>
            <a:ext cx="1025010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Platelet-free plasma:</a:t>
            </a:r>
          </a:p>
          <a:p>
            <a:endParaRPr lang="en-NL" sz="1000" dirty="0"/>
          </a:p>
          <a:p>
            <a:pPr marL="285750" indent="-285750">
              <a:buFontTx/>
              <a:buChar char="-"/>
            </a:pPr>
            <a:r>
              <a:rPr lang="en-NL" b="1" dirty="0"/>
              <a:t>Spherical</a:t>
            </a:r>
            <a:r>
              <a:rPr lang="en-NL" dirty="0"/>
              <a:t> EVs (&gt; 95%)		30 nm – 1 um	</a:t>
            </a:r>
          </a:p>
          <a:p>
            <a:pPr marL="285750" indent="-285750">
              <a:buFontTx/>
              <a:buChar char="-"/>
            </a:pPr>
            <a:r>
              <a:rPr lang="en-NL" b="1" dirty="0"/>
              <a:t>Tubular</a:t>
            </a:r>
            <a:r>
              <a:rPr lang="en-NL" dirty="0"/>
              <a:t> EVs (&lt; 5%)		600 nm – 5 um </a:t>
            </a:r>
          </a:p>
          <a:p>
            <a:pPr marL="285750" indent="-285750">
              <a:buFontTx/>
              <a:buChar char="-"/>
            </a:pPr>
            <a:r>
              <a:rPr lang="en-NL" b="1" dirty="0"/>
              <a:t>Membrane</a:t>
            </a:r>
            <a:r>
              <a:rPr lang="en-NL" dirty="0"/>
              <a:t> </a:t>
            </a:r>
            <a:r>
              <a:rPr lang="en-NL" b="1" dirty="0"/>
              <a:t>fragments</a:t>
            </a:r>
            <a:r>
              <a:rPr lang="en-NL" dirty="0"/>
              <a:t> (&lt; 0.5%)	1 um – 8 um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BA3EB462-CD8C-BE45-A5D3-23C55A60108C}"/>
              </a:ext>
            </a:extLst>
          </p:cNvPr>
          <p:cNvSpPr txBox="1"/>
          <p:nvPr/>
        </p:nvSpPr>
        <p:spPr>
          <a:xfrm>
            <a:off x="80210" y="6424500"/>
            <a:ext cx="2249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Arraud et al. JTH 2014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264610D-6071-1C46-80AE-64A1AD06A528}"/>
              </a:ext>
            </a:extLst>
          </p:cNvPr>
          <p:cNvSpPr/>
          <p:nvPr/>
        </p:nvSpPr>
        <p:spPr>
          <a:xfrm>
            <a:off x="223933" y="14309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Tx/>
              <a:buChar char="-"/>
            </a:pPr>
            <a:r>
              <a:rPr lang="en-NL" b="1" dirty="0"/>
              <a:t>Lipoproteins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A7F0DEDD-D53F-4E4E-ADC8-312B50124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4370" y="125205"/>
            <a:ext cx="4142985" cy="2664835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DCA6F901-A52A-AB43-864C-7C100293E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4370" y="2790040"/>
            <a:ext cx="4142985" cy="3815351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5CAE981-E48E-4B43-A2B2-EC8AAC29B2F6}"/>
              </a:ext>
            </a:extLst>
          </p:cNvPr>
          <p:cNvSpPr txBox="1"/>
          <p:nvPr/>
        </p:nvSpPr>
        <p:spPr>
          <a:xfrm>
            <a:off x="7757171" y="2353471"/>
            <a:ext cx="1501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 b="1" dirty="0">
                <a:solidFill>
                  <a:schemeClr val="bg1">
                    <a:lumMod val="95000"/>
                  </a:schemeClr>
                </a:solidFill>
              </a:rPr>
              <a:t>Scale bar: 100 nm</a:t>
            </a: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01B07755-123D-6249-B4D6-FB76AB6F9509}"/>
              </a:ext>
            </a:extLst>
          </p:cNvPr>
          <p:cNvSpPr txBox="1"/>
          <p:nvPr/>
        </p:nvSpPr>
        <p:spPr>
          <a:xfrm>
            <a:off x="8294238" y="6297614"/>
            <a:ext cx="1501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 b="1" dirty="0">
                <a:solidFill>
                  <a:schemeClr val="bg1">
                    <a:lumMod val="95000"/>
                  </a:schemeClr>
                </a:solidFill>
              </a:rPr>
              <a:t>Scale bar: 200 nm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D7636543-B58A-6748-BC3D-8FFA64128D54}"/>
              </a:ext>
            </a:extLst>
          </p:cNvPr>
          <p:cNvSpPr txBox="1"/>
          <p:nvPr/>
        </p:nvSpPr>
        <p:spPr>
          <a:xfrm>
            <a:off x="10380135" y="4096768"/>
            <a:ext cx="1458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 b="1" dirty="0">
                <a:solidFill>
                  <a:schemeClr val="bg1">
                    <a:lumMod val="95000"/>
                  </a:schemeClr>
                </a:solidFill>
              </a:rPr>
              <a:t>Scale bar: 0.5 um</a:t>
            </a:r>
          </a:p>
        </p:txBody>
      </p:sp>
      <p:pic>
        <p:nvPicPr>
          <p:cNvPr id="12" name="Image 1">
            <a:extLst>
              <a:ext uri="{FF2B5EF4-FFF2-40B4-BE49-F238E27FC236}">
                <a16:creationId xmlns:a16="http://schemas.microsoft.com/office/drawing/2014/main" id="{63183253-BDA0-054A-A576-1B00124E090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60982" y="2809857"/>
            <a:ext cx="3448454" cy="3815351"/>
          </a:xfrm>
          <a:prstGeom prst="rect">
            <a:avLst/>
          </a:prstGeom>
        </p:spPr>
      </p:pic>
      <p:sp>
        <p:nvSpPr>
          <p:cNvPr id="13" name="TextBox 11">
            <a:extLst>
              <a:ext uri="{FF2B5EF4-FFF2-40B4-BE49-F238E27FC236}">
                <a16:creationId xmlns:a16="http://schemas.microsoft.com/office/drawing/2014/main" id="{798DAB97-D0A2-A645-A325-3C6682FC3E14}"/>
              </a:ext>
            </a:extLst>
          </p:cNvPr>
          <p:cNvSpPr txBox="1"/>
          <p:nvPr/>
        </p:nvSpPr>
        <p:spPr>
          <a:xfrm>
            <a:off x="6104274" y="6341494"/>
            <a:ext cx="1318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 b="1" dirty="0"/>
              <a:t>Scale bar: 1 um</a:t>
            </a:r>
          </a:p>
        </p:txBody>
      </p:sp>
      <p:sp>
        <p:nvSpPr>
          <p:cNvPr id="15" name="Rechthoek 14"/>
          <p:cNvSpPr/>
          <p:nvPr/>
        </p:nvSpPr>
        <p:spPr>
          <a:xfrm>
            <a:off x="4421145" y="2476582"/>
            <a:ext cx="2528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NL" b="1" dirty="0"/>
              <a:t>Platelets</a:t>
            </a:r>
            <a:r>
              <a:rPr lang="en-NL" dirty="0"/>
              <a:t> (&lt; 1 per uL PFP)</a:t>
            </a:r>
          </a:p>
        </p:txBody>
      </p:sp>
      <p:pic>
        <p:nvPicPr>
          <p:cNvPr id="16" name="Image 2" descr="Brisson-Fig. S3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8897" y="2604978"/>
            <a:ext cx="2638330" cy="3748996"/>
          </a:xfrm>
          <a:prstGeom prst="rect">
            <a:avLst/>
          </a:prstGeom>
        </p:spPr>
      </p:pic>
      <p:sp>
        <p:nvSpPr>
          <p:cNvPr id="17" name="Rechthoek 16"/>
          <p:cNvSpPr/>
          <p:nvPr/>
        </p:nvSpPr>
        <p:spPr>
          <a:xfrm>
            <a:off x="28457" y="2205123"/>
            <a:ext cx="4706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NL" b="1" dirty="0"/>
              <a:t>Ery-ghosts</a:t>
            </a:r>
            <a:r>
              <a:rPr lang="en-NL" dirty="0"/>
              <a:t> (empty erythrocytes, 145 per uL PFP)</a:t>
            </a: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798DAB97-D0A2-A645-A325-3C6682FC3E14}"/>
              </a:ext>
            </a:extLst>
          </p:cNvPr>
          <p:cNvSpPr txBox="1"/>
          <p:nvPr/>
        </p:nvSpPr>
        <p:spPr>
          <a:xfrm>
            <a:off x="2210436" y="6081460"/>
            <a:ext cx="1318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 b="1" dirty="0"/>
              <a:t>Scale bar: 1 um</a:t>
            </a:r>
          </a:p>
        </p:txBody>
      </p:sp>
      <p:sp>
        <p:nvSpPr>
          <p:cNvPr id="19" name="TextBox 3">
            <a:extLst>
              <a:ext uri="{FF2B5EF4-FFF2-40B4-BE49-F238E27FC236}">
                <a16:creationId xmlns:a16="http://schemas.microsoft.com/office/drawing/2014/main" id="{25CAE981-E48E-4B43-A2B2-EC8AAC29B2F6}"/>
              </a:ext>
            </a:extLst>
          </p:cNvPr>
          <p:cNvSpPr txBox="1"/>
          <p:nvPr/>
        </p:nvSpPr>
        <p:spPr>
          <a:xfrm>
            <a:off x="10287568" y="2353470"/>
            <a:ext cx="1501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 b="1" dirty="0">
                <a:solidFill>
                  <a:schemeClr val="bg1">
                    <a:lumMod val="95000"/>
                  </a:schemeClr>
                </a:solidFill>
              </a:rPr>
              <a:t>Scale bar: 100 nm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798DAB97-D0A2-A645-A325-3C6682FC3E14}"/>
              </a:ext>
            </a:extLst>
          </p:cNvPr>
          <p:cNvSpPr txBox="1"/>
          <p:nvPr/>
        </p:nvSpPr>
        <p:spPr>
          <a:xfrm>
            <a:off x="10524434" y="6276989"/>
            <a:ext cx="1318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400" b="1" dirty="0"/>
              <a:t>Scale bar: 1 um</a:t>
            </a:r>
          </a:p>
        </p:txBody>
      </p:sp>
    </p:spTree>
    <p:extLst>
      <p:ext uri="{BB962C8B-B14F-4D97-AF65-F5344CB8AC3E}">
        <p14:creationId xmlns:p14="http://schemas.microsoft.com/office/powerpoint/2010/main" val="66658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8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err="1"/>
              <a:t>Extracellular</a:t>
            </a:r>
            <a:r>
              <a:rPr lang="nl-NL" sz="4000" dirty="0"/>
              <a:t> </a:t>
            </a:r>
            <a:r>
              <a:rPr lang="nl-NL" sz="4000" dirty="0" err="1"/>
              <a:t>Vesicles</a:t>
            </a:r>
            <a:endParaRPr lang="nl-NL" sz="40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3</a:t>
            </a:fld>
            <a:endParaRPr lang="en-US" sz="2000" dirty="0"/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/>
          </p:nvPr>
        </p:nvSpPr>
        <p:spPr>
          <a:xfrm>
            <a:off x="609600" y="1339201"/>
            <a:ext cx="4464205" cy="4525963"/>
          </a:xfrm>
        </p:spPr>
        <p:txBody>
          <a:bodyPr>
            <a:normAutofit/>
          </a:bodyPr>
          <a:lstStyle/>
          <a:p>
            <a:r>
              <a:rPr lang="nl-NL" sz="3200" dirty="0" err="1"/>
              <a:t>Nanoparticles</a:t>
            </a:r>
            <a:endParaRPr lang="nl-NL" sz="3200" dirty="0"/>
          </a:p>
          <a:p>
            <a:pPr marL="0" indent="0">
              <a:buNone/>
            </a:pPr>
            <a:endParaRPr lang="nl-NL" sz="2000" dirty="0"/>
          </a:p>
          <a:p>
            <a:r>
              <a:rPr lang="nl-NL" sz="3200" dirty="0" err="1"/>
              <a:t>Released</a:t>
            </a:r>
            <a:r>
              <a:rPr lang="nl-NL" sz="3200" dirty="0"/>
              <a:t> </a:t>
            </a:r>
            <a:r>
              <a:rPr lang="nl-NL" sz="3200" dirty="0" err="1"/>
              <a:t>by</a:t>
            </a:r>
            <a:r>
              <a:rPr lang="nl-NL" sz="3200" dirty="0"/>
              <a:t> </a:t>
            </a:r>
            <a:r>
              <a:rPr lang="nl-NL" sz="3200" dirty="0" err="1"/>
              <a:t>cells</a:t>
            </a:r>
            <a:endParaRPr lang="nl-NL" sz="3200" dirty="0"/>
          </a:p>
          <a:p>
            <a:pPr marL="0" indent="0">
              <a:buNone/>
            </a:pPr>
            <a:endParaRPr lang="nl-NL" sz="2000" dirty="0"/>
          </a:p>
          <a:p>
            <a:r>
              <a:rPr lang="nl-NL" sz="3200" dirty="0"/>
              <a:t>Body </a:t>
            </a:r>
            <a:r>
              <a:rPr lang="nl-NL" sz="3200" dirty="0" err="1"/>
              <a:t>fluids</a:t>
            </a:r>
            <a:r>
              <a:rPr lang="nl-NL" sz="3200" dirty="0"/>
              <a:t> (plasma)</a:t>
            </a:r>
          </a:p>
          <a:p>
            <a:pPr marL="0" indent="0">
              <a:buNone/>
            </a:pPr>
            <a:endParaRPr lang="nl-NL" sz="2000" dirty="0"/>
          </a:p>
          <a:p>
            <a:r>
              <a:rPr lang="nl-NL" sz="3200" dirty="0" err="1"/>
              <a:t>Potential</a:t>
            </a:r>
            <a:r>
              <a:rPr lang="nl-NL" sz="3200" dirty="0"/>
              <a:t> </a:t>
            </a:r>
            <a:r>
              <a:rPr lang="nl-NL" sz="3200" dirty="0" err="1"/>
              <a:t>biomarkers</a:t>
            </a:r>
            <a:endParaRPr lang="nl-NL" sz="3200" dirty="0"/>
          </a:p>
          <a:p>
            <a:pPr lvl="1">
              <a:lnSpc>
                <a:spcPct val="150000"/>
              </a:lnSpc>
            </a:pPr>
            <a:r>
              <a:rPr lang="nl-NL" sz="2400" dirty="0" err="1"/>
              <a:t>Concentration</a:t>
            </a:r>
            <a:endParaRPr lang="nl-NL" sz="2400" dirty="0"/>
          </a:p>
          <a:p>
            <a:pPr lvl="2"/>
            <a:endParaRPr lang="nl-NL" sz="600" dirty="0"/>
          </a:p>
          <a:p>
            <a:pPr lvl="1"/>
            <a:r>
              <a:rPr lang="nl-NL" sz="2400" dirty="0" err="1"/>
              <a:t>Disease-specific</a:t>
            </a:r>
            <a:r>
              <a:rPr lang="nl-NL" sz="2400" dirty="0"/>
              <a:t> cargo</a:t>
            </a:r>
          </a:p>
        </p:txBody>
      </p:sp>
      <p:pic>
        <p:nvPicPr>
          <p:cNvPr id="6" name="Picture 3" descr="C:\Users\Edwin van der Pol\Documents\AMC\Output\Presentations\20100923_Oxford_MV_detection\TEM.jpg">
            <a:extLst>
              <a:ext uri="{FF2B5EF4-FFF2-40B4-BE49-F238E27FC236}">
                <a16:creationId xmlns:a16="http://schemas.microsoft.com/office/drawing/2014/main" id="{DB263144-9E3F-72F0-49DA-7FFDA04A5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398" y="1619583"/>
            <a:ext cx="3239144" cy="3239144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8923F5-4544-744D-BD1A-F6F81C6615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4" r="5832"/>
          <a:stretch/>
        </p:blipFill>
        <p:spPr>
          <a:xfrm>
            <a:off x="5194829" y="1613827"/>
            <a:ext cx="3230711" cy="32449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037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AA55A6E-3E3A-DD81-44F4-80F28EC75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650330"/>
            <a:ext cx="10477500" cy="2352183"/>
          </a:xfrm>
        </p:spPr>
        <p:txBody>
          <a:bodyPr>
            <a:normAutofit/>
          </a:bodyPr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&gt;99.9% </a:t>
            </a:r>
            <a:r>
              <a:rPr lang="en-GB" sz="4400" dirty="0"/>
              <a:t>of liquid biopsy biomarkers are irreproducible and fail to enter the clinic</a:t>
            </a:r>
            <a:endParaRPr lang="en-NL" sz="4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22D0E3-9C3C-D824-C739-BB3827AF9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 err="1"/>
              <a:t>Yekula</a:t>
            </a:r>
            <a:r>
              <a:rPr lang="en-US" sz="2000" dirty="0"/>
              <a:t> et al. Methods 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AA9559-5800-433D-56B0-0F3AED865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4</a:t>
            </a:fld>
            <a:endParaRPr lang="en-US" sz="20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3"/>
          <a:srcRect t="4456"/>
          <a:stretch/>
        </p:blipFill>
        <p:spPr>
          <a:xfrm>
            <a:off x="282995" y="3176227"/>
            <a:ext cx="11185105" cy="1853869"/>
          </a:xfrm>
          <a:prstGeom prst="rect">
            <a:avLst/>
          </a:prstGeom>
        </p:spPr>
      </p:pic>
      <p:pic>
        <p:nvPicPr>
          <p:cNvPr id="28" name="Picture 2" descr="Thinking with The Thinker - Columbia Daily Spectator">
            <a:extLst>
              <a:ext uri="{FF2B5EF4-FFF2-40B4-BE49-F238E27FC236}">
                <a16:creationId xmlns:a16="http://schemas.microsoft.com/office/drawing/2014/main" id="{39D9F61B-FC29-9E50-51C1-006388818F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1" b="5950"/>
          <a:stretch/>
        </p:blipFill>
        <p:spPr bwMode="auto">
          <a:xfrm>
            <a:off x="4048498" y="2464027"/>
            <a:ext cx="4349004" cy="3557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282995" y="2628900"/>
            <a:ext cx="4543005" cy="3200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700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/>
              <a:t>Sources of sample </a:t>
            </a:r>
            <a:r>
              <a:rPr lang="nl-NL" sz="4000" dirty="0" err="1"/>
              <a:t>variability</a:t>
            </a:r>
            <a:endParaRPr lang="nl-NL" sz="40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5</a:t>
            </a:fld>
            <a:endParaRPr lang="en-US" sz="2000" dirty="0"/>
          </a:p>
        </p:txBody>
      </p:sp>
      <p:grpSp>
        <p:nvGrpSpPr>
          <p:cNvPr id="3" name="Groep 2"/>
          <p:cNvGrpSpPr/>
          <p:nvPr/>
        </p:nvGrpSpPr>
        <p:grpSpPr>
          <a:xfrm>
            <a:off x="325690" y="2685010"/>
            <a:ext cx="11575565" cy="2277799"/>
            <a:chOff x="1430326" y="3344444"/>
            <a:chExt cx="8906552" cy="1752600"/>
          </a:xfrm>
        </p:grpSpPr>
        <p:pic>
          <p:nvPicPr>
            <p:cNvPr id="7" name="Image 0" descr="preencoded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430326" y="3579672"/>
              <a:ext cx="1533144" cy="1472184"/>
            </a:xfrm>
            <a:prstGeom prst="rect">
              <a:avLst/>
            </a:prstGeom>
          </p:spPr>
        </p:pic>
        <p:pic>
          <p:nvPicPr>
            <p:cNvPr id="9" name="Image 1" descr="preencoded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3696235" y="3344444"/>
              <a:ext cx="1386840" cy="1752600"/>
            </a:xfrm>
            <a:prstGeom prst="rect">
              <a:avLst/>
            </a:prstGeom>
          </p:spPr>
        </p:pic>
        <p:pic>
          <p:nvPicPr>
            <p:cNvPr id="11" name="Image 2" descr="preencoded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5812560" y="3689129"/>
              <a:ext cx="1813560" cy="1362456"/>
            </a:xfrm>
            <a:prstGeom prst="rect">
              <a:avLst/>
            </a:prstGeom>
          </p:spPr>
        </p:pic>
        <p:pic>
          <p:nvPicPr>
            <p:cNvPr id="12" name="Image 3" descr="preencoded.png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8678766" y="3711366"/>
              <a:ext cx="1658112" cy="1347216"/>
            </a:xfrm>
            <a:prstGeom prst="rect">
              <a:avLst/>
            </a:prstGeom>
          </p:spPr>
        </p:pic>
        <p:pic>
          <p:nvPicPr>
            <p:cNvPr id="13" name="Image 4" descr="preencoded.png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3048034" y="4159560"/>
              <a:ext cx="658368" cy="170688"/>
            </a:xfrm>
            <a:prstGeom prst="rect">
              <a:avLst/>
            </a:prstGeom>
          </p:spPr>
        </p:pic>
        <p:pic>
          <p:nvPicPr>
            <p:cNvPr id="14" name="Image 5" descr="preencoded.png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4964988" y="4178610"/>
              <a:ext cx="658368" cy="170688"/>
            </a:xfrm>
            <a:prstGeom prst="rect">
              <a:avLst/>
            </a:prstGeom>
          </p:spPr>
        </p:pic>
        <p:pic>
          <p:nvPicPr>
            <p:cNvPr id="15" name="Image 6" descr="preencoded.png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7741059" y="4197660"/>
              <a:ext cx="658368" cy="170688"/>
            </a:xfrm>
            <a:prstGeom prst="rect">
              <a:avLst/>
            </a:prstGeom>
          </p:spPr>
        </p:pic>
      </p:grpSp>
      <p:sp>
        <p:nvSpPr>
          <p:cNvPr id="6" name="Tekstvak 5"/>
          <p:cNvSpPr txBox="1"/>
          <p:nvPr/>
        </p:nvSpPr>
        <p:spPr>
          <a:xfrm>
            <a:off x="490375" y="1669640"/>
            <a:ext cx="1850186" cy="83099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nl-NL" sz="2400" dirty="0" err="1">
                <a:solidFill>
                  <a:schemeClr val="bg1">
                    <a:lumMod val="75000"/>
                  </a:schemeClr>
                </a:solidFill>
              </a:rPr>
              <a:t>Biospecimen</a:t>
            </a:r>
            <a:r>
              <a:rPr lang="nl-NL" sz="24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nl-NL" sz="2400" dirty="0">
                <a:solidFill>
                  <a:schemeClr val="bg1">
                    <a:lumMod val="75000"/>
                  </a:schemeClr>
                </a:solidFill>
              </a:rPr>
              <a:t>variables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3534707" y="1669640"/>
            <a:ext cx="2016000" cy="83099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nl-NL" sz="2400" b="1" dirty="0"/>
              <a:t>Pre-</a:t>
            </a:r>
            <a:r>
              <a:rPr lang="nl-NL" sz="2400" b="1" dirty="0" err="1"/>
              <a:t>analytical</a:t>
            </a:r>
            <a:endParaRPr lang="nl-NL" sz="2400" b="1" dirty="0"/>
          </a:p>
          <a:p>
            <a:pPr algn="ctr"/>
            <a:r>
              <a:rPr lang="nl-NL" sz="2400" b="1" dirty="0"/>
              <a:t>variables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6662044" y="1669640"/>
            <a:ext cx="2016000" cy="83099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400" dirty="0" err="1">
                <a:solidFill>
                  <a:schemeClr val="bg1">
                    <a:lumMod val="75000"/>
                  </a:schemeClr>
                </a:solidFill>
              </a:rPr>
              <a:t>Analytical</a:t>
            </a:r>
            <a:endParaRPr lang="nl-NL" sz="2400" dirty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r>
              <a:rPr lang="nl-NL" sz="2400" dirty="0">
                <a:solidFill>
                  <a:schemeClr val="bg1">
                    <a:lumMod val="75000"/>
                  </a:schemeClr>
                </a:solidFill>
              </a:rPr>
              <a:t>variables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9789332" y="1669640"/>
            <a:ext cx="2016000" cy="83099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nl-NL" sz="2400" dirty="0">
                <a:solidFill>
                  <a:schemeClr val="bg1">
                    <a:lumMod val="75000"/>
                  </a:schemeClr>
                </a:solidFill>
              </a:rPr>
              <a:t>Post-</a:t>
            </a:r>
            <a:r>
              <a:rPr lang="nl-NL" sz="2400" dirty="0" err="1">
                <a:solidFill>
                  <a:schemeClr val="bg1">
                    <a:lumMod val="75000"/>
                  </a:schemeClr>
                </a:solidFill>
              </a:rPr>
              <a:t>analytical</a:t>
            </a:r>
            <a:endParaRPr lang="nl-NL" sz="2400" dirty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r>
              <a:rPr lang="nl-NL" sz="2400" dirty="0">
                <a:solidFill>
                  <a:schemeClr val="bg1">
                    <a:lumMod val="75000"/>
                  </a:schemeClr>
                </a:solidFill>
              </a:rPr>
              <a:t>variables</a:t>
            </a:r>
          </a:p>
        </p:txBody>
      </p:sp>
    </p:spTree>
    <p:extLst>
      <p:ext uri="{BB962C8B-B14F-4D97-AF65-F5344CB8AC3E}">
        <p14:creationId xmlns:p14="http://schemas.microsoft.com/office/powerpoint/2010/main" val="523150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/>
              <a:t>Protocol adapted from: </a:t>
            </a:r>
            <a:r>
              <a:rPr lang="en-US" sz="2000" dirty="0" err="1"/>
              <a:t>Lacroix</a:t>
            </a:r>
            <a:r>
              <a:rPr lang="en-US" sz="2000" dirty="0"/>
              <a:t> et al. J </a:t>
            </a:r>
            <a:r>
              <a:rPr lang="en-US" sz="2000" dirty="0" err="1"/>
              <a:t>Thromb</a:t>
            </a:r>
            <a:r>
              <a:rPr lang="en-US" sz="2000" dirty="0"/>
              <a:t> </a:t>
            </a:r>
            <a:r>
              <a:rPr lang="en-US" sz="2000" dirty="0" err="1"/>
              <a:t>Haemost</a:t>
            </a:r>
            <a:r>
              <a:rPr lang="en-US" sz="2000" dirty="0"/>
              <a:t> 2013 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6</a:t>
            </a:fld>
            <a:endParaRPr lang="en-US" sz="2000" dirty="0"/>
          </a:p>
        </p:txBody>
      </p:sp>
      <p:pic>
        <p:nvPicPr>
          <p:cNvPr id="10" name="Afbeelding 4">
            <a:extLst>
              <a:ext uri="{FF2B5EF4-FFF2-40B4-BE49-F238E27FC236}">
                <a16:creationId xmlns:a16="http://schemas.microsoft.com/office/drawing/2014/main" id="{F456FE0D-4D50-00B5-4507-69C6D15923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544" t="47003" r="50028" b="26857"/>
          <a:stretch/>
        </p:blipFill>
        <p:spPr>
          <a:xfrm>
            <a:off x="4129191" y="1648450"/>
            <a:ext cx="971413" cy="2777243"/>
          </a:xfrm>
          <a:prstGeom prst="rect">
            <a:avLst/>
          </a:prstGeom>
        </p:spPr>
      </p:pic>
      <p:pic>
        <p:nvPicPr>
          <p:cNvPr id="13" name="Afbeelding 3">
            <a:extLst>
              <a:ext uri="{FF2B5EF4-FFF2-40B4-BE49-F238E27FC236}">
                <a16:creationId xmlns:a16="http://schemas.microsoft.com/office/drawing/2014/main" id="{E00CC145-72E2-F18B-6D59-8365BBC1B6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791" t="46989" r="59748" b="28308"/>
          <a:stretch/>
        </p:blipFill>
        <p:spPr>
          <a:xfrm>
            <a:off x="1330561" y="1648450"/>
            <a:ext cx="980753" cy="2624681"/>
          </a:xfrm>
          <a:prstGeom prst="rect">
            <a:avLst/>
          </a:prstGeom>
        </p:spPr>
      </p:pic>
      <p:cxnSp>
        <p:nvCxnSpPr>
          <p:cNvPr id="14" name="Straight Arrow Connector 31">
            <a:extLst>
              <a:ext uri="{FF2B5EF4-FFF2-40B4-BE49-F238E27FC236}">
                <a16:creationId xmlns:a16="http://schemas.microsoft.com/office/drawing/2014/main" id="{03044364-3693-F2AB-6C68-FE0EB1180BD1}"/>
              </a:ext>
            </a:extLst>
          </p:cNvPr>
          <p:cNvCxnSpPr/>
          <p:nvPr/>
        </p:nvCxnSpPr>
        <p:spPr>
          <a:xfrm>
            <a:off x="2662773" y="3031572"/>
            <a:ext cx="9658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35">
            <a:extLst>
              <a:ext uri="{FF2B5EF4-FFF2-40B4-BE49-F238E27FC236}">
                <a16:creationId xmlns:a16="http://schemas.microsoft.com/office/drawing/2014/main" id="{21FCB615-5FD5-7457-B900-3F9524C561BF}"/>
              </a:ext>
            </a:extLst>
          </p:cNvPr>
          <p:cNvSpPr txBox="1"/>
          <p:nvPr/>
        </p:nvSpPr>
        <p:spPr>
          <a:xfrm>
            <a:off x="1262369" y="4235880"/>
            <a:ext cx="12586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NL" sz="1600" dirty="0"/>
              <a:t>Whole blood</a:t>
            </a:r>
          </a:p>
        </p:txBody>
      </p:sp>
      <p:sp>
        <p:nvSpPr>
          <p:cNvPr id="17" name="TextBox 37">
            <a:extLst>
              <a:ext uri="{FF2B5EF4-FFF2-40B4-BE49-F238E27FC236}">
                <a16:creationId xmlns:a16="http://schemas.microsoft.com/office/drawing/2014/main" id="{05773A62-2637-7464-57AA-D65A424B55D8}"/>
              </a:ext>
            </a:extLst>
          </p:cNvPr>
          <p:cNvSpPr txBox="1"/>
          <p:nvPr/>
        </p:nvSpPr>
        <p:spPr>
          <a:xfrm>
            <a:off x="3774186" y="4236827"/>
            <a:ext cx="168142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dirty="0"/>
              <a:t>Single </a:t>
            </a:r>
            <a:r>
              <a:rPr lang="nl-NL" sz="1600" dirty="0" err="1"/>
              <a:t>centrifuged</a:t>
            </a:r>
            <a:endParaRPr lang="nl-NL" sz="1600" dirty="0"/>
          </a:p>
          <a:p>
            <a:pPr algn="ctr"/>
            <a:r>
              <a:rPr lang="nl-NL" sz="1600" dirty="0"/>
              <a:t>plasma</a:t>
            </a:r>
          </a:p>
          <a:p>
            <a:pPr algn="ctr"/>
            <a:endParaRPr lang="nl-NL" sz="1600" dirty="0"/>
          </a:p>
          <a:p>
            <a:pPr algn="ctr"/>
            <a:r>
              <a:rPr lang="nl-NL" sz="1600" b="1" dirty="0" err="1"/>
              <a:t>Literature</a:t>
            </a:r>
            <a:r>
              <a:rPr lang="nl-NL" sz="1600" b="1" dirty="0"/>
              <a:t>:</a:t>
            </a:r>
          </a:p>
          <a:p>
            <a:pPr algn="ctr"/>
            <a:r>
              <a:rPr lang="nl-NL" sz="1600" b="1" dirty="0"/>
              <a:t>“</a:t>
            </a:r>
            <a:r>
              <a:rPr lang="nl-NL" sz="1600" b="1" dirty="0" err="1"/>
              <a:t>Platelet-poor</a:t>
            </a:r>
            <a:r>
              <a:rPr lang="nl-NL" sz="1600" b="1" dirty="0"/>
              <a:t>”</a:t>
            </a:r>
            <a:endParaRPr lang="en-NL" sz="1600" b="1" dirty="0"/>
          </a:p>
        </p:txBody>
      </p:sp>
      <p:sp>
        <p:nvSpPr>
          <p:cNvPr id="28" name="TextBox 59">
            <a:extLst>
              <a:ext uri="{FF2B5EF4-FFF2-40B4-BE49-F238E27FC236}">
                <a16:creationId xmlns:a16="http://schemas.microsoft.com/office/drawing/2014/main" id="{031ADA06-D48D-807D-F33B-721A8B8881F6}"/>
              </a:ext>
            </a:extLst>
          </p:cNvPr>
          <p:cNvSpPr txBox="1"/>
          <p:nvPr/>
        </p:nvSpPr>
        <p:spPr>
          <a:xfrm>
            <a:off x="6587916" y="4236827"/>
            <a:ext cx="17872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Double centrifuged</a:t>
            </a:r>
          </a:p>
          <a:p>
            <a:pPr algn="ctr"/>
            <a:r>
              <a:rPr lang="en-US" sz="1600" dirty="0"/>
              <a:t>plasma</a:t>
            </a:r>
          </a:p>
          <a:p>
            <a:pPr algn="ctr"/>
            <a:endParaRPr lang="en-US" sz="1600" dirty="0"/>
          </a:p>
          <a:p>
            <a:pPr algn="ctr"/>
            <a:r>
              <a:rPr lang="en-US" sz="1600" b="1" dirty="0"/>
              <a:t>Literature:</a:t>
            </a:r>
          </a:p>
          <a:p>
            <a:pPr algn="ctr"/>
            <a:r>
              <a:rPr lang="en-US" sz="1600" b="1" dirty="0"/>
              <a:t>“Platelet-free”</a:t>
            </a:r>
            <a:endParaRPr lang="en-NL" sz="1600" b="1" dirty="0"/>
          </a:p>
        </p:txBody>
      </p:sp>
      <p:cxnSp>
        <p:nvCxnSpPr>
          <p:cNvPr id="30" name="Straight Arrow Connector 63">
            <a:extLst>
              <a:ext uri="{FF2B5EF4-FFF2-40B4-BE49-F238E27FC236}">
                <a16:creationId xmlns:a16="http://schemas.microsoft.com/office/drawing/2014/main" id="{AC305D65-A05F-ED4D-045D-F429E70D0980}"/>
              </a:ext>
            </a:extLst>
          </p:cNvPr>
          <p:cNvCxnSpPr>
            <a:cxnSpLocks/>
          </p:cNvCxnSpPr>
          <p:nvPr/>
        </p:nvCxnSpPr>
        <p:spPr>
          <a:xfrm>
            <a:off x="5462447" y="3026837"/>
            <a:ext cx="9658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5" name="Afbeelding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0350" y="1590949"/>
            <a:ext cx="652021" cy="2641693"/>
          </a:xfrm>
          <a:prstGeom prst="rect">
            <a:avLst/>
          </a:prstGeom>
        </p:spPr>
      </p:pic>
      <p:sp>
        <p:nvSpPr>
          <p:cNvPr id="41" name="Titel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849600"/>
          </a:xfrm>
        </p:spPr>
        <p:txBody>
          <a:bodyPr>
            <a:normAutofit/>
          </a:bodyPr>
          <a:lstStyle/>
          <a:p>
            <a:r>
              <a:rPr lang="nl-NL" sz="4000" dirty="0"/>
              <a:t>Double </a:t>
            </a:r>
            <a:r>
              <a:rPr lang="nl-NL" sz="4000" dirty="0" err="1"/>
              <a:t>centrifuged</a:t>
            </a:r>
            <a:r>
              <a:rPr lang="nl-NL" sz="4000" dirty="0"/>
              <a:t> </a:t>
            </a:r>
            <a:r>
              <a:rPr lang="nl-NL" sz="4000" dirty="0" err="1"/>
              <a:t>blood</a:t>
            </a:r>
            <a:r>
              <a:rPr lang="nl-NL" sz="4000" dirty="0"/>
              <a:t> plasma</a:t>
            </a: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514" y="4842971"/>
            <a:ext cx="1174729" cy="889294"/>
          </a:xfrm>
          <a:prstGeom prst="rect">
            <a:avLst/>
          </a:prstGeom>
        </p:spPr>
      </p:pic>
      <p:sp>
        <p:nvSpPr>
          <p:cNvPr id="2" name="Tekstvak 1"/>
          <p:cNvSpPr txBox="1"/>
          <p:nvPr/>
        </p:nvSpPr>
        <p:spPr>
          <a:xfrm>
            <a:off x="8800192" y="2436906"/>
            <a:ext cx="2844807" cy="1200329"/>
          </a:xfrm>
          <a:prstGeom prst="rect">
            <a:avLst/>
          </a:prstGeom>
          <a:noFill/>
          <a:ln w="28575">
            <a:solidFill>
              <a:srgbClr val="FA0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400" dirty="0"/>
              <a:t>10</a:t>
            </a:r>
            <a:r>
              <a:rPr lang="nl-NL" sz="2400" baseline="30000" dirty="0"/>
              <a:t>5</a:t>
            </a:r>
            <a:r>
              <a:rPr lang="nl-NL" sz="2400" dirty="0"/>
              <a:t>-10</a:t>
            </a:r>
            <a:r>
              <a:rPr lang="nl-NL" sz="2400" baseline="30000" dirty="0"/>
              <a:t>8</a:t>
            </a:r>
            <a:r>
              <a:rPr lang="nl-NL" sz="2400" dirty="0"/>
              <a:t> </a:t>
            </a:r>
            <a:r>
              <a:rPr lang="nl-NL" sz="2400" dirty="0" err="1"/>
              <a:t>platelets</a:t>
            </a:r>
            <a:r>
              <a:rPr lang="nl-NL" sz="2400" dirty="0"/>
              <a:t> </a:t>
            </a:r>
            <a:r>
              <a:rPr lang="nl-NL" sz="2400" dirty="0" err="1"/>
              <a:t>and</a:t>
            </a:r>
            <a:r>
              <a:rPr lang="nl-NL" sz="2400" dirty="0"/>
              <a:t> </a:t>
            </a:r>
            <a:r>
              <a:rPr lang="nl-NL" sz="2400" dirty="0" err="1"/>
              <a:t>erythrocyte</a:t>
            </a:r>
            <a:r>
              <a:rPr lang="nl-NL" sz="2400" dirty="0"/>
              <a:t> </a:t>
            </a:r>
            <a:r>
              <a:rPr lang="nl-NL" sz="2400" dirty="0" err="1"/>
              <a:t>ghosts</a:t>
            </a:r>
            <a:r>
              <a:rPr lang="nl-NL" sz="2400" dirty="0"/>
              <a:t> per </a:t>
            </a:r>
            <a:r>
              <a:rPr lang="nl-NL" sz="2400" dirty="0" err="1"/>
              <a:t>mL</a:t>
            </a:r>
            <a:r>
              <a:rPr lang="nl-NL" sz="2400" dirty="0"/>
              <a:t> plasma!</a:t>
            </a:r>
          </a:p>
        </p:txBody>
      </p:sp>
      <p:pic>
        <p:nvPicPr>
          <p:cNvPr id="15" name="Image 15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 rot="20299415">
            <a:off x="7813362" y="3329418"/>
            <a:ext cx="2887500" cy="264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5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dirty="0"/>
              <a:t>“Extracellular vesicle-miRNA biomarkers in cancer”</a:t>
            </a:r>
          </a:p>
          <a:p>
            <a:r>
              <a:rPr lang="nl-NL" sz="2000" dirty="0"/>
              <a:t>Bracht et al. J </a:t>
            </a:r>
            <a:r>
              <a:rPr lang="nl-NL" sz="2000" dirty="0" err="1"/>
              <a:t>Extracell</a:t>
            </a:r>
            <a:r>
              <a:rPr lang="nl-NL" sz="2000" dirty="0"/>
              <a:t> </a:t>
            </a:r>
            <a:r>
              <a:rPr lang="nl-NL" sz="2000" dirty="0" err="1"/>
              <a:t>Vesicles</a:t>
            </a:r>
            <a:r>
              <a:rPr lang="nl-NL" sz="2000" dirty="0"/>
              <a:t> 2023</a:t>
            </a:r>
            <a:endParaRPr lang="en-US" sz="20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7</a:t>
            </a:fld>
            <a:endParaRPr lang="en-US" sz="2000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849600"/>
          </a:xfrm>
        </p:spPr>
        <p:txBody>
          <a:bodyPr>
            <a:normAutofit/>
          </a:bodyPr>
          <a:lstStyle/>
          <a:p>
            <a:r>
              <a:rPr lang="nl-NL" sz="4000" dirty="0"/>
              <a:t>&gt;200 different </a:t>
            </a:r>
            <a:r>
              <a:rPr lang="nl-NL" sz="4000" dirty="0" err="1"/>
              <a:t>protocols</a:t>
            </a:r>
            <a:endParaRPr lang="nl-NL" sz="4000" dirty="0"/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8A3BB767-DF09-20E6-1D55-0061E5AD5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67" y="1231436"/>
            <a:ext cx="9963065" cy="450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90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z="2000" dirty="0"/>
              <a:t>Bracht et al. J </a:t>
            </a:r>
            <a:r>
              <a:rPr lang="nl-NL" sz="2000" dirty="0" err="1"/>
              <a:t>Extracell</a:t>
            </a:r>
            <a:r>
              <a:rPr lang="nl-NL" sz="2000" dirty="0"/>
              <a:t> </a:t>
            </a:r>
            <a:r>
              <a:rPr lang="nl-NL" sz="2000" dirty="0" err="1"/>
              <a:t>Vesicles</a:t>
            </a:r>
            <a:r>
              <a:rPr lang="nl-NL" sz="2000" dirty="0"/>
              <a:t> 2023; </a:t>
            </a:r>
            <a:r>
              <a:rPr lang="nl-NL" sz="2000" dirty="0" err="1"/>
              <a:t>Measured</a:t>
            </a:r>
            <a:r>
              <a:rPr lang="nl-NL" sz="2000" dirty="0"/>
              <a:t> </a:t>
            </a:r>
            <a:r>
              <a:rPr lang="nl-NL" sz="2000" dirty="0" err="1"/>
              <a:t>by</a:t>
            </a:r>
            <a:r>
              <a:rPr lang="nl-NL" sz="2000" dirty="0"/>
              <a:t> flow </a:t>
            </a:r>
            <a:r>
              <a:rPr lang="nl-NL" sz="2000" dirty="0" err="1"/>
              <a:t>cytometry</a:t>
            </a:r>
            <a:endParaRPr lang="en-US" sz="20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8</a:t>
            </a:fld>
            <a:endParaRPr lang="en-US" sz="2000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849600"/>
          </a:xfrm>
        </p:spPr>
        <p:txBody>
          <a:bodyPr>
            <a:normAutofit/>
          </a:bodyPr>
          <a:lstStyle/>
          <a:p>
            <a:r>
              <a:rPr lang="nl-NL" sz="4000" dirty="0"/>
              <a:t>Protocol </a:t>
            </a:r>
            <a:r>
              <a:rPr lang="nl-NL" sz="4000" dirty="0" err="1"/>
              <a:t>affects</a:t>
            </a:r>
            <a:r>
              <a:rPr lang="nl-NL" sz="4000" dirty="0"/>
              <a:t> sample </a:t>
            </a:r>
            <a:r>
              <a:rPr lang="nl-NL" sz="4000" dirty="0" err="1"/>
              <a:t>composition</a:t>
            </a:r>
            <a:endParaRPr lang="nl-NL" sz="4000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3"/>
          <a:srcRect t="12740"/>
          <a:stretch/>
        </p:blipFill>
        <p:spPr>
          <a:xfrm>
            <a:off x="2694537" y="1245869"/>
            <a:ext cx="6802926" cy="460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52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err="1"/>
              <a:t>Recap</a:t>
            </a:r>
            <a:endParaRPr lang="nl-NL" sz="4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2973" y="1294706"/>
            <a:ext cx="11127971" cy="4525963"/>
          </a:xfrm>
        </p:spPr>
        <p:txBody>
          <a:bodyPr>
            <a:normAutofit/>
          </a:bodyPr>
          <a:lstStyle/>
          <a:p>
            <a:r>
              <a:rPr lang="nl-NL" sz="3200" dirty="0" err="1"/>
              <a:t>Centrifuged</a:t>
            </a:r>
            <a:r>
              <a:rPr lang="nl-NL" sz="3200" dirty="0"/>
              <a:t> plasma </a:t>
            </a:r>
            <a:r>
              <a:rPr lang="nl-NL" sz="3200" dirty="0" err="1"/>
              <a:t>contains</a:t>
            </a:r>
            <a:r>
              <a:rPr lang="nl-NL" sz="3200" dirty="0"/>
              <a:t> </a:t>
            </a:r>
            <a:r>
              <a:rPr lang="nl-NL" sz="3200" dirty="0" err="1"/>
              <a:t>variable</a:t>
            </a:r>
            <a:r>
              <a:rPr lang="nl-NL" sz="3200" dirty="0"/>
              <a:t> </a:t>
            </a:r>
            <a:r>
              <a:rPr lang="nl-NL" sz="3200" dirty="0" err="1"/>
              <a:t>concentration</a:t>
            </a:r>
            <a:r>
              <a:rPr lang="nl-NL" sz="3200" dirty="0"/>
              <a:t> of </a:t>
            </a:r>
            <a:r>
              <a:rPr lang="nl-NL" sz="3200" dirty="0" err="1"/>
              <a:t>remaining</a:t>
            </a:r>
            <a:r>
              <a:rPr lang="nl-NL" sz="3200" dirty="0"/>
              <a:t> </a:t>
            </a:r>
            <a:r>
              <a:rPr lang="nl-NL" sz="3200" dirty="0" err="1"/>
              <a:t>cells</a:t>
            </a: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r>
              <a:rPr lang="nl-NL" sz="3200" dirty="0"/>
              <a:t>Plasma </a:t>
            </a:r>
            <a:r>
              <a:rPr lang="nl-NL" sz="3200" dirty="0" err="1"/>
              <a:t>composition</a:t>
            </a:r>
            <a:r>
              <a:rPr lang="nl-NL" sz="3200" dirty="0"/>
              <a:t> </a:t>
            </a:r>
            <a:r>
              <a:rPr lang="nl-NL" sz="3200" dirty="0" err="1"/>
              <a:t>within</a:t>
            </a:r>
            <a:r>
              <a:rPr lang="nl-NL" sz="3200" dirty="0"/>
              <a:t> </a:t>
            </a:r>
            <a:r>
              <a:rPr lang="nl-NL" sz="3200" dirty="0" err="1"/>
              <a:t>and</a:t>
            </a:r>
            <a:r>
              <a:rPr lang="nl-NL" sz="3200" dirty="0"/>
              <a:t> </a:t>
            </a:r>
            <a:r>
              <a:rPr lang="nl-NL" sz="3200" dirty="0" err="1"/>
              <a:t>between</a:t>
            </a:r>
            <a:r>
              <a:rPr lang="nl-NL" sz="3200" dirty="0"/>
              <a:t> </a:t>
            </a:r>
            <a:r>
              <a:rPr lang="nl-NL" sz="3200" dirty="0" err="1"/>
              <a:t>biobanks</a:t>
            </a:r>
            <a:r>
              <a:rPr lang="nl-NL" sz="3200" dirty="0"/>
              <a:t> inconsistent &amp; </a:t>
            </a:r>
            <a:r>
              <a:rPr lang="nl-NL" sz="3200" dirty="0" err="1"/>
              <a:t>incomparable</a:t>
            </a: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r>
              <a:rPr lang="nl-NL" sz="3200" dirty="0"/>
              <a:t>Affect downstream analysis (EV-</a:t>
            </a:r>
            <a:r>
              <a:rPr lang="nl-NL" sz="3200" dirty="0" err="1"/>
              <a:t>miRNA</a:t>
            </a:r>
            <a:r>
              <a:rPr lang="nl-NL" sz="3200" dirty="0"/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nl-NL" sz="3200" dirty="0"/>
          </a:p>
          <a:p>
            <a:pPr>
              <a:lnSpc>
                <a:spcPct val="150000"/>
              </a:lnSpc>
            </a:pPr>
            <a:endParaRPr lang="nl-NL" sz="32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0562-6183-4D62-A61F-AA820015DC01}" type="slidenum">
              <a:rPr lang="en-US" sz="2000" smtClean="0"/>
              <a:pPr/>
              <a:t>9</a:t>
            </a:fld>
            <a:endParaRPr lang="en-US" sz="2000" dirty="0"/>
          </a:p>
        </p:txBody>
      </p:sp>
      <p:pic>
        <p:nvPicPr>
          <p:cNvPr id="6" name="Picture 2" descr="directors and officers">
            <a:extLst>
              <a:ext uri="{FF2B5EF4-FFF2-40B4-BE49-F238E27FC236}">
                <a16:creationId xmlns:a16="http://schemas.microsoft.com/office/drawing/2014/main" id="{99F78863-5C8A-E20B-0562-C26D3E4DF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675" y="3708991"/>
            <a:ext cx="3167517" cy="211167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66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e3a38c55-1140-413c-a482-052d0575cc01"/>
  <p:tag name="TRANSPARENTBACKGROUND" val="true"/>
  <p:tag name="VERSION" val="1731661020270"/>
  <p:tag name="TITLE" val="Untitled"/>
  <p:tag name="CREATORNAME" val="Rienk Nieuwland"/>
  <p:tag name="DATEINSERTED" val="1731661033825"/>
  <p:tag name="DPI" val="300"/>
  <p:tag name="BIOJSON" val="{&quot;id&quot;:&quot;8322126b-91d3-4128-afe0-6e4387cd940e&quot;,&quot;objects&quot;:{&quot;e3a38c55-1140-413c-a482-052d0575cc01&quot;:{&quot;relativeTransform&quot;:{&quot;translate&quot;:{&quot;x&quot;:-407.8159955119902,&quot;y&quot;:79.5717421448658},&quot;rotate&quot;:0,&quot;skewX&quot;:0,&quot;scale&quot;:{&quot;x&quot;:1,&quot;y&quot;:1}},&quot;type&quot;:&quot;FIGURE_OBJECT&quot;,&quot;id&quot;:&quot;e3a38c55-1140-413c-a482-052d0575cc01&quot;,&quot;name&quot;:&quot;Population (symbol)&quot;,&quot;displayName&quot;:&quot;Population (symbol)&quot;,&quot;source&quot;:{&quot;id&quot;:&quot;66fd5599e7add46e5e43b0e9&quot;,&quot;type&quot;:&quot;ASSETS&quot;},&quot;isPremium&quot;:false,&quot;parent&quot;:{&quot;type&quot;:&quot;CHILD&quot;,&quot;parentId&quot;:&quot;77f56639-02e0-4f1b-b9b1-ba5e5e6bd79b&quot;,&quot;order&quot;:&quot;5&quot;}},&quot;d07b1c79-014a-400f-8517-380a0092de15&quot;:{&quot;id&quot;:&quot;d07b1c79-014a-400f-8517-380a0092de15&quot;,&quot;type&quot;:&quot;FIGURE_OBJECT&quot;,&quot;parent&quot;:{&quot;type&quot;:&quot;CHILD&quot;,&quot;parentId&quot;:&quot;e3a38c55-1140-413c-a482-052d0575cc01&quot;,&quot;order&quot;:&quot;6&quot;},&quot;relativeTransform&quot;:{&quot;translate&quot;:{&quot;x&quot;:0,&quot;y&quot;:0},&quot;rotate&quot;:0}},&quot;9a975575-6243-49fc-a5c1-0033dd8b1868&quot;:{&quot;id&quot;:&quot;9a975575-6243-49fc-a5c1-0033dd8b1868&quot;,&quot;type&quot;:&quot;FIGURE_OBJECT&quot;,&quot;document&quot;:{&quot;type&quot;:&quot;FIGURE&quot;,&quot;canvasType&quot;:&quot;FIGURE&quot;,&quot;units&quot;:&quot;in&quot;,&quot;title&quot;:&quot;&quot;},&quot;parent&quot;:{&quot;type&quot;:&quot;DOCUMENT&quot;,&quot;parentId&quot;:&quot;d07b1c79-014a-400f-8517-380a0092de15&quot;,&quot;order&quot;:&quot;02&quot;},&quot;layout&quot;:{&quot;sizeRatio&quot;:{&quot;x&quot;:0.88,&quot;y&quot;:0.88},&quot;keepAspectRatio&quot;:false}},&quot;24613fec-3ae5-4afb-b71b-155ed127b932&quot;:{&quot;relativeTransform&quot;:{&quot;translate&quot;:{&quot;x&quot;:79.3995129656009,&quot;y&quot;:-85.58835417909096},&quot;rotate&quot;:-1.4238535355851144e-16},&quot;type&quot;:&quot;FIGURE_OBJECT&quot;,&quot;id&quot;:&quot;24613fec-3ae5-4afb-b71b-155ed127b932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95.27993715244361,&quot;y&quot;:0},{&quot;x&quot;:-95.27993715244354,&quot;y&quot;:0}],&quot;closed&quot;:false},&quot;pathStyles&quot;:[{&quot;type&quot;:&quot;FILL&quot;,&quot;fillStyle&quot;:&quot;rgba(0,0,0,0)&quot;},{&quot;type&quot;:&quot;STROKE&quot;,&quot;strokeStyle&quot;:&quot;rgba(0,0,0,0)&quot;,&quot;lineWidth&quot;:47.59041446485092,&quot;lineJoin&quot;:&quot;round&quot;}],&quot;pathSmoothing&quot;:{&quot;type&quot;:&quot;CATMULL_SMOOTHING&quot;,&quot;smoothing&quot;:0.2},&quot;pathPattern&quot;:{&quot;type&quot;:&quot;ROW&quot;,&quot;patternId&quot;:&quot;4876a3b1-6c06-48b9-9d71-f4e6f5b456b0&quot;,&quot;patternTransform&quot;:{&quot;translate&quot;:{&quot;x&quot;:-0.0007260766359839109,&quot;y&quot;:0.5},&quot;rotate&quot;:3.141592653589793,&quot;skewX&quot;:0,&quot;scale&quot;:{&quot;x&quot;:-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702&quot;},&quot;isPremium&quot;:false},&quot;eb46c978-f9c2-4367-be45-80e68f3775a9&quot;:{&quot;relativeTransform&quot;:{&quot;translate&quot;:{&quot;x&quot;:79.39946054192781,&quot;y&quot;:-37.594242782350854},&quot;rotate&quot;:3.141592653589793},&quot;type&quot;:&quot;FIGURE_OBJECT&quot;,&quot;id&quot;:&quot;eb46c978-f9c2-4367-be45-80e68f3775a9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-95.2802317335919,&quot;y&quot;:0},{&quot;x&quot;:95.28023173359188,&quot;y&quot;:0}],&quot;closed&quot;:false},&quot;pathStyles&quot;:[{&quot;type&quot;:&quot;FILL&quot;,&quot;fillStyle&quot;:&quot;rgba(0,0,0,0)&quot;},{&quot;type&quot;:&quot;STROKE&quot;,&quot;strokeStyle&quot;:&quot;rgba(0,0,0,0)&quot;,&quot;lineWidth&quot;:47.59041446485092,&quot;lineJoin&quot;:&quot;round&quot;}],&quot;pathSmoothing&quot;:{&quot;type&quot;:&quot;CATMULL_SMOOTHING&quot;,&quot;smoothing&quot;:0.2},&quot;pathPattern&quot;:{&quot;type&quot;:&quot;ROW&quot;,&quot;patternId&quot;:&quot;d70c77fc-a01b-4634-af32-0a619863246b&quot;,&quot;patternTransform&quot;:{&quot;translate&quot;:{&quot;x&quot;:-0.0007260766359839109,&quot;y&quot;:-0.5},&quot;rotate&quot;:1.2246467991473532e-16,&quot;skewX&quot;:0,&quot;scale&quot;:{&quot;x&quot;: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76&quot;},&quot;isPremium&quot;:false},&quot;92572b10-6041-4d42-91f9-ee2d96cc3885&quot;:{&quot;type&quot;:&quot;FIGURE_OBJECT&quot;,&quot;id&quot;:&quot;92572b10-6041-4d42-91f9-ee2d96cc3885&quot;,&quot;relativeTransform&quot;:{&quot;translate&quot;:{&quot;x&quot;:244.57372092554664,&quot;y&quot;:58.01349516864328},&quot;rotate&quot;:3.141592653589793,&quot;skewX&quot;:0,&quot;scale&quot;:{&quot;x&quot;:1,&quot;y&quot;:1}},&quot;opacity&quot;:1,&quot;path&quot;:{&quot;type&quot;:&quot;POLY_LINE&quot;,&quot;points&quot;:[{&quot;x&quot;:0,&quot;y&quot;:-213.286759732551},{&quot;x&quot;:0,&quot;y&quot;:213.286759732551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C0383000&quot;,&quot;1&quot;:&quot;#C03830&quot;,&quot;0.45&quot;:&quot;#C03830&quot;}},&quot;lineWidth&quot;:9.285714285714286,&quot;lineJoin&quot;:&quot;round&quot;}],&quot;pathMarkers&quot;:{&quot;markerEnd&quot;:{&quot;type&quot;:&quot;PATH&quot;,&quot;units&quot;:{&quot;type&quot;:&quot;STROKE_WIDTH&quot;,&quot;scale&quot;:0.6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9a975575-6243-49fc-a5c1-0033dd8b1868&quot;,&quot;order&quot;:&quot;999999999999999999999999999995&quot;},&quot;connectorInfo&quot;:{&quot;connectedObjects&quot;:[],&quot;type&quot;:&quot;LINE&quot;,&quot;offset&quot;:{&quot;x&quot;:0,&quot;y&quot;:0},&quot;bending&quot;:0.1,&quot;firstElementIsHead&quot;:true,&quot;customized&quot;:false}},&quot;b1cf3bf9-ffc0-499d-aa5f-1a3699396527&quot;:{&quot;relativeTransform&quot;:{&quot;translate&quot;:{&quot;x&quot;:-335.42159355796076,&quot;y&quot;:-37.39780538062621},&quot;rotate&quot;:3.141592653589793},&quot;type&quot;:&quot;FIGURE_OBJECT&quot;,&quot;id&quot;:&quot;b1cf3bf9-ffc0-499d-aa5f-1a3699396527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-184.8673515131971,&quot;y&quot;:0},{&quot;x&quot;:184.86735151319692,&quot;y&quot;:0}],&quot;closed&quot;:false},&quot;pathStyles&quot;:[{&quot;type&quot;:&quot;FILL&quot;,&quot;fillStyle&quot;:&quot;rgba(0,0,0,0)&quot;},{&quot;type&quot;:&quot;STROKE&quot;,&quot;strokeStyle&quot;:&quot;rgba(0,0,0,0)&quot;,&quot;lineWidth&quot;:47.5,&quot;lineJoin&quot;:&quot;round&quot;}],&quot;pathSmoothing&quot;:{&quot;type&quot;:&quot;CATMULL_SMOOTHING&quot;,&quot;smoothing&quot;:0.2},&quot;pathPattern&quot;:{&quot;type&quot;:&quot;ROW&quot;,&quot;patternId&quot;:&quot;06a288e4-5f64-4810-8b3f-a576649c023d&quot;,&quot;patternTransform&quot;:{&quot;translate&quot;:{&quot;x&quot;:-0.0007260766359839109,&quot;y&quot;:-0.5},&quot;rotate&quot;:0,&quot;skewX&quot;:0,&quot;scale&quot;:{&quot;x&quot;: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92&quot;},&quot;isPremium&quot;:false},&quot;b6690cfd-6fca-4490-938e-43ffc35b7927&quot;:{&quot;relativeTransform&quot;:{&quot;translate&quot;:{&quot;x&quot;:-185.76108779341274,&quot;y&quot;:-86.19239582864287},&quot;rotate&quot;:0},&quot;type&quot;:&quot;FIGURE_OBJECT&quot;,&quot;id&quot;:&quot;b6690cfd-6fca-4490-938e-43ffc35b7927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-35.16153889782486,&quot;y&quot;:0},{&quot;x&quot;:35.16153889782485,&quot;y&quot;:0}],&quot;closed&quot;:false},&quot;pathStyles&quot;:[{&quot;type&quot;:&quot;FILL&quot;,&quot;fillStyle&quot;:&quot;rgba(0,0,0,0)&quot;},{&quot;type&quot;:&quot;STROKE&quot;,&quot;strokeStyle&quot;:&quot;rgba(0,0,0,0)&quot;,&quot;lineWidth&quot;:47.59041446485092,&quot;lineJoin&quot;:&quot;round&quot;}],&quot;pathSmoothing&quot;:{&quot;type&quot;:&quot;CATMULL_SMOOTHING&quot;,&quot;smoothing&quot;:0.2},&quot;pathPattern&quot;:{&quot;type&quot;:&quot;ROW&quot;,&quot;patternId&quot;:&quot;87f13487-3077-485b-89b1-b1bacf6a3b56&quot;,&quot;patternTransform&quot;:{&quot;translate&quot;:{&quot;x&quot;:-0.0007260766359839109,&quot;y&quot;:-0.5},&quot;rotate&quot;:0,&quot;skewX&quot;:0,&quot;scale&quot;:{&quot;x&quot;: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93&quot;},&quot;isPremium&quot;:false},&quot;931d39d0-1101-4d7c-94cd-ded197e944ae&quot;:{&quot;type&quot;:&quot;FIGURE_OBJECT&quot;,&quot;id&quot;:&quot;931d39d0-1101-4d7c-94cd-ded197e944ae&quot;,&quot;parent&quot;:{&quot;type&quot;:&quot;CHILD&quot;,&quot;parentId&quot;:&quot;9a975575-6243-49fc-a5c1-0033dd8b1868&quot;,&quot;order&quot;:&quot;979&quot;},&quot;relativeTransform&quot;:{&quot;translate&quot;:{&quot;x&quot;:231.71329576950342,&quot;y&quot;:-96.23620809729908},&quot;rotate&quot;:-2.4492935982947064e-16,&quot;skewX&quot;:0,&quot;scale&quot;:{&quot;x&quot;:1,&quot;y&quot;:1}},&quot;opacity&quot;:0.7},&quot;92a44782-7c61-4d28-9c64-afb8d863875c&quot;:{&quot;id&quot;:&quot;92a44782-7c61-4d28-9c64-afb8d863875c&quot;,&quot;name&quot;:&quot;Phospholipid&quot;,&quot;displayName&quot;:&quot;&quot;,&quot;type&quot;:&quot;FIGURE_OBJECT&quot;,&quot;relativeTransform&quot;:{&quot;translate&quot;:{&quot;x&quot;:-246.07561904779845,&quot;y&quot;:8.119848458266587},&quot;rotate&quot;:-0.5235987755982987,&quot;skewX&quot;:-3.828652487581629e-16,&quot;scale&quot;:{&quot;x&quot;:0.3561813446790644,&quot;y&quot;:0.35618134467906504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931d39d0-1101-4d7c-94cd-ded197e944ae&quot;,&quot;order&quot;:&quot;1&quot;}},&quot;c0111220-4609-413c-bc53-a34490fe3b76&quot;:{&quot;id&quot;:&quot;c0111220-4609-413c-bc53-a34490fe3b76&quot;,&quot;name&quot;:&quot;Phospholipid&quot;,&quot;displayName&quot;:&quot;&quot;,&quot;type&quot;:&quot;FIGURE_OBJECT&quot;,&quot;relativeTransform&quot;:{&quot;translate&quot;:{&quot;x&quot;:-256.36786564273757,&quot;y&quot;:17.821309151935615},&quot;rotate&quot;:-0.8138283475203955,&quot;skewX&quot;:-4.375602842950429e-16,&quot;scale&quot;:{&quot;x&quot;:0.3561813446790646,&quot;y&quot;:0.3561813446790649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931d39d0-1101-4d7c-94cd-ded197e944ae&quot;,&quot;order&quot;:&quot;2&quot;}},&quot;3899359a-e35e-4b1e-9851-df4e22c2afd1&quot;:{&quot;id&quot;:&quot;3899359a-e35e-4b1e-9851-df4e22c2afd1&quot;,&quot;name&quot;:&quot;Phospholipid&quot;,&quot;displayName&quot;:&quot;&quot;,&quot;type&quot;:&quot;FIGURE_OBJECT&quot;,&quot;relativeTransform&quot;:{&quot;translate&quot;:{&quot;x&quot;:-254.39201909286004,&quot;y&quot;:32.92344387409008},&quot;rotate&quot;:-1.8241152105141218,&quot;skewX&quot;:-1.2032907818113676e-15,&quot;scale&quot;:{&quot;x&quot;:0.35618134467906465,&quot;y&quot;:0.35618134467906504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931d39d0-1101-4d7c-94cd-ded197e944ae&quot;,&quot;order&quot;:&quot;5&quot;}},&quot;f659d163-e912-4a3a-a668-8dbe4024fc7b&quot;:{&quot;id&quot;:&quot;f659d163-e912-4a3a-a668-8dbe4024fc7b&quot;,&quot;name&quot;:&quot;Phospholipid&quot;,&quot;displayName&quot;:&quot;&quot;,&quot;type&quot;:&quot;FIGURE_OBJECT&quot;,&quot;relativeTransform&quot;:{&quot;translate&quot;:{&quot;x&quot;:-264.6089196480107,&quot;y&quot;:51.25035054010824},&quot;rotate&quot;:-1.8479780835651505,&quot;skewX&quot;:-9.29815604126967e-16,&quot;scale&quot;:{&quot;x&quot;:0.3561813446790644,&quot;y&quot;:0.3561813446790651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931d39d0-1101-4d7c-94cd-ded197e944ae&quot;,&quot;order&quot;:&quot;6&quot;}},&quot;78b45192-d1f6-4048-a2b7-143651f04c99&quot;:{&quot;id&quot;:&quot;78b45192-d1f6-4048-a2b7-143651f04c99&quot;,&quot;name&quot;:&quot;Phospholipid&quot;,&quot;displayName&quot;:&quot;&quot;,&quot;type&quot;:&quot;FIGURE_OBJECT&quot;,&quot;relativeTransform&quot;:{&quot;translate&quot;:{&quot;x&quot;:-252.45086054755146,&quot;y&quot;:59.10771103531121},&quot;rotate&quot;:-2.6179938779914944,&quot;skewX&quot;:-1.5861560305695312e-15,&quot;scale&quot;:{&quot;x&quot;:0.3561813446790645,&quot;y&quot;:0.3561813446790662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931d39d0-1101-4d7c-94cd-ded197e944ae&quot;,&quot;order&quot;:&quot;7&quot;}},&quot;9bad1192-a982-44f7-9282-dc6816c88143&quot;:{&quot;relativeTransform&quot;:{&quot;translate&quot;:{&quot;x&quot;:428.8880211577887,&quot;y&quot;:-36.18326745472314},&quot;rotate&quot;:3.141592653589793,&quot;skewX&quot;:0,&quot;scale&quot;:{&quot;x&quot;:1,&quot;y&quot;:1}},&quot;type&quot;:&quot;FIGURE_OBJECT&quot;,&quot;id&quot;:&quot;9bad1192-a982-44f7-9282-dc6816c88143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-111.19738982178563,&quot;y&quot;:0},{&quot;x&quot;:111.19738982178555,&quot;y&quot;:0}],&quot;closed&quot;:false},&quot;pathStyles&quot;:[{&quot;type&quot;:&quot;FILL&quot;,&quot;fillStyle&quot;:&quot;rgba(0,0,0,0)&quot;},{&quot;type&quot;:&quot;STROKE&quot;,&quot;strokeStyle&quot;:&quot;rgba(0,0,0,0)&quot;,&quot;lineWidth&quot;:47.59041446485092,&quot;lineJoin&quot;:&quot;round&quot;}],&quot;pathSmoothing&quot;:{&quot;type&quot;:&quot;CATMULL_SMOOTHING&quot;,&quot;smoothing&quot;:0.2},&quot;pathPattern&quot;:{&quot;type&quot;:&quot;ROW&quot;,&quot;patternId&quot;:&quot;6832a6b2-100d-458e-a4c8-f515acf68e40&quot;,&quot;patternTransform&quot;:{&quot;translate&quot;:{&quot;x&quot;:-0.0007260766359839109,&quot;y&quot;:-0.5},&quot;rotate&quot;:0,&quot;skewX&quot;:0,&quot;scale&quot;:{&quot;x&quot;: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99&quot;},&quot;isPremium&quot;:false},&quot;ba18bf21-76a8-426a-a0e1-b562bb5a9441&quot;:{&quot;relativeTransform&quot;:{&quot;translate&quot;:{&quot;x&quot;:428.8286153124595,&quot;y&quot;:-83.54209709650056},&quot;rotate&quot;:0,&quot;skewX&quot;:0,&quot;scale&quot;:{&quot;x&quot;:1,&quot;y&quot;:1}},&quot;type&quot;:&quot;FIGURE_OBJECT&quot;,&quot;id&quot;:&quot;ba18bf21-76a8-426a-a0e1-b562bb5a9441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111.13733285377164,&quot;y&quot;:0},{&quot;x&quot;:-111.13733285377155,&quot;y&quot;:0}],&quot;closed&quot;:false},&quot;pathStyles&quot;:[{&quot;type&quot;:&quot;FILL&quot;,&quot;fillStyle&quot;:&quot;rgba(0,0,0,0)&quot;},{&quot;type&quot;:&quot;STROKE&quot;,&quot;strokeStyle&quot;:&quot;rgba(0,0,0,0)&quot;,&quot;lineWidth&quot;:47.59041446485092,&quot;lineJoin&quot;:&quot;round&quot;}],&quot;pathSmoothing&quot;:{&quot;type&quot;:&quot;CATMULL_SMOOTHING&quot;,&quot;smoothing&quot;:0.2},&quot;pathPattern&quot;:{&quot;type&quot;:&quot;ROW&quot;,&quot;patternId&quot;:&quot;244ded5b-ebac-45dc-a598-4403631c2312&quot;,&quot;patternTransform&quot;:{&quot;translate&quot;:{&quot;x&quot;:-0.0007260766359839109,&quot;y&quot;:0.5},&quot;rotate&quot;:3.141592653589793,&quot;skewX&quot;:0,&quot;scale&quot;:{&quot;x&quot;:-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995&quot;},&quot;isPremium&quot;:false},&quot;a5add597-25e2-4c26-a20b-907aee641f1e&quot;:{&quot;relativeTransform&quot;:{&quot;translate&quot;:{&quot;x&quot;:-51.255063656743886,&quot;y&quot;:209.39951442478238},&quot;rotate&quot;:0,&quot;skewX&quot;:0,&quot;scale&quot;:{&quot;x&quot;:1,&quot;y&quot;:1}},&quot;type&quot;:&quot;FIGURE_OBJECT&quot;,&quot;id&quot;:&quot;a5add597-25e2-4c26-a20b-907aee641f1e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-43.59986091902922,&quot;y&quot;:0},{&quot;x&quot;:43.5998609190292,&quot;y&quot;:0}],&quot;closed&quot;:false},&quot;pathStyles&quot;:[{&quot;type&quot;:&quot;FILL&quot;,&quot;fillStyle&quot;:&quot;rgba(0,0,0,0)&quot;},{&quot;type&quot;:&quot;STROKE&quot;,&quot;strokeStyle&quot;:&quot;rgba(0,0,0,0)&quot;,&quot;lineWidth&quot;:47.59041446485092,&quot;lineJoin&quot;:&quot;round&quot;}],&quot;pathSmoothing&quot;:{&quot;type&quot;:&quot;CATMULL_SMOOTHING&quot;,&quot;smoothing&quot;:0.2},&quot;pathPattern&quot;:{&quot;type&quot;:&quot;ROW&quot;,&quot;patternId&quot;:&quot;3fc6fcbe-781a-428a-ac4c-95b4a40eee0c&quot;,&quot;patternTransform&quot;:{&quot;translate&quot;:{&quot;x&quot;:-0.0007260766359839109,&quot;y&quot;:-0.5},&quot;rotate&quot;:0,&quot;skewX&quot;:0,&quot;scale&quot;:{&quot;x&quot;: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996&quot;},&quot;isPremium&quot;:false},&quot;ce71837c-1d42-48f7-b2bf-e23f7cbbfba2&quot;:{&quot;relativeTransform&quot;:{&quot;translate&quot;:{&quot;x&quot;:-170.28828609599915,&quot;y&quot;:256.9906906885522},&quot;rotate&quot;:3.141592653589793,&quot;skewX&quot;:0,&quot;scale&quot;:{&quot;x&quot;:1,&quot;y&quot;:1}},&quot;type&quot;:&quot;FIGURE_OBJECT&quot;,&quot;id&quot;:&quot;ce71837c-1d42-48f7-b2bf-e23f7cbbfba2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349.95569606724195,&quot;y&quot;:0},{&quot;x&quot;:-349.9556960672419,&quot;y&quot;:0}],&quot;closed&quot;:false},&quot;pathStyles&quot;:[{&quot;type&quot;:&quot;FILL&quot;,&quot;fillStyle&quot;:&quot;rgba(0,0,0,0)&quot;},{&quot;type&quot;:&quot;STROKE&quot;,&quot;strokeStyle&quot;:&quot;rgba(0,0,0,0)&quot;,&quot;lineWidth&quot;:47.59041446485092,&quot;lineJoin&quot;:&quot;round&quot;}],&quot;pathSmoothing&quot;:{&quot;type&quot;:&quot;CATMULL_SMOOTHING&quot;,&quot;smoothing&quot;:0.2},&quot;pathPattern&quot;:{&quot;type&quot;:&quot;ROW&quot;,&quot;patternId&quot;:&quot;54d78f6a-cb43-4c62-9cb6-e5745b7e86ec&quot;,&quot;patternTransform&quot;:{&quot;translate&quot;:{&quot;x&quot;:-0.0007260766359839109,&quot;y&quot;:0.5},&quot;rotate&quot;:3.141592653589793,&quot;skewX&quot;:0,&quot;scale&quot;:{&quot;x&quot;:-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9992&quot;},&quot;isPremium&quot;:false},&quot;42195516-46d5-4cdc-a804-bb28768c824a&quot;:{&quot;relativeTransform&quot;:{&quot;translate&quot;:{&quot;x&quot;:419.5443409347143,&quot;y&quot;:209.12576274559575},&quot;rotate&quot;:-1.176602859040085e-16,&quot;skewX&quot;:0,&quot;scale&quot;:{&quot;x&quot;:1,&quot;y&quot;:1}},&quot;type&quot;:&quot;FIGURE_OBJECT&quot;,&quot;id&quot;:&quot;42195516-46d5-4cdc-a804-bb28768c824a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123.01624151282155,&quot;y&quot;:0},{&quot;x&quot;:-123.01624151282148,&quot;y&quot;:0}],&quot;closed&quot;:false},&quot;pathStyles&quot;:[{&quot;type&quot;:&quot;FILL&quot;,&quot;fillStyle&quot;:&quot;rgba(0,0,0,0)&quot;},{&quot;type&quot;:&quot;STROKE&quot;,&quot;strokeStyle&quot;:&quot;rgba(0,0,0,0)&quot;,&quot;lineWidth&quot;:47.59041446485092,&quot;lineJoin&quot;:&quot;round&quot;}],&quot;pathSmoothing&quot;:{&quot;type&quot;:&quot;CATMULL_SMOOTHING&quot;,&quot;smoothing&quot;:0.2},&quot;pathPattern&quot;:{&quot;type&quot;:&quot;ROW&quot;,&quot;patternId&quot;:&quot;bf2671c7-5f57-4ce5-8449-58b12ee9454e&quot;,&quot;patternTransform&quot;:{&quot;translate&quot;:{&quot;x&quot;:-0.0007260766359839109,&quot;y&quot;:0.5},&quot;rotate&quot;:3.141592653589793,&quot;skewX&quot;:0,&quot;scale&quot;:{&quot;x&quot;:-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99975&quot;},&quot;isPremium&quot;:false},&quot;df76fb30-72a5-42b3-98ec-8599f26deb93&quot;:{&quot;relativeTransform&quot;:{&quot;translate&quot;:{&quot;x&quot;:418.29250945726926,&quot;y&quot;:256.7182906641266},&quot;rotate&quot;:3.141592653589793,&quot;skewX&quot;:0,&quot;scale&quot;:{&quot;x&quot;:1,&quot;y&quot;:1}},&quot;type&quot;:&quot;FIGURE_OBJECT&quot;,&quot;id&quot;:&quot;df76fb30-72a5-42b3-98ec-8599f26deb93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-124.7273644264118,&quot;y&quot;:0},{&quot;x&quot;:124.72736442641171,&quot;y&quot;:0}],&quot;closed&quot;:false},&quot;pathStyles&quot;:[{&quot;type&quot;:&quot;FILL&quot;,&quot;fillStyle&quot;:&quot;rgba(0,0,0,0)&quot;},{&quot;type&quot;:&quot;STROKE&quot;,&quot;strokeStyle&quot;:&quot;rgba(0,0,0,0)&quot;,&quot;lineWidth&quot;:47.59041446485092,&quot;lineJoin&quot;:&quot;round&quot;}],&quot;pathSmoothing&quot;:{&quot;type&quot;:&quot;CATMULL_SMOOTHING&quot;,&quot;smoothing&quot;:0.2},&quot;pathPattern&quot;:{&quot;type&quot;:&quot;ROW&quot;,&quot;patternId&quot;:&quot;bbcfe002-1978-446b-bee6-75adb1af886c&quot;,&quot;patternTransform&quot;:{&quot;translate&quot;:{&quot;x&quot;:-0.0007260766359839109,&quot;y&quot;:-0.5},&quot;rotate&quot;:1.2246467991473532e-16,&quot;skewX&quot;:0,&quot;scale&quot;:{&quot;x&quot;: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9999&quot;},&quot;isPremium&quot;:false},&quot;acdad130-a9c0-42c4-8b66-8d7844fd6b0f&quot;:{&quot;type&quot;:&quot;FIGURE_OBJECT&quot;,&quot;id&quot;:&quot;acdad130-a9c0-42c4-8b66-8d7844fd6b0f&quot;,&quot;parent&quot;:{&quot;type&quot;:&quot;CHILD&quot;,&quot;parentId&quot;:&quot;9a975575-6243-49fc-a5c1-0033dd8b1868&quot;,&quot;order&quot;:&quot;999998&quot;},&quot;relativeTransform&quot;:{&quot;translate&quot;:{&quot;x&quot;:-397.45921034873135,&quot;y&quot;:-94.93823211968936},&quot;rotate&quot;:0,&quot;skewX&quot;:0,&quot;scale&quot;:{&quot;x&quot;:1,&quot;y&quot;:1}},&quot;opacity&quot;:0.7},&quot;842b3abe-a24b-48a4-a103-e1c4e4bb3bae&quot;:{&quot;id&quot;:&quot;842b3abe-a24b-48a4-a103-e1c4e4bb3bae&quot;,&quot;name&quot;:&quot;Phospholipid&quot;,&quot;displayName&quot;:&quot;&quot;,&quot;type&quot;:&quot;FIGURE_OBJECT&quot;,&quot;relativeTransform&quot;:{&quot;translate&quot;:{&quot;x&quot;:246.9970419541662,&quot;y&quot;:14.136251536921435},&quot;rotate&quot;:0.7571010947793217,&quot;skewX&quot;:-3.281702132212826e-16,&quot;scale&quot;:{&quot;x&quot;:-0.3561813446790643,&quot;y&quot;:0.35618134467906504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acdad130-a9c0-42c4-8b66-8d7844fd6b0f&quot;,&quot;order&quot;:&quot;1&quot;}},&quot;43d86ab9-956e-4855-a0d0-9ef9fc86dd15&quot;:{&quot;id&quot;:&quot;43d86ab9-956e-4855-a0d0-9ef9fc86dd15&quot;,&quot;name&quot;:&quot;Phospholipid&quot;,&quot;displayName&quot;:&quot;&quot;,&quot;type&quot;:&quot;FIGURE_OBJECT&quot;,&quot;relativeTransform&quot;:{&quot;translate&quot;:{&quot;x&quot;:246.996348032244,&quot;y&quot;:28.878384028348464},&quot;rotate&quot;:1.0471975511965974,&quot;skewX&quot;:-6.563404264425644e-16,&quot;scale&quot;:{&quot;x&quot;:-0.3561813446790646,&quot;y&quot;:0.3561813446790649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acdad130-a9c0-42c4-8b66-8d7844fd6b0f&quot;,&quot;order&quot;:&quot;2&quot;}},&quot;5c37c49b-9435-4df1-bdd0-dfc1c6e28e1f&quot;:{&quot;id&quot;:&quot;5c37c49b-9435-4df1-bdd0-dfc1c6e28e1f&quot;,&quot;name&quot;:&quot;Phospholipid&quot;,&quot;displayName&quot;:&quot;&quot;,&quot;type&quot;:&quot;FIGURE_OBJECT&quot;,&quot;relativeTransform&quot;:{&quot;translate&quot;:{&quot;x&quot;:261.6599794374341,&quot;y&quot;:38.451981312296596},&quot;rotate&quot;:1.1459663399952549,&quot;skewX&quot;:-6.563404264425644e-16,&quot;scale&quot;:{&quot;x&quot;:-0.3561813446790646,&quot;y&quot;:0.3561813446790649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acdad130-a9c0-42c4-8b66-8d7844fd6b0f&quot;,&quot;order&quot;:&quot;5&quot;}},&quot;e98f3e7e-5248-4020-8a5b-7674aafe6673&quot;:{&quot;id&quot;:&quot;e98f3e7e-5248-4020-8a5b-7674aafe6673&quot;,&quot;name&quot;:&quot;Phospholipid&quot;,&quot;displayName&quot;:&quot;&quot;,&quot;type&quot;:&quot;FIGURE_OBJECT&quot;,&quot;relativeTransform&quot;:{&quot;translate&quot;:{&quot;x&quot;:261.3460936629881,&quot;y&quot;:51.69750472737273},&quot;rotate&quot;:2.094395102393195,&quot;skewX&quot;:-8.751205685900866e-16,&quot;scale&quot;:{&quot;x&quot;:-0.3561813446790644,&quot;y&quot;:0.35618134467906504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acdad130-a9c0-42c4-8b66-8d7844fd6b0f&quot;,&quot;order&quot;:&quot;6&quot;}},&quot;682fd32b-aa5e-404c-88fc-3938f741d4d9&quot;:{&quot;id&quot;:&quot;682fd32b-aa5e-404c-88fc-3938f741d4d9&quot;,&quot;name&quot;:&quot;Phospholipid&quot;,&quot;displayName&quot;:&quot;&quot;,&quot;type&quot;:&quot;FIGURE_OBJECT&quot;,&quot;relativeTransform&quot;:{&quot;translate&quot;:{&quot;x&quot;:246.99703456252885,&quot;y&quot;:55.882730863024115},&quot;rotate&quot;:2.4117369327175044,&quot;skewX&quot;:-1.640851066106412e-15,&quot;scale&quot;:{&quot;x&quot;:-0.3561813446790644,&quot;y&quot;:0.35618134467906626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acdad130-a9c0-42c4-8b66-8d7844fd6b0f&quot;,&quot;order&quot;:&quot;7&quot;}},&quot;a11a9037-8d5b-4079-adbb-b653a71a8d54&quot;:{&quot;relativeTransform&quot;:{&quot;translate&quot;:{&quot;x&quot;:-583.9293611556462,&quot;y&quot;:-224.99432062268025},&quot;rotate&quot;:0,&quot;skewX&quot;:0,&quot;scale&quot;:{&quot;x&quot;:1,&quot;y&quot;:1}},&quot;type&quot;:&quot;FIGURE_OBJECT&quot;,&quot;id&quot;:&quot;a11a9037-8d5b-4079-adbb-b653a71a8d54&quot;,&quot;parent&quot;:{&quot;type&quot;:&quot;CHILD&quot;,&quot;parentId&quot;:&quot;9a975575-6243-49fc-a5c1-0033dd8b1868&quot;,&quot;order&quot;:&quot;999999&quot;},&quot;name&quot;:&quot;Lipopolysaccharide (straight)&quot;,&quot;displayName&quot;:&quot;Lipopolysaccharide (straight)&quot;,&quot;source&quot;:{&quot;id&quot;:&quot;635c355f62307b37405737e2&quot;,&quot;type&quot;:&quot;ASSETS&quot;},&quot;isPremium&quot;:true},&quot;0077ae82-169b-47b3-909e-028a6d9a2ff8&quot;:{&quot;type&quot;:&quot;FIGURE_OBJECT&quot;,&quot;id&quot;:&quot;0077ae82-169b-47b3-909e-028a6d9a2ff8&quot;,&quot;relativeTransform&quot;:{&quot;translate&quot;:{&quot;x&quot;:137.00676675614795,&quot;y&quot;:88.06975177308465},&quot;rotate&quot;:0},&quot;opacity&quot;:1,&quot;path&quot;:{&quot;type&quot;:&quot;POLY_LINE&quot;,&quot;points&quot;:[{&quot;x&quot;:0,&quot;y&quot;:29.447229551397385},{&quot;x&quot;:0,&quot;y&quot;:-29.447229551397385}],&quot;closed&quot;:false},&quot;pathStyles&quot;:[{&quot;type&quot;:&quot;FILL&quot;,&quot;fillStyle&quot;:&quot;rgba(0,0,0,0)&quot;},{&quot;type&quot;:&quot;STROKE&quot;,&quot;strokeStyle&quot;:&quot;#232323&quot;,&quot;lineWidth&quot;:11.903598226047722,&quot;lineJoin&quot;:&quot;round&quot;}],&quot;isLocked&quot;:false,&quot;parent&quot;:{&quot;type&quot;:&quot;CHILD&quot;,&quot;parentId&quot;:&quot;a11a9037-8d5b-4079-adbb-b653a71a8d54&quot;,&quot;order&quot;:&quot;2&quot;},&quot;connectorInfo&quot;:{&quot;connectedObjects&quot;:[],&quot;type&quot;:&quot;LINE&quot;,&quot;offset&quot;:{&quot;x&quot;:0,&quot;y&quot;:0},&quot;bending&quot;:0.1,&quot;firstElementIsHead&quot;:true,&quot;customized&quot;:false},&quot;pathPattern&quot;:{&quot;type&quot;:&quot;ROW&quot;,&quot;patternId&quot;:&quot;f390c35c-5af2-4059-8c71-d1743c7126d1&quot;,&quot;patternTransform&quot;:{&quot;translate&quot;:{&quot;x&quot;:-0.08886199457583854,&quot;y&quot;:-0.5},&quot;rotate&quot;:0,&quot;skewX&quot;:0,&quot;scale&quot;:{&quot;x&quot;:0.03143665566768266,&quot;y&quot;:0.03143665566768266}},&quot;xUnits&quot;:&quot;STROKE_WIDTH&quot;,&quot;yUnits&quot;:&quot;STROKE_WIDTH&quot;,&quot;bending&quot;:true,&quot;repeat&quot;:{&quot;distance&quot;:0.909984296950143,&quot;align&quot;:&quot;LEFT&quot;},&quot;isPremium&quot;:false}},&quot;d5374b43-0ddc-48fd-a4fe-04d9ae64bf75&quot;:{&quot;type&quot;:&quot;FIGURE_OBJECT&quot;,&quot;id&quot;:&quot;d5374b43-0ddc-48fd-a4fe-04d9ae64bf75&quot;,&quot;relativeTransform&quot;:{&quot;translate&quot;:{&quot;x&quot;:153.7741850779542,&quot;y&quot;:82.01014179310054},&quot;rotate&quot;:1.0944463373381044,&quot;skewX&quot;:0,&quot;scale&quot;:{&quot;x&quot;:1,&quot;y&quot;:1}},&quot;opacity&quot;:1,&quot;path&quot;:{&quot;type&quot;:&quot;POLY_LINE&quot;,&quot;points&quot;:[{&quot;x&quot;:2.3367789004395808e-15,&quot;y&quot;:13.414527591562445},{&quot;x&quot;:-2.3367789004395808e-15,&quot;y&quot;:-13.414527591562445}],&quot;closed&quot;:false},&quot;pathStyles&quot;:[{&quot;type&quot;:&quot;FILL&quot;,&quot;fillStyle&quot;:&quot;rgba(0,0,0,0)&quot;},{&quot;type&quot;:&quot;STROKE&quot;,&quot;strokeStyle&quot;:&quot;#232323&quot;,&quot;lineWidth&quot;:11.903598226047722,&quot;lineJoin&quot;:&quot;round&quot;}],&quot;isLocked&quot;:false,&quot;parent&quot;:{&quot;type&quot;:&quot;CHILD&quot;,&quot;parentId&quot;:&quot;a11a9037-8d5b-4079-adbb-b653a71a8d54&quot;,&quot;order&quot;:&quot;5&quot;},&quot;connectorInfo&quot;:{&quot;connectedObjects&quot;:[],&quot;type&quot;:&quot;LINE&quot;,&quot;offset&quot;:{&quot;x&quot;:0,&quot;y&quot;:0},&quot;bending&quot;:0.1,&quot;firstElementIsHead&quot;:true,&quot;customized&quot;:false},&quot;pathPattern&quot;:{&quot;type&quot;:&quot;ROW&quot;,&quot;patternId&quot;:&quot;5e9b8e1a-0d03-4592-bee1-a4f1ec48117a&quot;,&quot;patternTransform&quot;:{&quot;translate&quot;:{&quot;x&quot;:-0.08886199457583854,&quot;y&quot;:-0.5},&quot;rotate&quot;:0,&quot;skewX&quot;:0,&quot;scale&quot;:{&quot;x&quot;:0.03143665566768266,&quot;y&quot;:0.03143665566768266}},&quot;xUnits&quot;:&quot;STROKE_WIDTH&quot;,&quot;yUnits&quot;:&quot;STROKE_WIDTH&quot;,&quot;bending&quot;:true,&quot;repeat&quot;:{&quot;distance&quot;:0.909984296950143,&quot;align&quot;:&quot;LEFT&quot;},&quot;isPremium&quot;:false}},&quot;60db3487-b548-4653-95d7-96f53d5fffae&quot;:{&quot;id&quot;:&quot;60db3487-b548-4653-95d7-96f53d5fffae&quot;,&quot;name&quot;:&quot;Lipid A (simple)&quot;,&quot;displayName&quot;:&quot;&quot;,&quot;type&quot;:&quot;FIGURE_OBJECT&quot;,&quot;relativeTransform&quot;:{&quot;translate&quot;:{&quot;x&quot;:148.2156645118397,&quot;y&quot;:140.2497059280045},&quot;rotate&quot;:0,&quot;skewX&quot;:0,&quot;scale&quot;:{&quot;x&quot;:0.7917489088283088,&quot;y&quot;:0.7917489088283085}},&quot;image&quot;:{&quot;url&quot;:&quot;https://icons.biorender.com/biorender/635c2f7592218900200fe0fa/lipid-a-simple.png&quot;,&quot;fallbackUrl&quot;:&quot;https://res.cloudinary.com/dlcjuc3ej/image/upload/v1666985842/a7srrm6mltfb8pxm2h2a.svg#/keystone/api/icons/635c2f7592218900200fe0fa/lipid-a-simple.svg#/keystone/api/icons/635c2f7592218900200fe0fa/lipid-a-simple.svg#/keystone/api/icons/635c2f7592218900200fe0fa/lipid-a-simple.svg&quot;,&quot;isPremium&quot;:false,&quot;size&quot;:{&quot;x&quot;:45,&quot;y&quot;:63.145161290322584}},&quot;source&quot;:{&quot;id&quot;:&quot;635c2f1192218900200fe0db&quot;,&quot;type&quot;:&quot;ASSETS&quot;},&quot;isPremium&quot;:false,&quot;parent&quot;:{&quot;type&quot;:&quot;CHILD&quot;,&quot;parentId&quot;:&quot;a11a9037-8d5b-4079-adbb-b653a71a8d54&quot;,&quot;order&quot;:&quot;25&quot;}},&quot;b8b690aa-2c88-4be2-b4c2-e74b272e8d3d&quot;:{&quot;relativeTransform&quot;:{&quot;translate&quot;:{&quot;x&quot;:-483.0892313635083,&quot;y&quot;:-224.99432062268025},&quot;rotate&quot;:0,&quot;skewX&quot;:0,&quot;scale&quot;:{&quot;x&quot;:1,&quot;y&quot;:1}},&quot;type&quot;:&quot;FIGURE_OBJECT&quot;,&quot;id&quot;:&quot;b8b690aa-2c88-4be2-b4c2-e74b272e8d3d&quot;,&quot;parent&quot;:{&quot;type&quot;:&quot;CHILD&quot;,&quot;parentId&quot;:&quot;9a975575-6243-49fc-a5c1-0033dd8b1868&quot;,&quot;order&quot;:&quot;9999995&quot;},&quot;name&quot;:&quot;Lipopolysaccharide (straight)&quot;,&quot;displayName&quot;:&quot;Lipopolysaccharide (straight)&quot;,&quot;source&quot;:{&quot;id&quot;:&quot;635c355f62307b37405737e2&quot;,&quot;type&quot;:&quot;ASSETS&quot;},&quot;isPremium&quot;:true},&quot;c4922cd0-483b-470e-8253-203236e8e6e8&quot;:{&quot;type&quot;:&quot;FIGURE_OBJECT&quot;,&quot;id&quot;:&quot;c4922cd0-483b-470e-8253-203236e8e6e8&quot;,&quot;relativeTransform&quot;:{&quot;translate&quot;:{&quot;x&quot;:137.00676675614795,&quot;y&quot;:88.35039256986934},&quot;rotate&quot;:0},&quot;opacity&quot;:1,&quot;path&quot;:{&quot;type&quot;:&quot;POLY_LINE&quot;,&quot;points&quot;:[{&quot;x&quot;:0,&quot;y&quot;:29.16658875461269},{&quot;x&quot;:0,&quot;y&quot;:-29.16658875461269}],&quot;closed&quot;:false},&quot;pathStyles&quot;:[{&quot;type&quot;:&quot;FILL&quot;,&quot;fillStyle&quot;:&quot;rgba(0,0,0,0)&quot;},{&quot;type&quot;:&quot;STROKE&quot;,&quot;strokeStyle&quot;:&quot;#232323&quot;,&quot;lineWidth&quot;:11.903598226047722,&quot;lineJoin&quot;:&quot;round&quot;}],&quot;isLocked&quot;:false,&quot;parent&quot;:{&quot;type&quot;:&quot;CHILD&quot;,&quot;parentId&quot;:&quot;b8b690aa-2c88-4be2-b4c2-e74b272e8d3d&quot;,&quot;order&quot;:&quot;2&quot;},&quot;connectorInfo&quot;:{&quot;connectedObjects&quot;:[],&quot;type&quot;:&quot;LINE&quot;,&quot;offset&quot;:{&quot;x&quot;:0,&quot;y&quot;:0},&quot;bending&quot;:0.1,&quot;firstElementIsHead&quot;:true,&quot;customized&quot;:false},&quot;pathPattern&quot;:{&quot;type&quot;:&quot;ROW&quot;,&quot;patternId&quot;:&quot;67b1e160-9bd2-4f33-81d7-fd6120f4825c&quot;,&quot;patternTransform&quot;:{&quot;translate&quot;:{&quot;x&quot;:-0.08886199457583854,&quot;y&quot;:-0.5},&quot;rotate&quot;:0,&quot;skewX&quot;:0,&quot;scale&quot;:{&quot;x&quot;:0.03143665566768266,&quot;y&quot;:0.03143665566768266}},&quot;xUnits&quot;:&quot;STROKE_WIDTH&quot;,&quot;yUnits&quot;:&quot;STROKE_WIDTH&quot;,&quot;bending&quot;:true,&quot;repeat&quot;:{&quot;distance&quot;:0.909984296950143,&quot;align&quot;:&quot;LEFT&quot;},&quot;isPremium&quot;:false}},&quot;94de7600-a9c1-4337-abe7-3bcb0e80d594&quot;:{&quot;type&quot;:&quot;FIGURE_OBJECT&quot;,&quot;id&quot;:&quot;94de7600-a9c1-4337-abe7-3bcb0e80d594&quot;,&quot;relativeTransform&quot;:{&quot;translate&quot;:{&quot;x&quot;:152.47144033377276,&quot;y&quot;:81.7968956583292},&quot;rotate&quot;:1.0944463373381044},&quot;opacity&quot;:1,&quot;path&quot;:{&quot;type&quot;:&quot;POLY_LINE&quot;,&quot;points&quot;:[{&quot;x&quot;:0,&quot;y&quot;:11.948586203078552},{&quot;x&quot;:0,&quot;y&quot;:-11.948586203078552}],&quot;closed&quot;:false},&quot;pathStyles&quot;:[{&quot;type&quot;:&quot;FILL&quot;,&quot;fillStyle&quot;:&quot;rgba(0,0,0,0)&quot;},{&quot;type&quot;:&quot;STROKE&quot;,&quot;strokeStyle&quot;:&quot;#232323&quot;,&quot;lineWidth&quot;:11.903598226047722,&quot;lineJoin&quot;:&quot;round&quot;}],&quot;isLocked&quot;:false,&quot;parent&quot;:{&quot;type&quot;:&quot;CHILD&quot;,&quot;parentId&quot;:&quot;b8b690aa-2c88-4be2-b4c2-e74b272e8d3d&quot;,&quot;order&quot;:&quot;5&quot;},&quot;connectorInfo&quot;:{&quot;connectedObjects&quot;:[],&quot;type&quot;:&quot;LINE&quot;,&quot;offset&quot;:{&quot;x&quot;:0,&quot;y&quot;:0},&quot;bending&quot;:0.1,&quot;firstElementIsHead&quot;:true,&quot;customized&quot;:false},&quot;pathPattern&quot;:{&quot;type&quot;:&quot;ROW&quot;,&quot;patternId&quot;:&quot;0d323e11-7f71-4a29-b3d4-999f1cd9ba35&quot;,&quot;patternTransform&quot;:{&quot;translate&quot;:{&quot;x&quot;:-0.08886199457583854,&quot;y&quot;:-0.5},&quot;rotate&quot;:0,&quot;skewX&quot;:0,&quot;scale&quot;:{&quot;x&quot;:0.03143665566768266,&quot;y&quot;:0.03143665566768266}},&quot;xUnits&quot;:&quot;STROKE_WIDTH&quot;,&quot;yUnits&quot;:&quot;STROKE_WIDTH&quot;,&quot;bending&quot;:true,&quot;repeat&quot;:{&quot;distance&quot;:0.909984296950143,&quot;align&quot;:&quot;LEFT&quot;},&quot;isPremium&quot;:false}},&quot;b733f622-54b3-4f90-9c13-33ceb0ee82b1&quot;:{&quot;id&quot;:&quot;b733f622-54b3-4f90-9c13-33ceb0ee82b1&quot;,&quot;name&quot;:&quot;Lipid A (simple)&quot;,&quot;displayName&quot;:&quot;&quot;,&quot;type&quot;:&quot;FIGURE_OBJECT&quot;,&quot;relativeTransform&quot;:{&quot;translate&quot;:{&quot;x&quot;:148.2156645118397,&quot;y&quot;:140.2497059280045},&quot;rotate&quot;:0,&quot;skewX&quot;:0,&quot;scale&quot;:{&quot;x&quot;:0.7917489088283088,&quot;y&quot;:0.7917489088283085}},&quot;image&quot;:{&quot;url&quot;:&quot;https://icons.biorender.com/biorender/635c2f7592218900200fe0fa/lipid-a-simple.png&quot;,&quot;fallbackUrl&quot;:&quot;https://res.cloudinary.com/dlcjuc3ej/image/upload/v1666985842/a7srrm6mltfb8pxm2h2a.svg#/keystone/api/icons/635c2f7592218900200fe0fa/lipid-a-simple.svg#/keystone/api/icons/635c2f7592218900200fe0fa/lipid-a-simple.svg#/keystone/api/icons/635c2f7592218900200fe0fa/lipid-a-simple.svg&quot;,&quot;isPremium&quot;:false,&quot;size&quot;:{&quot;x&quot;:45,&quot;y&quot;:63.145161290322584}},&quot;source&quot;:{&quot;id&quot;:&quot;635c2f1192218900200fe0db&quot;,&quot;type&quot;:&quot;ASSETS&quot;},&quot;isPremium&quot;:false,&quot;parent&quot;:{&quot;type&quot;:&quot;CHILD&quot;,&quot;parentId&quot;:&quot;b8b690aa-2c88-4be2-b4c2-e74b272e8d3d&quot;,&quot;order&quot;:&quot;25&quot;}},&quot;f264170a-d899-4681-ad0a-c29e59ce98d9&quot;:{&quot;relativeTransform&quot;:{&quot;translate&quot;:{&quot;x&quot;:-311.00763254055556,&quot;y&quot;:-312.4439626180858},&quot;rotate&quot;:0.3973687208633765,&quot;skewX&quot;:0,&quot;scale&quot;:{&quot;x&quot;:1,&quot;y&quot;:1}},&quot;type&quot;:&quot;FIGURE_OBJECT&quot;,&quot;id&quot;:&quot;f264170a-d899-4681-ad0a-c29e59ce98d9&quot;,&quot;parent&quot;:{&quot;type&quot;:&quot;CHILD&quot;,&quot;parentId&quot;:&quot;9a975575-6243-49fc-a5c1-0033dd8b1868&quot;,&quot;order&quot;:&quot;9999998&quot;},&quot;name&quot;:&quot;Lipopolysaccharide (straight)&quot;,&quot;displayName&quot;:&quot;Lipopolysaccharide (straight)&quot;,&quot;source&quot;:{&quot;id&quot;:&quot;635c355f62307b37405737e2&quot;,&quot;type&quot;:&quot;ASSETS&quot;},&quot;isPremium&quot;:true},&quot;21c1784b-527d-41d0-8551-290adcf004f8&quot;:{&quot;type&quot;:&quot;FIGURE_OBJECT&quot;,&quot;id&quot;:&quot;21c1784b-527d-41d0-8551-290adcf004f8&quot;,&quot;relativeTransform&quot;:{&quot;translate&quot;:{&quot;x&quot;:137.00676675614795,&quot;y&quot;:89.12537684733948},&quot;rotate&quot;:0},&quot;opacity&quot;:1,&quot;path&quot;:{&quot;type&quot;:&quot;POLY_LINE&quot;,&quot;points&quot;:[{&quot;x&quot;:0,&quot;y&quot;:28.391604477142568},{&quot;x&quot;:0,&quot;y&quot;:-28.391604477142568}],&quot;closed&quot;:false},&quot;pathStyles&quot;:[{&quot;type&quot;:&quot;FILL&quot;,&quot;fillStyle&quot;:&quot;rgba(0,0,0,0)&quot;},{&quot;type&quot;:&quot;STROKE&quot;,&quot;strokeStyle&quot;:&quot;#232323&quot;,&quot;lineWidth&quot;:11.903598226047722,&quot;lineJoin&quot;:&quot;round&quot;}],&quot;isLocked&quot;:false,&quot;parent&quot;:{&quot;type&quot;:&quot;CHILD&quot;,&quot;parentId&quot;:&quot;f264170a-d899-4681-ad0a-c29e59ce98d9&quot;,&quot;order&quot;:&quot;2&quot;},&quot;connectorInfo&quot;:{&quot;connectedObjects&quot;:[],&quot;type&quot;:&quot;LINE&quot;,&quot;offset&quot;:{&quot;x&quot;:0,&quot;y&quot;:0},&quot;bending&quot;:0.1,&quot;firstElementIsHead&quot;:true,&quot;customized&quot;:false},&quot;pathPattern&quot;:{&quot;type&quot;:&quot;ROW&quot;,&quot;patternId&quot;:&quot;3bd5e693-e274-431f-9e18-89408b086722&quot;,&quot;patternTransform&quot;:{&quot;translate&quot;:{&quot;x&quot;:-0.08886199457583854,&quot;y&quot;:-0.5},&quot;rotate&quot;:0,&quot;skewX&quot;:0,&quot;scale&quot;:{&quot;x&quot;:0.03143665566768266,&quot;y&quot;:0.03143665566768266}},&quot;xUnits&quot;:&quot;STROKE_WIDTH&quot;,&quot;yUnits&quot;:&quot;STROKE_WIDTH&quot;,&quot;bending&quot;:true,&quot;repeat&quot;:{&quot;distance&quot;:0.909984296950143,&quot;align&quot;:&quot;LEFT&quot;},&quot;isPremium&quot;:false}},&quot;2a3a8501-a32d-4ded-b3e9-5587046ee62c&quot;:{&quot;type&quot;:&quot;FIGURE_OBJECT&quot;,&quot;id&quot;:&quot;2a3a8501-a32d-4ded-b3e9-5587046ee62c&quot;,&quot;relativeTransform&quot;:{&quot;translate&quot;:{&quot;x&quot;:153.66252564416192,&quot;y&quot;:82.13510420302163},&quot;rotate&quot;:1.0944463373381044,&quot;skewX&quot;:0,&quot;scale&quot;:{&quot;x&quot;:1,&quot;y&quot;:1}},&quot;opacity&quot;:1,&quot;path&quot;:{&quot;type&quot;:&quot;POLY_LINE&quot;,&quot;points&quot;:[{&quot;x&quot;:1.1683894502197906e-15,&quot;y&quot;:13.440291561238958},{&quot;x&quot;:-1.1683894502197906e-15,&quot;y&quot;:-13.440291561238958}],&quot;closed&quot;:false},&quot;pathStyles&quot;:[{&quot;type&quot;:&quot;FILL&quot;,&quot;fillStyle&quot;:&quot;rgba(0,0,0,0)&quot;},{&quot;type&quot;:&quot;STROKE&quot;,&quot;strokeStyle&quot;:&quot;#232323&quot;,&quot;lineWidth&quot;:11.903598226047722,&quot;lineJoin&quot;:&quot;round&quot;}],&quot;isLocked&quot;:false,&quot;parent&quot;:{&quot;type&quot;:&quot;CHILD&quot;,&quot;parentId&quot;:&quot;f264170a-d899-4681-ad0a-c29e59ce98d9&quot;,&quot;order&quot;:&quot;5&quot;},&quot;connectorInfo&quot;:{&quot;connectedObjects&quot;:[],&quot;type&quot;:&quot;LINE&quot;,&quot;offset&quot;:{&quot;x&quot;:0,&quot;y&quot;:0},&quot;bending&quot;:0.1,&quot;firstElementIsHead&quot;:true,&quot;customized&quot;:false},&quot;pathPattern&quot;:{&quot;type&quot;:&quot;ROW&quot;,&quot;patternId&quot;:&quot;4d74ebf0-4239-4bb2-ab9d-20b8f5db3b5a&quot;,&quot;patternTransform&quot;:{&quot;translate&quot;:{&quot;x&quot;:-0.08886199457583854,&quot;y&quot;:-0.5},&quot;rotate&quot;:0,&quot;skewX&quot;:0,&quot;scale&quot;:{&quot;x&quot;:0.03143665566768266,&quot;y&quot;:0.03143665566768266}},&quot;xUnits&quot;:&quot;STROKE_WIDTH&quot;,&quot;yUnits&quot;:&quot;STROKE_WIDTH&quot;,&quot;bending&quot;:true,&quot;repeat&quot;:{&quot;distance&quot;:0.909984296950143,&quot;align&quot;:&quot;LEFT&quot;},&quot;isPremium&quot;:false}},&quot;b0977b83-5f7c-45f9-903b-b8aafa7b7acd&quot;:{&quot;id&quot;:&quot;b0977b83-5f7c-45f9-903b-b8aafa7b7acd&quot;,&quot;name&quot;:&quot;Lipid A (simple)&quot;,&quot;displayName&quot;:&quot;&quot;,&quot;type&quot;:&quot;FIGURE_OBJECT&quot;,&quot;relativeTransform&quot;:{&quot;translate&quot;:{&quot;x&quot;:148.2156645118397,&quot;y&quot;:140.2497059280045},&quot;rotate&quot;:0,&quot;skewX&quot;:0,&quot;scale&quot;:{&quot;x&quot;:0.7917489088283088,&quot;y&quot;:0.7917489088283085}},&quot;image&quot;:{&quot;url&quot;:&quot;https://icons.biorender.com/biorender/635c2f7592218900200fe0fa/lipid-a-simple.png&quot;,&quot;fallbackUrl&quot;:&quot;https://res.cloudinary.com/dlcjuc3ej/image/upload/v1666985842/a7srrm6mltfb8pxm2h2a.svg#/keystone/api/icons/635c2f7592218900200fe0fa/lipid-a-simple.svg#/keystone/api/icons/635c2f7592218900200fe0fa/lipid-a-simple.svg#/keystone/api/icons/635c2f7592218900200fe0fa/lipid-a-simple.svg&quot;,&quot;isPremium&quot;:false,&quot;size&quot;:{&quot;x&quot;:45,&quot;y&quot;:63.145161290322584}},&quot;source&quot;:{&quot;id&quot;:&quot;635c2f1192218900200fe0db&quot;,&quot;type&quot;:&quot;ASSETS&quot;},&quot;isPremium&quot;:false,&quot;parent&quot;:{&quot;type&quot;:&quot;CHILD&quot;,&quot;parentId&quot;:&quot;f264170a-d899-4681-ad0a-c29e59ce98d9&quot;,&quot;order&quot;:&quot;25&quot;}},&quot;1d4f2c44-edac-4ed9-a833-1f1191de061c&quot;:{&quot;relativeTransform&quot;:{&quot;translate&quot;:{&quot;x&quot;:-451.73644722725834,&quot;y&quot;:-86.19178072026918},&quot;rotate&quot;:0,&quot;skewX&quot;:0,&quot;scale&quot;:{&quot;x&quot;:1,&quot;y&quot;:1}},&quot;type&quot;:&quot;FIGURE_OBJECT&quot;,&quot;id&quot;:&quot;1d4f2c44-edac-4ed9-a833-1f1191de061c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28.575985921787943,&quot;y&quot;:0},{&quot;x&quot;:105.4900551951644,&quot;y&quot;:0}],&quot;closed&quot;:false},&quot;pathStyles&quot;:[{&quot;type&quot;:&quot;FILL&quot;,&quot;fillStyle&quot;:&quot;rgba(0,0,0,0)&quot;},{&quot;type&quot;:&quot;STROKE&quot;,&quot;strokeStyle&quot;:&quot;rgba(0,0,0,0)&quot;,&quot;lineWidth&quot;:47.59041446485092,&quot;lineJoin&quot;:&quot;round&quot;}],&quot;pathSmoothing&quot;:{&quot;type&quot;:&quot;CATMULL_SMOOTHING&quot;,&quot;smoothing&quot;:0.2},&quot;pathPattern&quot;:{&quot;type&quot;:&quot;ROW&quot;,&quot;patternId&quot;:&quot;44abf17c-ceb9-4ad6-a5cf-5d24d08442ce&quot;,&quot;patternTransform&quot;:{&quot;translate&quot;:{&quot;x&quot;:-0.0007260766359839109,&quot;y&quot;:-0.5},&quot;rotate&quot;:0,&quot;skewX&quot;:0,&quot;scale&quot;:{&quot;x&quot;: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705&quot;},&quot;isPremium&quot;:false},&quot;743f7b1e-4384-4b0f-8a80-30e3427717ff&quot;:{&quot;relativeTransform&quot;:{&quot;translate&quot;:{&quot;x&quot;:-284.55596966239256,&quot;y&quot;:-85.23736626352232},&quot;rotate&quot;:0,&quot;skewX&quot;:0,&quot;scale&quot;:{&quot;x&quot;:1,&quot;y&quot;:1}},&quot;type&quot;:&quot;FIGURE_OBJECT&quot;,&quot;id&quot;:&quot;743f7b1e-4384-4b0f-8a80-30e3427717ff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-41.69230904901041,&quot;y&quot;:0},{&quot;x&quot;:41.69230904901038,&quot;y&quot;:0}],&quot;closed&quot;:false},&quot;pathStyles&quot;:[{&quot;type&quot;:&quot;FILL&quot;,&quot;fillStyle&quot;:&quot;rgba(0,0,0,0)&quot;},{&quot;type&quot;:&quot;STROKE&quot;,&quot;strokeStyle&quot;:&quot;rgba(0,0,0,0)&quot;,&quot;lineWidth&quot;:47.59041446485092,&quot;lineJoin&quot;:&quot;round&quot;}],&quot;pathSmoothing&quot;:{&quot;type&quot;:&quot;CATMULL_SMOOTHING&quot;,&quot;smoothing&quot;:0.2},&quot;pathPattern&quot;:{&quot;type&quot;:&quot;ROW&quot;,&quot;patternId&quot;:&quot;ab330be9-7813-4f52-8870-1bba4d3f1fff&quot;,&quot;patternTransform&quot;:{&quot;translate&quot;:{&quot;x&quot;:-0.0007260766359839109,&quot;y&quot;:-0.5},&quot;rotate&quot;:0,&quot;skewX&quot;:0,&quot;scale&quot;:{&quot;x&quot;: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71&quot;},&quot;isPremium&quot;:false},&quot;a4246df8-0e61-4bbb-b286-cec834dce23f&quot;:{&quot;relativeTransform&quot;:{&quot;translate&quot;:{&quot;x&quot;:-241.2185054144017,&quot;y&quot;:69.69064070674409},&quot;rotate&quot;:0,&quot;skewX&quot;:0,&quot;scale&quot;:{&quot;x&quot;:1,&quot;y&quot;:1}},&quot;type&quot;:&quot;FIGURE_OBJECT&quot;,&quot;id&quot;:&quot;a4246df8-0e61-4bbb-b286-cec834dce23f&quot;,&quot;parent&quot;:{&quot;type&quot;:&quot;CHILD&quot;,&quot;parentId&quot;:&quot;9a975575-6243-49fc-a5c1-0033dd8b1868&quot;,&quot;order&quot;:&quot;9999999997&quot;},&quot;name&quot;:&quot;Lipopolysaccharide (straight)&quot;,&quot;displayName&quot;:&quot;Lipopolysaccharide (straight)&quot;,&quot;source&quot;:{&quot;id&quot;:&quot;635c355f62307b37405737e2&quot;,&quot;type&quot;:&quot;ASSETS&quot;},&quot;isPremium&quot;:true},&quot;b7312070-993e-4317-978e-379ba12173c4&quot;:{&quot;type&quot;:&quot;FIGURE_OBJECT&quot;,&quot;id&quot;:&quot;b7312070-993e-4317-978e-379ba12173c4&quot;,&quot;relativeTransform&quot;:{&quot;translate&quot;:{&quot;x&quot;:137.00676675614795,&quot;y&quot;:89.55214638103425},&quot;rotate&quot;:0},&quot;opacity&quot;:1,&quot;path&quot;:{&quot;type&quot;:&quot;POLY_LINE&quot;,&quot;points&quot;:[{&quot;x&quot;:0,&quot;y&quot;:27.964834943447787},{&quot;x&quot;:0,&quot;y&quot;:-27.964834943447787}],&quot;closed&quot;:false},&quot;pathStyles&quot;:[{&quot;type&quot;:&quot;FILL&quot;,&quot;fillStyle&quot;:&quot;rgba(0,0,0,0)&quot;},{&quot;type&quot;:&quot;STROKE&quot;,&quot;strokeStyle&quot;:&quot;#232323&quot;,&quot;lineWidth&quot;:11.903598226047722,&quot;lineJoin&quot;:&quot;round&quot;}],&quot;isLocked&quot;:false,&quot;parent&quot;:{&quot;type&quot;:&quot;CHILD&quot;,&quot;parentId&quot;:&quot;a4246df8-0e61-4bbb-b286-cec834dce23f&quot;,&quot;order&quot;:&quot;2&quot;},&quot;connectorInfo&quot;:{&quot;connectedObjects&quot;:[],&quot;type&quot;:&quot;LINE&quot;,&quot;offset&quot;:{&quot;x&quot;:0,&quot;y&quot;:0},&quot;bending&quot;:0.1,&quot;firstElementIsHead&quot;:true,&quot;customized&quot;:false},&quot;pathPattern&quot;:{&quot;type&quot;:&quot;ROW&quot;,&quot;patternId&quot;:&quot;09c89c85-c2e4-430b-baeb-dd1042366883&quot;,&quot;patternTransform&quot;:{&quot;translate&quot;:{&quot;x&quot;:-0.08886199457583854,&quot;y&quot;:-0.5},&quot;rotate&quot;:1.2246467991473532e-16,&quot;skewX&quot;:0,&quot;scale&quot;:{&quot;x&quot;:0.03143665566768266,&quot;y&quot;:0.03143665566768266}},&quot;xUnits&quot;:&quot;STROKE_WIDTH&quot;,&quot;yUnits&quot;:&quot;STROKE_WIDTH&quot;,&quot;bending&quot;:true,&quot;repeat&quot;:{&quot;distance&quot;:0.909984296950143,&quot;align&quot;:&quot;LEFT&quot;},&quot;isPremium&quot;:false}},&quot;8e351791-4b9d-47dd-a6f5-18e86e38a188&quot;:{&quot;type&quot;:&quot;FIGURE_OBJECT&quot;,&quot;id&quot;:&quot;8e351791-4b9d-47dd-a6f5-18e86e38a188&quot;,&quot;relativeTransform&quot;:{&quot;translate&quot;:{&quot;x&quot;:153.7741850779542,&quot;y&quot;:81.67222217350542},&quot;rotate&quot;:1.0944463373381037,&quot;skewX&quot;:0,&quot;scale&quot;:{&quot;x&quot;:1,&quot;y&quot;:1}},&quot;opacity&quot;:1,&quot;path&quot;:{&quot;type&quot;:&quot;POLY_LINE&quot;,&quot;points&quot;:[{&quot;x&quot;:2.3367789004395808e-15,&quot;y&quot;:13.414527591562445},{&quot;x&quot;:-2.3367789004395808e-15,&quot;y&quot;:-13.414527591562445}],&quot;closed&quot;:false},&quot;pathStyles&quot;:[{&quot;type&quot;:&quot;FILL&quot;,&quot;fillStyle&quot;:&quot;rgba(0,0,0,0)&quot;},{&quot;type&quot;:&quot;STROKE&quot;,&quot;strokeStyle&quot;:&quot;#232323&quot;,&quot;lineWidth&quot;:11.903598226047722,&quot;lineJoin&quot;:&quot;round&quot;}],&quot;isLocked&quot;:false,&quot;parent&quot;:{&quot;type&quot;:&quot;CHILD&quot;,&quot;parentId&quot;:&quot;a4246df8-0e61-4bbb-b286-cec834dce23f&quot;,&quot;order&quot;:&quot;5&quot;},&quot;connectorInfo&quot;:{&quot;connectedObjects&quot;:[],&quot;type&quot;:&quot;LINE&quot;,&quot;offset&quot;:{&quot;x&quot;:0,&quot;y&quot;:0},&quot;bending&quot;:0.1,&quot;firstElementIsHead&quot;:true,&quot;customized&quot;:false},&quot;pathPattern&quot;:{&quot;type&quot;:&quot;ROW&quot;,&quot;patternId&quot;:&quot;48085c47-18c2-449e-b8f3-d7f2deeeffd1&quot;,&quot;patternTransform&quot;:{&quot;translate&quot;:{&quot;x&quot;:-0.08886199457583854,&quot;y&quot;:-0.5},&quot;rotate&quot;:1.2246467991473532e-16,&quot;skewX&quot;:0,&quot;scale&quot;:{&quot;x&quot;:0.03143665566768266,&quot;y&quot;:0.03143665566768266}},&quot;xUnits&quot;:&quot;STROKE_WIDTH&quot;,&quot;yUnits&quot;:&quot;STROKE_WIDTH&quot;,&quot;bending&quot;:true,&quot;repeat&quot;:{&quot;distance&quot;:0.909984296950143,&quot;align&quot;:&quot;LEFT&quot;},&quot;isPremium&quot;:false}},&quot;f58d0028-2ecf-47eb-8164-45c4d8582ace&quot;:{&quot;id&quot;:&quot;f58d0028-2ecf-47eb-8164-45c4d8582ace&quot;,&quot;name&quot;:&quot;Lipid A (simple)&quot;,&quot;displayName&quot;:&quot;&quot;,&quot;type&quot;:&quot;FIGURE_OBJECT&quot;,&quot;relativeTransform&quot;:{&quot;translate&quot;:{&quot;x&quot;:148.2156645118397,&quot;y&quot;:140.2497059280045},&quot;rotate&quot;:2.4492935982947064e-16,&quot;skewX&quot;:0,&quot;scale&quot;:{&quot;x&quot;:0.7917489088283088,&quot;y&quot;:0.7917489088283085}},&quot;image&quot;:{&quot;url&quot;:&quot;https://icons.biorender.com/biorender/635c2f7592218900200fe0fa/lipid-a-simple.png&quot;,&quot;fallbackUrl&quot;:&quot;https://res.cloudinary.com/dlcjuc3ej/image/upload/v1666985842/a7srrm6mltfb8pxm2h2a.svg#/keystone/api/icons/635c2f7592218900200fe0fa/lipid-a-simple.svg#/keystone/api/icons/635c2f7592218900200fe0fa/lipid-a-simple.svg#/keystone/api/icons/635c2f7592218900200fe0fa/lipid-a-simple.svg&quot;,&quot;isPremium&quot;:false,&quot;size&quot;:{&quot;x&quot;:45,&quot;y&quot;:63.145161290322584}},&quot;source&quot;:{&quot;id&quot;:&quot;635c2f1192218900200fe0db&quot;,&quot;type&quot;:&quot;ASSETS&quot;},&quot;isPremium&quot;:false,&quot;parent&quot;:{&quot;type&quot;:&quot;CHILD&quot;,&quot;parentId&quot;:&quot;a4246df8-0e61-4bbb-b286-cec834dce23f&quot;,&quot;order&quot;:&quot;25&quot;}},&quot;69503af3-3ec8-49c9-be91-1a58a34e7479&quot;:{&quot;relativeTransform&quot;:{&quot;translate&quot;:{&quot;x&quot;:-159.38449856004095,&quot;y&quot;:66.5592371056961},&quot;rotate&quot;:-0.13502744491875354,&quot;skewX&quot;:-3.330669073875486e-16,&quot;scale&quot;:{&quot;x&quot;:0.9999999999999976,&quot;y&quot;:1.0000000000000038}},&quot;type&quot;:&quot;FIGURE_OBJECT&quot;,&quot;id&quot;:&quot;69503af3-3ec8-49c9-be91-1a58a34e7479&quot;,&quot;parent&quot;:{&quot;type&quot;:&quot;CHILD&quot;,&quot;parentId&quot;:&quot;9a975575-6243-49fc-a5c1-0033dd8b1868&quot;,&quot;order&quot;:&quot;99999999995&quot;},&quot;name&quot;:&quot;Lipopolysaccharide (straight)&quot;,&quot;displayName&quot;:&quot;Lipopolysaccharide (straight)&quot;,&quot;source&quot;:{&quot;id&quot;:&quot;635c355f62307b37405737e2&quot;,&quot;type&quot;:&quot;ASSETS&quot;},&quot;isPremium&quot;:true},&quot;ae9708bf-1b13-4de5-8650-be8b074e863c&quot;:{&quot;type&quot;:&quot;FIGURE_OBJECT&quot;,&quot;id&quot;:&quot;ae9708bf-1b13-4de5-8650-be8b074e863c&quot;,&quot;relativeTransform&quot;:{&quot;translate&quot;:{&quot;x&quot;:137.00676675614795,&quot;y&quot;:89.55214638103425},&quot;rotate&quot;:0},&quot;opacity&quot;:1,&quot;path&quot;:{&quot;type&quot;:&quot;POLY_LINE&quot;,&quot;points&quot;:[{&quot;x&quot;:0,&quot;y&quot;:27.964834943447787},{&quot;x&quot;:0,&quot;y&quot;:-27.964834943447787}],&quot;closed&quot;:false},&quot;pathStyles&quot;:[{&quot;type&quot;:&quot;FILL&quot;,&quot;fillStyle&quot;:&quot;rgba(0,0,0,0)&quot;},{&quot;type&quot;:&quot;STROKE&quot;,&quot;strokeStyle&quot;:&quot;#232323&quot;,&quot;lineWidth&quot;:11.903598226047722,&quot;lineJoin&quot;:&quot;round&quot;}],&quot;isLocked&quot;:false,&quot;parent&quot;:{&quot;type&quot;:&quot;CHILD&quot;,&quot;parentId&quot;:&quot;69503af3-3ec8-49c9-be91-1a58a34e7479&quot;,&quot;order&quot;:&quot;2&quot;},&quot;connectorInfo&quot;:{&quot;connectedObjects&quot;:[],&quot;type&quot;:&quot;LINE&quot;,&quot;offset&quot;:{&quot;x&quot;:0,&quot;y&quot;:0},&quot;bending&quot;:0.1,&quot;firstElementIsHead&quot;:true,&quot;customized&quot;:false},&quot;pathPattern&quot;:{&quot;type&quot;:&quot;ROW&quot;,&quot;patternId&quot;:&quot;4455381d-5a2e-4562-9735-c93ca7cc1360&quot;,&quot;patternTransform&quot;:{&quot;translate&quot;:{&quot;x&quot;:-0.08886199457583854,&quot;y&quot;:-0.5},&quot;rotate&quot;:1.2246467991473532e-16,&quot;skewX&quot;:0,&quot;scale&quot;:{&quot;x&quot;:0.03143665566768266,&quot;y&quot;:0.03143665566768266}},&quot;xUnits&quot;:&quot;STROKE_WIDTH&quot;,&quot;yUnits&quot;:&quot;STROKE_WIDTH&quot;,&quot;bending&quot;:true,&quot;repeat&quot;:{&quot;distance&quot;:0.909984296950143,&quot;align&quot;:&quot;LEFT&quot;},&quot;isPremium&quot;:false}},&quot;015239d0-eca8-4e25-a6a0-960a3960710c&quot;:{&quot;type&quot;:&quot;FIGURE_OBJECT&quot;,&quot;id&quot;:&quot;015239d0-eca8-4e25-a6a0-960a3960710c&quot;,&quot;relativeTransform&quot;:{&quot;translate&quot;:{&quot;x&quot;:153.7741850779542,&quot;y&quot;:81.67222217350542},&quot;rotate&quot;:1.0944463373381037,&quot;skewX&quot;:0,&quot;scale&quot;:{&quot;x&quot;:1,&quot;y&quot;:1}},&quot;opacity&quot;:1,&quot;path&quot;:{&quot;type&quot;:&quot;POLY_LINE&quot;,&quot;points&quot;:[{&quot;x&quot;:2.3367789004395808e-15,&quot;y&quot;:13.414527591562445},{&quot;x&quot;:-2.3367789004395808e-15,&quot;y&quot;:-13.414527591562445}],&quot;closed&quot;:false},&quot;pathStyles&quot;:[{&quot;type&quot;:&quot;FILL&quot;,&quot;fillStyle&quot;:&quot;rgba(0,0,0,0)&quot;},{&quot;type&quot;:&quot;STROKE&quot;,&quot;strokeStyle&quot;:&quot;#232323&quot;,&quot;lineWidth&quot;:11.903598226047722,&quot;lineJoin&quot;:&quot;round&quot;}],&quot;isLocked&quot;:false,&quot;parent&quot;:{&quot;type&quot;:&quot;CHILD&quot;,&quot;parentId&quot;:&quot;69503af3-3ec8-49c9-be91-1a58a34e7479&quot;,&quot;order&quot;:&quot;5&quot;},&quot;connectorInfo&quot;:{&quot;connectedObjects&quot;:[],&quot;type&quot;:&quot;LINE&quot;,&quot;offset&quot;:{&quot;x&quot;:0,&quot;y&quot;:0},&quot;bending&quot;:0.1,&quot;firstElementIsHead&quot;:true,&quot;customized&quot;:false},&quot;pathPattern&quot;:{&quot;type&quot;:&quot;ROW&quot;,&quot;patternId&quot;:&quot;46d19df6-e23a-437c-9037-f47a656fffec&quot;,&quot;patternTransform&quot;:{&quot;translate&quot;:{&quot;x&quot;:-0.08886199457583854,&quot;y&quot;:-0.5},&quot;rotate&quot;:1.2246467991473532e-16,&quot;skewX&quot;:0,&quot;scale&quot;:{&quot;x&quot;:0.03143665566768266,&quot;y&quot;:0.03143665566768266}},&quot;xUnits&quot;:&quot;STROKE_WIDTH&quot;,&quot;yUnits&quot;:&quot;STROKE_WIDTH&quot;,&quot;bending&quot;:true,&quot;repeat&quot;:{&quot;distance&quot;:0.909984296950143,&quot;align&quot;:&quot;LEFT&quot;},&quot;isPremium&quot;:false}},&quot;c166bd27-6722-4830-9669-61a9871e5330&quot;:{&quot;id&quot;:&quot;c166bd27-6722-4830-9669-61a9871e5330&quot;,&quot;name&quot;:&quot;Lipid A (simple)&quot;,&quot;displayName&quot;:&quot;&quot;,&quot;type&quot;:&quot;FIGURE_OBJECT&quot;,&quot;relativeTransform&quot;:{&quot;translate&quot;:{&quot;x&quot;:148.2156645118397,&quot;y&quot;:140.2497059280045},&quot;rotate&quot;:2.4492935982947064e-16,&quot;skewX&quot;:0,&quot;scale&quot;:{&quot;x&quot;:0.7917489088283088,&quot;y&quot;:0.7917489088283085}},&quot;image&quot;:{&quot;url&quot;:&quot;https://icons.biorender.com/biorender/635c2f7592218900200fe0fa/lipid-a-simple.png&quot;,&quot;fallbackUrl&quot;:&quot;https://res.cloudinary.com/dlcjuc3ej/image/upload/v1666985842/a7srrm6mltfb8pxm2h2a.svg#/keystone/api/icons/635c2f7592218900200fe0fa/lipid-a-simple.svg#/keystone/api/icons/635c2f7592218900200fe0fa/lipid-a-simple.svg#/keystone/api/icons/635c2f7592218900200fe0fa/lipid-a-simple.svg&quot;,&quot;isPremium&quot;:false,&quot;size&quot;:{&quot;x&quot;:45,&quot;y&quot;:63.145161290322584}},&quot;source&quot;:{&quot;id&quot;:&quot;635c2f1192218900200fe0db&quot;,&quot;type&quot;:&quot;ASSETS&quot;},&quot;isPremium&quot;:false,&quot;parent&quot;:{&quot;type&quot;:&quot;CHILD&quot;,&quot;parentId&quot;:&quot;69503af3-3ec8-49c9-be91-1a58a34e7479&quot;,&quot;order&quot;:&quot;25&quot;}},&quot;debdb3a1-517c-4baa-b54c-3d710d712660&quot;:{&quot;relativeTransform&quot;:{&quot;translate&quot;:{&quot;x&quot;:98.99709335215562,&quot;y&quot;:209.39951442478238},&quot;rotate&quot;:0},&quot;type&quot;:&quot;FIGURE_OBJECT&quot;,&quot;id&quot;:&quot;debdb3a1-517c-4baa-b54c-3d710d712660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-75.68283924899956,&quot;y&quot;:0},{&quot;x&quot;:75.68283924899951,&quot;y&quot;:0}],&quot;closed&quot;:false},&quot;pathStyles&quot;:[{&quot;type&quot;:&quot;FILL&quot;,&quot;fillStyle&quot;:&quot;rgba(0,0,0,0)&quot;},{&quot;type&quot;:&quot;STROKE&quot;,&quot;strokeStyle&quot;:&quot;rgba(0,0,0,0)&quot;,&quot;lineWidth&quot;:47.59041446485092,&quot;lineJoin&quot;:&quot;round&quot;}],&quot;pathSmoothing&quot;:{&quot;type&quot;:&quot;CATMULL_SMOOTHING&quot;,&quot;smoothing&quot;:0.2},&quot;pathPattern&quot;:{&quot;type&quot;:&quot;ROW&quot;,&quot;patternId&quot;:&quot;7897d86c-e8dd-4a15-b793-57f1c3f2729b&quot;,&quot;patternTransform&quot;:{&quot;translate&quot;:{&quot;x&quot;:-0.0007260766359839109,&quot;y&quot;:-0.5},&quot;rotate&quot;:0,&quot;skewX&quot;:0,&quot;scale&quot;:{&quot;x&quot;: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999999999&quot;},&quot;isPremium&quot;:false},&quot;0fe84d84-274c-482e-b84e-3bddb11b5624&quot;:{&quot;type&quot;:&quot;FIGURE_OBJECT&quot;,&quot;id&quot;:&quot;0fe84d84-274c-482e-b84e-3bddb11b5624&quot;,&quot;parent&quot;:{&quot;type&quot;:&quot;CHILD&quot;,&quot;parentId&quot;:&quot;9a975575-6243-49fc-a5c1-0033dd8b1868&quot;,&quot;order&quot;:&quot;99999999999&quot;},&quot;relativeTransform&quot;:{&quot;translate&quot;:{&quot;x&quot;:-350.26205225499285,&quot;y&quot;:-197.12581777343314},&quot;rotate&quot;:0,&quot;skewX&quot;:0,&quot;scale&quot;:{&quot;x&quot;:1,&quot;y&quot;:1}}},&quot;6273b0eb-5831-4747-bc5b-a55d9962e897&quot;:{&quot;id&quot;:&quot;6273b0eb-5831-4747-bc5b-a55d9962e897&quot;,&quot;name&quot;:&quot;Sphere&quot;,&quot;displayName&quot;:&quot;&quot;,&quot;type&quot;:&quot;FIGURE_OBJECT&quot;,&quot;relativeTransform&quot;:{&quot;translate&quot;:{&quot;x&quot;:-98.85989277780374,&quot;y&quot;:-126.53396493860443},&quot;rotate&quot;:0,&quot;skewX&quot;:0,&quot;scale&quot;:{&quot;x&quot;:0.3984490257442165,&quot;y&quot;:0.3984490257442165}},&quot;image&quot;:{&quot;url&quot;:&quot;https://icons.biorender.com/biorender/5f4529c2929bce0028c9f877/sphere.png&quot;,&quot;fallbackUrl&quot;:&quot;https://res.cloudinary.com/dlcjuc3ej/image/upload/v1598368171/ew6k84mtkvzvpdegkgon.svg#/keystone/api/icons/5f4529c2929bce0028c9f877/sphere.svg#/keystone/api/icons/5f4529c2929bce0028c9f877/sphere.svg&quot;,&quot;isPremium&quot;:false,&quot;size&quot;:{&quot;x&quot;:50,&quot;y&quot;:50}},&quot;source&quot;:{&quot;id&quot;:&quot;5b8847989629ce1400901caa&quot;,&quot;type&quot;:&quot;ASSETS&quot;},&quot;isPremium&quot;:false,&quot;parent&quot;:{&quot;type&quot;:&quot;CHILD&quot;,&quot;parentId&quot;:&quot;0fe84d84-274c-482e-b84e-3bddb11b5624&quot;,&quot;order&quot;:&quot;5&quot;}},&quot;d8f387c2-76bd-4373-8fa8-5dd07f3ea576&quot;:{&quot;type&quot;:&quot;FIGURE_OBJECT&quot;,&quot;id&quot;:&quot;d8f387c2-76bd-4373-8fa8-5dd07f3ea576&quot;,&quot;relativeTransform&quot;:{&quot;translate&quot;:{&quot;x&quot;:-98.8598513251132,&quot;y&quot;:-132.7093675387338},&quot;rotate&quot;:1.5707963267948966},&quot;opacity&quot;:1,&quot;path&quot;:{&quot;type&quot;:&quot;POLY_LINE&quot;,&quot;points&quot;:[{&quot;x&quot;:12.747998857824594,&quot;y&quot;:0},{&quot;x&quot;:38.007879046069675,&quot;y&quot;:0}],&quot;closed&quot;:false},&quot;pathStyles&quot;:[{&quot;type&quot;:&quot;FILL&quot;,&quot;fillStyle&quot;:&quot;rgba(0,0,0,0)&quot;},{&quot;type&quot;:&quot;STROKE&quot;,&quot;strokeStyle&quot;:&quot;rgba(148,34,31,1)&quot;,&quot;lineWidth&quot;:3.040630323685574,&quot;lineJoin&quot;:&quot;round&quot;}],&quot;isLocked&quot;:false,&quot;parent&quot;:{&quot;type&quot;:&quot;CHILD&quot;,&quot;parentId&quot;:&quot;0fe84d84-274c-482e-b84e-3bddb11b5624&quot;,&quot;order&quot;:&quot;2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34a8b689-23d9-456d-a627-7a0ea4924b06&quot;:{&quot;type&quot;:&quot;FIGURE_OBJECT&quot;,&quot;id&quot;:&quot;34a8b689-23d9-456d-a627-7a0ea4924b06&quot;,&quot;parent&quot;:{&quot;type&quot;:&quot;CHILD&quot;,&quot;parentId&quot;:&quot;9a975575-6243-49fc-a5c1-0033dd8b1868&quot;,&quot;order&quot;:&quot;999999999997&quot;},&quot;relativeTransform&quot;:{&quot;translate&quot;:{&quot;x&quot;:-328.6061133605357,&quot;y&quot;:-249.32610774133718},&quot;rotate&quot;:-0.4907237324141413,&quot;skewX&quot;:0,&quot;scale&quot;:{&quot;x&quot;:1,&quot;y&quot;:1}}},&quot;195cd97e-9b41-434c-aa04-212708ab9bd1&quot;:{&quot;id&quot;:&quot;195cd97e-9b41-434c-aa04-212708ab9bd1&quot;,&quot;name&quot;:&quot;Sphere&quot;,&quot;displayName&quot;:&quot;&quot;,&quot;type&quot;:&quot;FIGURE_OBJECT&quot;,&quot;relativeTransform&quot;:{&quot;translate&quot;:{&quot;x&quot;:-98.85989277780374,&quot;y&quot;:-126.53396493860443},&quot;rotate&quot;:0,&quot;skewX&quot;:0,&quot;scale&quot;:{&quot;x&quot;:0.3984490257442165,&quot;y&quot;:0.3984490257442165}},&quot;image&quot;:{&quot;url&quot;:&quot;https://icons.biorender.com/biorender/5f4529c2929bce0028c9f877/sphere.png&quot;,&quot;fallbackUrl&quot;:&quot;https://res.cloudinary.com/dlcjuc3ej/image/upload/v1598368171/ew6k84mtkvzvpdegkgon.svg#/keystone/api/icons/5f4529c2929bce0028c9f877/sphere.svg#/keystone/api/icons/5f4529c2929bce0028c9f877/sphere.svg&quot;,&quot;isPremium&quot;:false,&quot;size&quot;:{&quot;x&quot;:50,&quot;y&quot;:50}},&quot;source&quot;:{&quot;id&quot;:&quot;5b8847989629ce1400901caa&quot;,&quot;type&quot;:&quot;ASSETS&quot;},&quot;isPremium&quot;:false,&quot;parent&quot;:{&quot;type&quot;:&quot;CHILD&quot;,&quot;parentId&quot;:&quot;34a8b689-23d9-456d-a627-7a0ea4924b06&quot;,&quot;order&quot;:&quot;5&quot;}},&quot;29dd9ab2-0261-4d6c-ae02-5e9110aed1f4&quot;:{&quot;type&quot;:&quot;FIGURE_OBJECT&quot;,&quot;id&quot;:&quot;29dd9ab2-0261-4d6c-ae02-5e9110aed1f4&quot;,&quot;relativeTransform&quot;:{&quot;translate&quot;:{&quot;x&quot;:-98.8598513251132,&quot;y&quot;:-132.7093675387338},&quot;rotate&quot;:1.5707963267948966},&quot;opacity&quot;:1,&quot;path&quot;:{&quot;type&quot;:&quot;POLY_LINE&quot;,&quot;points&quot;:[{&quot;x&quot;:12.747998857824594,&quot;y&quot;:0},{&quot;x&quot;:38.007879046069675,&quot;y&quot;:0}],&quot;closed&quot;:false},&quot;pathStyles&quot;:[{&quot;type&quot;:&quot;FILL&quot;,&quot;fillStyle&quot;:&quot;rgba(0,0,0,0)&quot;},{&quot;type&quot;:&quot;STROKE&quot;,&quot;strokeStyle&quot;:&quot;rgba(148,34,31,1)&quot;,&quot;lineWidth&quot;:3.040630323685574,&quot;lineJoin&quot;:&quot;round&quot;}],&quot;isLocked&quot;:false,&quot;parent&quot;:{&quot;type&quot;:&quot;CHILD&quot;,&quot;parentId&quot;:&quot;34a8b689-23d9-456d-a627-7a0ea4924b06&quot;,&quot;order&quot;:&quot;2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b5c43d86-046b-4f54-b2ff-c03136b29c03&quot;:{&quot;type&quot;:&quot;FIGURE_OBJECT&quot;,&quot;id&quot;:&quot;b5c43d86-046b-4f54-b2ff-c03136b29c03&quot;,&quot;parent&quot;:{&quot;type&quot;:&quot;CHILD&quot;,&quot;parentId&quot;:&quot;9a975575-6243-49fc-a5c1-0033dd8b1868&quot;,&quot;order&quot;:&quot;999999999998&quot;},&quot;relativeTransform&quot;:{&quot;translate&quot;:{&quot;x&quot;:-569.6377767050578,&quot;y&quot;:-249.32610774133718},&quot;rotate&quot;:0.4907237324141413,&quot;skewX&quot;:0,&quot;scale&quot;:{&quot;x&quot;:1,&quot;y&quot;:1}}},&quot;07118481-ed70-4aca-97bf-518740891047&quot;:{&quot;id&quot;:&quot;07118481-ed70-4aca-97bf-518740891047&quot;,&quot;name&quot;:&quot;Sphere&quot;,&quot;displayName&quot;:&quot;&quot;,&quot;type&quot;:&quot;FIGURE_OBJECT&quot;,&quot;relativeTransform&quot;:{&quot;translate&quot;:{&quot;x&quot;:98.85989277780374,&quot;y&quot;:-126.53396493860443},&quot;rotate&quot;:6.283185307179586,&quot;skewX&quot;:0,&quot;scale&quot;:{&quot;x&quot;:-0.3984490257442165,&quot;y&quot;:0.3984490257442165}},&quot;image&quot;:{&quot;url&quot;:&quot;https://icons.biorender.com/biorender/5f4529c2929bce0028c9f877/sphere.png&quot;,&quot;fallbackUrl&quot;:&quot;https://res.cloudinary.com/dlcjuc3ej/image/upload/v1598368171/ew6k84mtkvzvpdegkgon.svg#/keystone/api/icons/5f4529c2929bce0028c9f877/sphere.svg#/keystone/api/icons/5f4529c2929bce0028c9f877/sphere.svg&quot;,&quot;isPremium&quot;:false,&quot;size&quot;:{&quot;x&quot;:50,&quot;y&quot;:50}},&quot;source&quot;:{&quot;id&quot;:&quot;5b8847989629ce1400901caa&quot;,&quot;type&quot;:&quot;ASSETS&quot;},&quot;isPremium&quot;:false,&quot;parent&quot;:{&quot;type&quot;:&quot;CHILD&quot;,&quot;parentId&quot;:&quot;b5c43d86-046b-4f54-b2ff-c03136b29c03&quot;,&quot;order&quot;:&quot;5&quot;}},&quot;1e096173-ebb4-474c-8ff2-c898830529cc&quot;:{&quot;type&quot;:&quot;FIGURE_OBJECT&quot;,&quot;id&quot;:&quot;1e096173-ebb4-474c-8ff2-c898830529cc&quot;,&quot;relativeTransform&quot;:{&quot;translate&quot;:{&quot;x&quot;:98.8598513251132,&quot;y&quot;:-132.7093675387338},&quot;rotate&quot;:4.71238898038469},&quot;opacity&quot;:1,&quot;path&quot;:{&quot;type&quot;:&quot;POLY_LINE&quot;,&quot;points&quot;:[{&quot;x&quot;:-12.747998857824594,&quot;y&quot;:0},{&quot;x&quot;:-38.007879046069675,&quot;y&quot;:0}],&quot;closed&quot;:false},&quot;pathStyles&quot;:[{&quot;type&quot;:&quot;FILL&quot;,&quot;fillStyle&quot;:&quot;rgba(0,0,0,0)&quot;},{&quot;type&quot;:&quot;STROKE&quot;,&quot;strokeStyle&quot;:&quot;rgba(148,34,31,1)&quot;,&quot;lineWidth&quot;:3.040630323685574,&quot;lineJoin&quot;:&quot;round&quot;}],&quot;isLocked&quot;:false,&quot;parent&quot;:{&quot;type&quot;:&quot;CHILD&quot;,&quot;parentId&quot;:&quot;b5c43d86-046b-4f54-b2ff-c03136b29c03&quot;,&quot;order&quot;:&quot;2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14d785d6-6215-4f0c-ab94-530a93f863e4&quot;:{&quot;type&quot;:&quot;FIGURE_OBJECT&quot;,&quot;id&quot;:&quot;14d785d6-6215-4f0c-ab94-530a93f863e4&quot;,&quot;parent&quot;:{&quot;type&quot;:&quot;CHILD&quot;,&quot;parentId&quot;:&quot;9a975575-6243-49fc-a5c1-0033dd8b1868&quot;,&quot;order&quot;:&quot;999999999999&quot;},&quot;relativeTransform&quot;:{&quot;translate&quot;:{&quot;x&quot;:-314.6164997281326,&quot;y&quot;:-290.8501709030868},&quot;rotate&quot;:2.7001921477203754,&quot;skewX&quot;:0,&quot;scale&quot;:{&quot;x&quot;:0.9999999999999999,&quot;y&quot;:0.9999999999999999}}},&quot;a7b79655-1520-4b95-833d-c0ae25f30c9e&quot;:{&quot;id&quot;:&quot;a7b79655-1520-4b95-833d-c0ae25f30c9e&quot;,&quot;name&quot;:&quot;Sphere&quot;,&quot;displayName&quot;:&quot;&quot;,&quot;type&quot;:&quot;FIGURE_OBJECT&quot;,&quot;relativeTransform&quot;:{&quot;translate&quot;:{&quot;x&quot;:98.85989277780374,&quot;y&quot;:-126.53396493860443},&quot;rotate&quot;:6.283185307179586,&quot;skewX&quot;:0,&quot;scale&quot;:{&quot;x&quot;:-0.3984490257442165,&quot;y&quot;:0.3984490257442165}},&quot;image&quot;:{&quot;url&quot;:&quot;https://icons.biorender.com/biorender/5f4529c2929bce0028c9f877/sphere.png&quot;,&quot;fallbackUrl&quot;:&quot;https://res.cloudinary.com/dlcjuc3ej/image/upload/v1598368171/ew6k84mtkvzvpdegkgon.svg#/keystone/api/icons/5f4529c2929bce0028c9f877/sphere.svg#/keystone/api/icons/5f4529c2929bce0028c9f877/sphere.svg&quot;,&quot;isPremium&quot;:false,&quot;size&quot;:{&quot;x&quot;:50,&quot;y&quot;:50}},&quot;source&quot;:{&quot;id&quot;:&quot;5b8847989629ce1400901caa&quot;,&quot;type&quot;:&quot;ASSETS&quot;},&quot;isPremium&quot;:false,&quot;parent&quot;:{&quot;type&quot;:&quot;CHILD&quot;,&quot;parentId&quot;:&quot;14d785d6-6215-4f0c-ab94-530a93f863e4&quot;,&quot;order&quot;:&quot;5&quot;}},&quot;953ad318-086a-4e51-b45d-c514837b9709&quot;:{&quot;type&quot;:&quot;FIGURE_OBJECT&quot;,&quot;id&quot;:&quot;953ad318-086a-4e51-b45d-c514837b9709&quot;,&quot;relativeTransform&quot;:{&quot;translate&quot;:{&quot;x&quot;:98.8598513251132,&quot;y&quot;:-132.7093675387338},&quot;rotate&quot;:4.71238898038469},&quot;opacity&quot;:1,&quot;path&quot;:{&quot;type&quot;:&quot;POLY_LINE&quot;,&quot;points&quot;:[{&quot;x&quot;:-12.747998857824594,&quot;y&quot;:0},{&quot;x&quot;:-38.007879046069675,&quot;y&quot;:0}],&quot;closed&quot;:false},&quot;pathStyles&quot;:[{&quot;type&quot;:&quot;FILL&quot;,&quot;fillStyle&quot;:&quot;rgba(0,0,0,0)&quot;},{&quot;type&quot;:&quot;STROKE&quot;,&quot;strokeStyle&quot;:&quot;rgba(148,34,31,1)&quot;,&quot;lineWidth&quot;:3.040630323685574,&quot;lineJoin&quot;:&quot;round&quot;}],&quot;isLocked&quot;:false,&quot;parent&quot;:{&quot;type&quot;:&quot;CHILD&quot;,&quot;parentId&quot;:&quot;14d785d6-6215-4f0c-ab94-530a93f863e4&quot;,&quot;order&quot;:&quot;2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53b223d8-2ef1-426b-82fe-b1e850574581&quot;:{&quot;type&quot;:&quot;FIGURE_OBJECT&quot;,&quot;id&quot;:&quot;53b223d8-2ef1-426b-82fe-b1e850574581&quot;,&quot;parent&quot;:{&quot;type&quot;:&quot;CHILD&quot;,&quot;parentId&quot;:&quot;9a975575-6243-49fc-a5c1-0033dd8b1868&quot;,&quot;order&quot;:&quot;9999999999995&quot;},&quot;relativeTransform&quot;:{&quot;translate&quot;:{&quot;x&quot;:-298.9537104197854,&quot;y&quot;:-40.176198696585026},&quot;rotate&quot;:0.38196444601007307,&quot;skewX&quot;:-1.1102230246251602e-16,&quot;scale&quot;:{&quot;x&quot;:0.9999999999999983,&quot;y&quot;:0.9999999999999983}}},&quot;7d2a670d-e2f8-4067-a131-c71bf8448914&quot;:{&quot;id&quot;:&quot;7d2a670d-e2f8-4067-a131-c71bf8448914&quot;,&quot;name&quot;:&quot;Sphere&quot;,&quot;displayName&quot;:&quot;&quot;,&quot;type&quot;:&quot;FIGURE_OBJECT&quot;,&quot;relativeTransform&quot;:{&quot;translate&quot;:{&quot;x&quot;:98.85989277780374,&quot;y&quot;:-126.53396493860443},&quot;rotate&quot;:6.283185307179586,&quot;skewX&quot;:0,&quot;scale&quot;:{&quot;x&quot;:-0.3984490257442165,&quot;y&quot;:0.3984490257442165}},&quot;image&quot;:{&quot;url&quot;:&quot;https://icons.biorender.com/biorender/5f4529c2929bce0028c9f877/sphere.png&quot;,&quot;fallbackUrl&quot;:&quot;https://res.cloudinary.com/dlcjuc3ej/image/upload/v1598368171/ew6k84mtkvzvpdegkgon.svg#/keystone/api/icons/5f4529c2929bce0028c9f877/sphere.svg#/keystone/api/icons/5f4529c2929bce0028c9f877/sphere.svg&quot;,&quot;isPremium&quot;:false,&quot;size&quot;:{&quot;x&quot;:50,&quot;y&quot;:50}},&quot;source&quot;:{&quot;id&quot;:&quot;5b8847989629ce1400901caa&quot;,&quot;type&quot;:&quot;ASSETS&quot;},&quot;isPremium&quot;:false,&quot;parent&quot;:{&quot;type&quot;:&quot;CHILD&quot;,&quot;parentId&quot;:&quot;53b223d8-2ef1-426b-82fe-b1e850574581&quot;,&quot;order&quot;:&quot;5&quot;}},&quot;d1782a7c-fc59-4f60-9b18-3fe15e484659&quot;:{&quot;type&quot;:&quot;FIGURE_OBJECT&quot;,&quot;id&quot;:&quot;d1782a7c-fc59-4f60-9b18-3fe15e484659&quot;,&quot;relativeTransform&quot;:{&quot;translate&quot;:{&quot;x&quot;:98.8598513251132,&quot;y&quot;:-132.7093675387338},&quot;rotate&quot;:4.71238898038469},&quot;opacity&quot;:1,&quot;path&quot;:{&quot;type&quot;:&quot;POLY_LINE&quot;,&quot;points&quot;:[{&quot;x&quot;:-12.747998857824594,&quot;y&quot;:0},{&quot;x&quot;:-38.007879046069675,&quot;y&quot;:0}],&quot;closed&quot;:false},&quot;pathStyles&quot;:[{&quot;type&quot;:&quot;FILL&quot;,&quot;fillStyle&quot;:&quot;rgba(0,0,0,0)&quot;},{&quot;type&quot;:&quot;STROKE&quot;,&quot;strokeStyle&quot;:&quot;rgba(148,34,31,1)&quot;,&quot;lineWidth&quot;:3.040630323685574,&quot;lineJoin&quot;:&quot;round&quot;}],&quot;isLocked&quot;:false,&quot;parent&quot;:{&quot;type&quot;:&quot;CHILD&quot;,&quot;parentId&quot;:&quot;53b223d8-2ef1-426b-82fe-b1e850574581&quot;,&quot;order&quot;:&quot;2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0eb96358-5665-4a8a-b922-3f28a3d56c07&quot;:{&quot;type&quot;:&quot;FIGURE_OBJECT&quot;,&quot;id&quot;:&quot;0eb96358-5665-4a8a-b922-3f28a3d56c07&quot;,&quot;parent&quot;:{&quot;type&quot;:&quot;CHILD&quot;,&quot;parentId&quot;:&quot;9a975575-6243-49fc-a5c1-0033dd8b1868&quot;,&quot;order&quot;:&quot;9999999999999&quot;},&quot;relativeTransform&quot;:{&quot;translate&quot;:{&quot;x&quot;:56.55504540809438,&quot;y&quot;:99.12242684792774},&quot;rotate&quot;:-2.464106980207777,&quot;skewX&quot;:2.2204460492503155e-16,&quot;scale&quot;:{&quot;x&quot;:0.9999999999999994,&quot;y&quot;:1.0000000000000004}}},&quot;179bd596-7f10-44af-81b9-ea08e5b5d467&quot;:{&quot;id&quot;:&quot;179bd596-7f10-44af-81b9-ea08e5b5d467&quot;,&quot;name&quot;:&quot;Sphere&quot;,&quot;displayName&quot;:&quot;&quot;,&quot;type&quot;:&quot;FIGURE_OBJECT&quot;,&quot;relativeTransform&quot;:{&quot;translate&quot;:{&quot;x&quot;:98.85989277780374,&quot;y&quot;:-126.53396493860443},&quot;rotate&quot;:6.283185307179586,&quot;skewX&quot;:0,&quot;scale&quot;:{&quot;x&quot;:-0.3984490257442165,&quot;y&quot;:0.3984490257442165}},&quot;image&quot;:{&quot;url&quot;:&quot;https://icons.biorender.com/biorender/5f4529c2929bce0028c9f877/sphere.png&quot;,&quot;fallbackUrl&quot;:&quot;https://res.cloudinary.com/dlcjuc3ej/image/upload/v1598368171/ew6k84mtkvzvpdegkgon.svg#/keystone/api/icons/5f4529c2929bce0028c9f877/sphere.svg#/keystone/api/icons/5f4529c2929bce0028c9f877/sphere.svg&quot;,&quot;isPremium&quot;:false,&quot;size&quot;:{&quot;x&quot;:50,&quot;y&quot;:50}},&quot;source&quot;:{&quot;id&quot;:&quot;5b8847989629ce1400901caa&quot;,&quot;type&quot;:&quot;ASSETS&quot;},&quot;isPremium&quot;:false,&quot;parent&quot;:{&quot;type&quot;:&quot;CHILD&quot;,&quot;parentId&quot;:&quot;0eb96358-5665-4a8a-b922-3f28a3d56c07&quot;,&quot;order&quot;:&quot;5&quot;}},&quot;bc6dc462-c171-49e2-afbf-46bc764def2b&quot;:{&quot;type&quot;:&quot;FIGURE_OBJECT&quot;,&quot;id&quot;:&quot;bc6dc462-c171-49e2-afbf-46bc764def2b&quot;,&quot;relativeTransform&quot;:{&quot;translate&quot;:{&quot;x&quot;:98.8598513251132,&quot;y&quot;:-132.7093675387338},&quot;rotate&quot;:4.71238898038469},&quot;opacity&quot;:1,&quot;path&quot;:{&quot;type&quot;:&quot;POLY_LINE&quot;,&quot;points&quot;:[{&quot;x&quot;:-12.747998857824594,&quot;y&quot;:0},{&quot;x&quot;:-38.007879046069675,&quot;y&quot;:0}],&quot;closed&quot;:false},&quot;pathStyles&quot;:[{&quot;type&quot;:&quot;FILL&quot;,&quot;fillStyle&quot;:&quot;rgba(0,0,0,0)&quot;},{&quot;type&quot;:&quot;STROKE&quot;,&quot;strokeStyle&quot;:&quot;rgba(148,34,31,1)&quot;,&quot;lineWidth&quot;:3.040630323685574,&quot;lineJoin&quot;:&quot;round&quot;}],&quot;isLocked&quot;:false,&quot;parent&quot;:{&quot;type&quot;:&quot;CHILD&quot;,&quot;parentId&quot;:&quot;0eb96358-5665-4a8a-b922-3f28a3d56c07&quot;,&quot;order&quot;:&quot;2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5780ecc3-a594-4594-921a-7de390c59768&quot;:{&quot;type&quot;:&quot;FIGURE_OBJECT&quot;,&quot;id&quot;:&quot;5780ecc3-a594-4594-921a-7de390c59768&quot;,&quot;relativeTransform&quot;:{&quot;translate&quot;:{&quot;x&quot;:244.57372092554664,&quot;y&quot;:-199.82731969631703},&quot;rotate&quot;:0,&quot;skewX&quot;:0,&quot;scale&quot;:{&quot;x&quot;:1,&quot;y&quot;:1}},&quot;opacity&quot;:1,&quot;path&quot;:{&quot;type&quot;:&quot;RECT&quot;,&quot;size&quot;:{&quot;x&quot;:100,&quot;y&quot;:40.86212541915195},&quot;cornerRounding&quot;:{&quot;type&quot;:&quot;ARC_LENGTH&quot;,&quot;global&quot;:15.707963267948966}},&quot;pathStyles&quot;:[{&quot;type&quot;:&quot;FILL&quot;,&quot;fillStyle&quot;:&quot;rgba(192,56,48,1)&quot;},{&quot;type&quot;:&quot;STROKE&quot;,&quot;strokeStyle&quot;:&quot;rgba(138, 42, 68, 1)&quot;,&quot;lineWidth&quot;:2,&quot;lineJoin&quot;:&quot;round&quot;}],&quot;isLocked&quot;:false,&quot;parent&quot;:{&quot;type&quot;:&quot;CHILD&quot;,&quot;parentId&quot;:&quot;9a975575-6243-49fc-a5c1-0033dd8b1868&quot;,&quot;order&quot;:&quot;999999999999997&quot;},&quot;layout&quot;:{&quot;sizeRatio&quot;:{&quot;x&quot;:0.88,&quot;y&quot;:0.88},&quot;keepAspectRatio&quot;:false}},&quot;d4b1f90a-9315-41c5-8f79-3614325f09a4&quot;:{&quot;id&quot;:&quot;d4b1f90a-9315-41c5-8f79-3614325f09a4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6,&quot;color&quot;:&quot;rgba(255,255,255,1)&quot;,&quot;fontWeight&quot;:&quot;bold&quot;,&quot;fontStyle&quot;:&quot;normal&quot;,&quot;decoration&quot;:&quot;none&quot;},&quot;range&quot;:[0,10]}],&quot;text&quot;:&quot;Cell  lysis&quot;}],&quot;_lastCaretLocation&quot;:{&quot;lineIndex&quot;:0,&quot;runIndex&quot;:0,&quot;charIndex&quot;:5}},&quot;format&quot;:&quot;BETTER_TEXT&quot;,&quot;size&quot;:{&quot;x&quot;:88,&quot;y&quot;:19},&quot;targetSize&quot;:{&quot;x&quot;:88,&quot;y&quot;:2}},&quot;parent&quot;:{&quot;type&quot;:&quot;CHILD&quot;,&quot;parentId&quot;:&quot;5780ecc3-a594-4594-921a-7de390c59768&quot;,&quot;order&quot;:&quot;5&quot;}},&quot;2d54229e-607a-4a46-96a4-bd4791ef519b&quot;:{&quot;id&quot;:&quot;2d54229e-607a-4a46-96a4-bd4791ef519b&quot;,&quot;type&quot;:&quot;FIGURE_OBJECT&quot;,&quot;relativeTransform&quot;:{&quot;translate&quot;:{&quot;x&quot;:-449.1225535114012,&quot;y&quot;:-346.5893982907007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6,&quot;color&quot;:&quot;rgba(192,56,48,1)&quot;,&quot;fontWeight&quot;:&quot;bold&quot;,&quot;fontStyle&quot;:&quot;normal&quot;,&quot;decoration&quot;:&quot;none&quot;},&quot;range&quot;:[0,7]}],&quot;text&quot;:&quot;Colistin&quot;,&quot;baseStyle&quot;:{&quot;fontFamily&quot;:&quot;Roboto&quot;,&quot;fontSize&quot;:16,&quot;color&quot;:&quot;black&quot;,&quot;fontWeight&quot;:&quot;bold&quot;,&quot;fontStyle&quot;:&quot;normal&quot;,&quot;decoration&quot;:&quot;none&quot;,&quot;script&quot;:&quot;none&quot;}}],&quot;_lastCaretLocation&quot;:{&quot;lineIndex&quot;:0,&quot;runIndex&quot;:0,&quot;charIndex&quot;:0}},&quot;format&quot;:&quot;BETTER_TEXT&quot;,&quot;size&quot;:{&quot;x&quot;:54.8359375,&quot;y&quot;:19},&quot;targetSize&quot;:{&quot;x&quot;:54.8359375,&quot;y&quot;:19}},&quot;parent&quot;:{&quot;type&quot;:&quot;CHILD&quot;,&quot;parentId&quot;:&quot;9a975575-6243-49fc-a5c1-0033dd8b1868&quot;,&quot;order&quot;:&quot;999999999999998&quot;}},&quot;31076c94-044f-4c3e-9c4c-e445be2a34b9&quot;:{&quot;id&quot;:&quot;31076c94-044f-4c3e-9c4c-e445be2a34b9&quot;,&quot;type&quot;:&quot;FIGURE_OBJECT&quot;,&quot;relativeTransform&quot;:{&quot;translate&quot;:{&quot;x&quot;:-474.4841423855868,&quot;y&quot;:-134.52619773478034},&quot;rotate&quot;:0,&quot;skewX&quot;:0,&quot;scale&quot;:{&quot;x&quot;:1,&quot;y&quot;:1}},&quot;text&quot;:{&quot;textData&quot;:{&quot;lineSpacing&quot;:&quot;normal&quot;,&quot;alignment&quot;:&quot;right&quot;,&quot;verticalAlign&quot;:&quot;TOP&quot;,&quot;lines&quot;:[{&quot;runs&quot;:[{&quot;style&quot;:{&quot;fontFamily&quot;:&quot;Roboto&quot;,&quot;fontSize&quot;:16,&quot;color&quot;:&quot;rgba(114,190,183,1)&quot;,&quot;fontWeight&quot;:&quot;normal&quot;,&quot;fontStyle&quot;:&quot;normal&quot;,&quot;decoration&quot;:&quot;none&quot;,&quot;script&quot;:&quot;none&quot;},&quot;range&quot;:[0,2]}],&quot;text&quot;:&quot;LPS&quot;}],&quot;_lastCaretLocation&quot;:{&quot;lineIndex&quot;:0,&quot;runIndex&quot;:-1,&quot;charIndex&quot;:-1,&quot;endOfLine&quot;:true}},&quot;format&quot;:&quot;BETTER_TEXT&quot;,&quot;size&quot;:{&quot;x&quot;:31.4609375,&quot;y&quot;:19},&quot;targetSize&quot;:{&quot;x&quot;:24.96875,&quot;y&quot;:19}},&quot;parent&quot;:{&quot;type&quot;:&quot;CHILD&quot;,&quot;parentId&quot;:&quot;9a975575-6243-49fc-a5c1-0033dd8b1868&quot;,&quot;order&quot;:&quot;9999999999999995&quot;}},&quot;7f8016a0-2426-4278-b5eb-b6457646d8d7&quot;:{&quot;id&quot;:&quot;7f8016a0-2426-4278-b5eb-b6457646d8d7&quot;,&quot;type&quot;:&quot;FIGURE_OBJECT&quot;,&quot;relativeTransform&quot;:{&quot;translate&quot;:{&quot;x&quot;:244.57372092554667,&quot;y&quot;:345.54114536871424},&quot;rotate&quot;:0,&quot;skewX&quot;:0,&quot;scale&quot;:{&quot;x&quot;:1,&quot;y&quot;:1}},&quot;text&quot;:{&quot;textData&quot;:{&quot;lineSpacing&quot;:&quot;normal&quot;,&quot;alignment&quot;:&quot;center&quot;,&quot;verticalAlign&quot;:&quot;CENTER&quot;,&quot;lines&quot;:[{&quot;runs&quot;:[{&quot;style&quot;:{&quot;fontFamily&quot;:&quot;Roboto&quot;,&quot;fontSize&quot;:16,&quot;color&quot;:&quot;rgba(23,23,23,1)&quot;,&quot;fontWeight&quot;:&quot;bold&quot;,&quot;fontStyle&quot;:&quot;normal&quot;,&quot;decoration&quot;:&quot;none&quot;},&quot;range&quot;:[0,26]}],&quot;text&quot;:&quot;Cytoplasmic content release&quot;}],&quot;_lastCaretLocation&quot;:{&quot;lineIndex&quot;:0,&quot;runIndex&quot;:-1,&quot;charIndex&quot;:-1,&quot;endOfLine&quot;:true}},&quot;format&quot;:&quot;BETTER_TEXT&quot;,&quot;size&quot;:{&quot;x&quot;:129.10437452316285,&quot;y&quot;:37.08000029802315},&quot;targetSize&quot;:{&quot;x&quot;:129.10437452316285,&quot;y&quot;:37.08000029802315}},&quot;parent&quot;:{&quot;type&quot;:&quot;CHILD&quot;,&quot;parentId&quot;:&quot;9a975575-6243-49fc-a5c1-0033dd8b1868&quot;,&quot;order&quot;:&quot;9999999999999999&quot;}},&quot;7d4870c3-6703-425c-ae4a-b04edbb5e184&quot;:{&quot;type&quot;:&quot;FIGURE_OBJECT&quot;,&quot;id&quot;:&quot;7d4870c3-6703-425c-ae4a-b04edbb5e184&quot;,&quot;relativeTransform&quot;:{&quot;translate&quot;:{&quot;x&quot;:-393.3804030252809,&quot;y&quot;:-238.25465684632113},&quot;rotate&quot;:0,&quot;skewX&quot;:0,&quot;scale&quot;:{&quot;x&quot;:1,&quot;y&quot;:1}},&quot;layout&quot;:{&quot;sizeRatio&quot;:{&quot;x&quot;:0.88,&quot;y&quot;:0.88},&quot;keepAspectRatio&quot;:true},&quot;opacity&quot;:1,&quot;path&quot;:{&quot;type&quot;:&quot;ELLIPSE&quot;,&quot;size&quot;:{&quot;x&quot;:23.54323806936601,&quot;y&quot;:24.24011791621923}},&quot;pathStyles&quot;:[{&quot;type&quot;:&quot;FILL&quot;,&quot;fillStyle&quot;:&quot;rgba(255,255,255,1)&quot;},{&quot;type&quot;:&quot;STROKE&quot;,&quot;strokeStyle&quot;:&quot;rgba(23,23,23,1)&quot;,&quot;lineWidth&quot;:1.5,&quot;lineJoin&quot;:&quot;round&quot;}],&quot;isLocked&quot;:false,&quot;parent&quot;:{&quot;type&quot;:&quot;CHILD&quot;,&quot;parentId&quot;:&quot;9a975575-6243-49fc-a5c1-0033dd8b1868&quot;,&quot;order&quot;:&quot;99999999999999999998&quot;}},&quot;1cea2402-d39a-4dc0-90db-c28775c26ef9&quot;:{&quot;type&quot;:&quot;FIGURE_OBJECT&quot;,&quot;id&quot;:&quot;1cea2402-d39a-4dc0-90db-c28775c26ef9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6,&quot;color&quot;:&quot;rgba(23,23,23,1)&quot;,&quot;fontWeight&quot;:&quot;bold&quot;,&quot;fontStyle&quot;:&quot;normal&quot;,&quot;decoration&quot;:&quot;none&quot;,&quot;script&quot;:&quot;none&quot;},&quot;range&quot;:[0,0]}],&quot;text&quot;:&quot;1&quot;,&quot;baseStyle&quot;:{&quot;fontFamily&quot;:&quot;Roboto&quot;,&quot;fontSize&quot;:16,&quot;color&quot;:&quot;black&quot;,&quot;fontWeight&quot;:&quot;normal&quot;,&quot;fontStyle&quot;:&quot;normal&quot;,&quot;decoration&quot;:&quot;none&quot;,&quot;script&quot;:&quot;none&quot;}}],&quot;verticalAlign&quot;:&quot;TOP&quot;},&quot;size&quot;:{&quot;x&quot;:20.718049501042092,&quot;y&quot;:19},&quot;targetSize&quot;:{&quot;x&quot;:20.718049501042092,&quot;y&quot;:2},&quot;format&quot;:&quot;BETTER_TEXT&quot;},&quot;parent&quot;:{&quot;type&quot;:&quot;CHILD&quot;,&quot;parentId&quot;:&quot;7d4870c3-6703-425c-ae4a-b04edbb5e184&quot;,&quot;order&quot;:&quot;5&quot;}},&quot;781aead2-13ad-45a4-b0ad-0e770d6a4156&quot;:{&quot;type&quot;:&quot;FIGURE_OBJECT&quot;,&quot;id&quot;:&quot;781aead2-13ad-45a4-b0ad-0e770d6a4156&quot;,&quot;relativeTransform&quot;:{&quot;translate&quot;:{&quot;x&quot;:32.51721911302378,&quot;y&quot;:141.9594345196742},&quot;rotate&quot;:0,&quot;skewX&quot;:0,&quot;scale&quot;:{&quot;x&quot;:1,&quot;y&quot;:1}},&quot;layout&quot;:{&quot;sizeRatio&quot;:{&quot;x&quot;:0.88,&quot;y&quot;:0.88},&quot;keepAspectRatio&quot;:true},&quot;opacity&quot;:1,&quot;path&quot;:{&quot;type&quot;:&quot;ELLIPSE&quot;,&quot;size&quot;:{&quot;x&quot;:23.54323806936601,&quot;y&quot;:24.24011791621923}},&quot;pathStyles&quot;:[{&quot;type&quot;:&quot;FILL&quot;,&quot;fillStyle&quot;:&quot;rgba(255,255,255,1)&quot;},{&quot;type&quot;:&quot;STROKE&quot;,&quot;strokeStyle&quot;:&quot;rgba(23,23,23,1)&quot;,&quot;lineWidth&quot;:1.5,&quot;lineJoin&quot;:&quot;round&quot;}],&quot;isLocked&quot;:false,&quot;parent&quot;:{&quot;type&quot;:&quot;CHILD&quot;,&quot;parentId&quot;:&quot;9a975575-6243-49fc-a5c1-0033dd8b1868&quot;,&quot;order&quot;:&quot;999999999999999999998&quot;}},&quot;93509022-d0e4-43c5-8c8b-a54fea617c3f&quot;:{&quot;type&quot;:&quot;FIGURE_OBJECT&quot;,&quot;id&quot;:&quot;93509022-d0e4-43c5-8c8b-a54fea617c3f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6,&quot;color&quot;:&quot;rgba(23,23,23,1)&quot;,&quot;fontWeight&quot;:&quot;bold&quot;,&quot;fontStyle&quot;:&quot;normal&quot;,&quot;decoration&quot;:&quot;none&quot;,&quot;script&quot;:&quot;none&quot;},&quot;range&quot;:[0,0]}],&quot;text&quot;:&quot;5&quot;}],&quot;verticalAlign&quot;:&quot;TOP&quot;,&quot;_lastCaretLocation&quot;:{&quot;lineIndex&quot;:0,&quot;runIndex&quot;:-1,&quot;charIndex&quot;:-1,&quot;endOfLine&quot;:true}},&quot;size&quot;:{&quot;x&quot;:20.718049501042092,&quot;y&quot;:19},&quot;targetSize&quot;:{&quot;x&quot;:20.718049501042092,&quot;y&quot;:2},&quot;format&quot;:&quot;BETTER_TEXT&quot;},&quot;parent&quot;:{&quot;type&quot;:&quot;CHILD&quot;,&quot;parentId&quot;:&quot;781aead2-13ad-45a4-b0ad-0e770d6a4156&quot;,&quot;order&quot;:&quot;5&quot;}},&quot;77ea8b31-f2e9-4621-a625-ed4f1f90f1b8&quot;:{&quot;type&quot;:&quot;FIGURE_OBJECT&quot;,&quot;id&quot;:&quot;77ea8b31-f2e9-4621-a625-ed4f1f90f1b8&quot;,&quot;relativeTransform&quot;:{&quot;translate&quot;:{&quot;x&quot;:244.5737209255466,&quot;y&quot;:310.13632402663694},&quot;rotate&quot;:0,&quot;skewX&quot;:0,&quot;scale&quot;:{&quot;x&quot;:1,&quot;y&quot;:1}},&quot;layout&quot;:{&quot;sizeRatio&quot;:{&quot;x&quot;:0.88,&quot;y&quot;:0.88},&quot;keepAspectRatio&quot;:true},&quot;opacity&quot;:1,&quot;path&quot;:{&quot;type&quot;:&quot;ELLIPSE&quot;,&quot;size&quot;:{&quot;x&quot;:23.54323806936601,&quot;y&quot;:24.24011791621923}},&quot;pathStyles&quot;:[{&quot;type&quot;:&quot;FILL&quot;,&quot;fillStyle&quot;:&quot;rgba(255,255,255,1)&quot;},{&quot;type&quot;:&quot;STROKE&quot;,&quot;strokeStyle&quot;:&quot;rgba(23,23,23,1)&quot;,&quot;lineWidth&quot;:1.5,&quot;lineJoin&quot;:&quot;round&quot;}],&quot;isLocked&quot;:false,&quot;parent&quot;:{&quot;type&quot;:&quot;CHILD&quot;,&quot;parentId&quot;:&quot;9a975575-6243-49fc-a5c1-0033dd8b1868&quot;,&quot;order&quot;:&quot;999999999999999999999&quot;}},&quot;e5fd34b5-f3d1-4f7b-ba5e-23df0959c310&quot;:{&quot;type&quot;:&quot;FIGURE_OBJECT&quot;,&quot;id&quot;:&quot;e5fd34b5-f3d1-4f7b-ba5e-23df0959c310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6,&quot;color&quot;:&quot;rgba(23,23,23,1)&quot;,&quot;fontWeight&quot;:&quot;bold&quot;,&quot;fontStyle&quot;:&quot;normal&quot;,&quot;decoration&quot;:&quot;none&quot;,&quot;script&quot;:&quot;none&quot;},&quot;range&quot;:[0,0]}],&quot;text&quot;:&quot;6&quot;}],&quot;verticalAlign&quot;:&quot;TOP&quot;,&quot;_lastCaretLocation&quot;:{&quot;lineIndex&quot;:0,&quot;runIndex&quot;:-1,&quot;charIndex&quot;:-1,&quot;endOfLine&quot;:true}},&quot;size&quot;:{&quot;x&quot;:20.718049501042092,&quot;y&quot;:19},&quot;targetSize&quot;:{&quot;x&quot;:20.718049501042092,&quot;y&quot;:2},&quot;format&quot;:&quot;BETTER_TEXT&quot;},&quot;parent&quot;:{&quot;type&quot;:&quot;CHILD&quot;,&quot;parentId&quot;:&quot;77ea8b31-f2e9-4621-a625-ed4f1f90f1b8&quot;,&quot;order&quot;:&quot;5&quot;}},&quot;513dc35a-a1c7-4c05-ba00-fcff155e82f8&quot;:{&quot;type&quot;:&quot;FIGURE_OBJECT&quot;,&quot;id&quot;:&quot;513dc35a-a1c7-4c05-ba00-fcff155e82f8&quot;,&quot;relativeTransform&quot;:{&quot;translate&quot;:{&quot;x&quot;:244.57372092554664,&quot;y&quot;:-238.25465684632113},&quot;rotate&quot;:0,&quot;skewX&quot;:0,&quot;scale&quot;:{&quot;x&quot;:1,&quot;y&quot;:1}},&quot;layout&quot;:{&quot;sizeRatio&quot;:{&quot;x&quot;:0.88,&quot;y&quot;:0.88},&quot;keepAspectRatio&quot;:true},&quot;opacity&quot;:1,&quot;path&quot;:{&quot;type&quot;:&quot;ELLIPSE&quot;,&quot;size&quot;:{&quot;x&quot;:23.54323806936601,&quot;y&quot;:24.24011791621923}},&quot;pathStyles&quot;:[{&quot;type&quot;:&quot;FILL&quot;,&quot;fillStyle&quot;:&quot;rgba(255,255,255,1)&quot;},{&quot;type&quot;:&quot;STROKE&quot;,&quot;strokeStyle&quot;:&quot;rgba(23,23,23,1)&quot;,&quot;lineWidth&quot;:1.5,&quot;lineJoin&quot;:&quot;round&quot;}],&quot;isLocked&quot;:false,&quot;parent&quot;:{&quot;type&quot;:&quot;CHILD&quot;,&quot;parentId&quot;:&quot;9a975575-6243-49fc-a5c1-0033dd8b1868&quot;,&quot;order&quot;:&quot;9999999999999999999995&quot;}},&quot;30c42219-1ff9-4c0a-b542-691f53d779dd&quot;:{&quot;type&quot;:&quot;FIGURE_OBJECT&quot;,&quot;id&quot;:&quot;30c42219-1ff9-4c0a-b542-691f53d779dd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6,&quot;color&quot;:&quot;rgba(23,23,23,1)&quot;,&quot;fontWeight&quot;:&quot;bold&quot;,&quot;fontStyle&quot;:&quot;normal&quot;,&quot;decoration&quot;:&quot;none&quot;,&quot;script&quot;:&quot;none&quot;},&quot;range&quot;:[0,0]}],&quot;text&quot;:&quot;7&quot;}],&quot;verticalAlign&quot;:&quot;TOP&quot;,&quot;_lastCaretLocation&quot;:{&quot;lineIndex&quot;:0,&quot;runIndex&quot;:-1,&quot;charIndex&quot;:-1,&quot;endOfLine&quot;:true}},&quot;size&quot;:{&quot;x&quot;:20.718049501042092,&quot;y&quot;:19},&quot;targetSize&quot;:{&quot;x&quot;:20.718049501042092,&quot;y&quot;:2},&quot;format&quot;:&quot;BETTER_TEXT&quot;},&quot;parent&quot;:{&quot;type&quot;:&quot;CHILD&quot;,&quot;parentId&quot;:&quot;513dc35a-a1c7-4c05-ba00-fcff155e82f8&quot;,&quot;order&quot;:&quot;5&quot;}},&quot;62d9861a-6fc5-4652-ab14-6989a52818ac&quot;:{&quot;id&quot;:&quot;62d9861a-6fc5-4652-ab14-6989a52818ac&quot;,&quot;type&quot;:&quot;FIGURE_OBJECT&quot;,&quot;relativeTransform&quot;:{&quot;translate&quot;:{&quot;x&quot;:-393.3804030252809,&quot;y&quot;:-201.718382405893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6,&quot;color&quot;:&quot;black&quot;,&quot;fontWeight&quot;:&quot;bold&quot;,&quot;fontStyle&quot;:&quot;normal&quot;,&quot;decoration&quot;:&quot;none&quot;},&quot;range&quot;:[0,6]}],&quot;text&quot;:&quot;Binding&quot;},{&quot;runs&quot;:[{&quot;style&quot;:{&quot;fontFamily&quot;:&quot;Roboto&quot;,&quot;fontSize&quot;:16,&quot;color&quot;:&quot;black&quot;,&quot;fontWeight&quot;:&quot;bold&quot;,&quot;fontStyle&quot;:&quot;normal&quot;,&quot;decoration&quot;:&quot;none&quot;,&quot;script&quot;:&quot;none&quot;},&quot;range&quot;:[0,5]}],&quot;text&quot;:&quot;to LPS&quot;}],&quot;_lastCaretLocation&quot;:{&quot;lineIndex&quot;:1,&quot;runIndex&quot;:-1,&quot;charIndex&quot;:-1,&quot;endOfLine&quot;:true}},&quot;format&quot;:&quot;BETTER_TEXT&quot;,&quot;size&quot;:{&quot;x&quot;:58.03125,&quot;y&quot;:37.08},&quot;targetSize&quot;:{&quot;x&quot;:56.6484375,&quot;y&quot;:19}},&quot;parent&quot;:{&quot;type&quot;:&quot;CHILD&quot;,&quot;parentId&quot;:&quot;9a975575-6243-49fc-a5c1-0033dd8b1868&quot;,&quot;order&quot;:&quot;9999999999999999999998&quot;}},&quot;668be15d-b669-4a38-a92a-05ca4f8afca0&quot;:{&quot;type&quot;:&quot;FIGURE_OBJECT&quot;,&quot;id&quot;:&quot;668be15d-b669-4a38-a92a-05ca4f8afca0&quot;,&quot;relativeTransform&quot;:{&quot;translate&quot;:{&quot;x&quot;:-278.568878994201,&quot;y&quot;:-238.25465684632113},&quot;rotate&quot;:0,&quot;skewX&quot;:0,&quot;scale&quot;:{&quot;x&quot;:1,&quot;y&quot;:1}},&quot;layout&quot;:{&quot;sizeRatio&quot;:{&quot;x&quot;:0.88,&quot;y&quot;:0.88},&quot;keepAspectRatio&quot;:true},&quot;opacity&quot;:1,&quot;path&quot;:{&quot;type&quot;:&quot;ELLIPSE&quot;,&quot;size&quot;:{&quot;x&quot;:23.54323806936601,&quot;y&quot;:24.24011791621923}},&quot;pathStyles&quot;:[{&quot;type&quot;:&quot;FILL&quot;,&quot;fillStyle&quot;:&quot;rgba(255,255,255,1)&quot;},{&quot;type&quot;:&quot;STROKE&quot;,&quot;strokeStyle&quot;:&quot;rgba(23,23,23,1)&quot;,&quot;lineWidth&quot;:1.5,&quot;lineJoin&quot;:&quot;round&quot;}],&quot;isLocked&quot;:false,&quot;parent&quot;:{&quot;type&quot;:&quot;CHILD&quot;,&quot;parentId&quot;:&quot;9a975575-6243-49fc-a5c1-0033dd8b1868&quot;,&quot;order&quot;:&quot;99999999999999999999985&quot;}},&quot;57287562-8557-45cc-9cff-a9d40474e6b1&quot;:{&quot;type&quot;:&quot;FIGURE_OBJECT&quot;,&quot;id&quot;:&quot;57287562-8557-45cc-9cff-a9d40474e6b1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6,&quot;color&quot;:&quot;rgba(23,23,23,1)&quot;,&quot;fontWeight&quot;:&quot;bold&quot;,&quot;fontStyle&quot;:&quot;normal&quot;,&quot;decoration&quot;:&quot;none&quot;,&quot;script&quot;:&quot;none&quot;},&quot;range&quot;:[0,0]}],&quot;text&quot;:&quot;2&quot;}],&quot;verticalAlign&quot;:&quot;TOP&quot;,&quot;_lastCaretLocation&quot;:{&quot;lineIndex&quot;:0,&quot;runIndex&quot;:-1,&quot;charIndex&quot;:-1,&quot;endOfLine&quot;:true}},&quot;size&quot;:{&quot;x&quot;:20.718049501042092,&quot;y&quot;:19},&quot;targetSize&quot;:{&quot;x&quot;:20.718049501042092,&quot;y&quot;:2},&quot;format&quot;:&quot;BETTER_TEXT&quot;},&quot;parent&quot;:{&quot;type&quot;:&quot;CHILD&quot;,&quot;parentId&quot;:&quot;668be15d-b669-4a38-a92a-05ca4f8afca0&quot;,&quot;order&quot;:&quot;5&quot;}},&quot;706407be-078d-4bf3-a1fb-dbac9105f881&quot;:{&quot;id&quot;:&quot;706407be-078d-4bf3-a1fb-dbac9105f881&quot;,&quot;type&quot;:&quot;FIGURE_OBJECT&quot;,&quot;relativeTransform&quot;:{&quot;translate&quot;:{&quot;x&quot;:-278.568878994201,&quot;y&quot;:-201.71838240589304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6,&quot;color&quot;:&quot;black&quot;,&quot;fontWeight&quot;:&quot;bold&quot;,&quot;fontStyle&quot;:&quot;normal&quot;,&quot;decoration&quot;:&quot;none&quot;,&quot;script&quot;:&quot;none&quot;},&quot;range&quot;:[0,13]}],&quot;text&quot;:&quot;Release of LPS&quot;}],&quot;_lastCaretLocation&quot;:{&quot;lineIndex&quot;:0,&quot;runIndex&quot;:-1,&quot;charIndex&quot;:-1,&quot;endOfLine&quot;:true}},&quot;format&quot;:&quot;BETTER_TEXT&quot;,&quot;size&quot;:{&quot;x&quot;:61.1875,&quot;y&quot;:37.08},&quot;targetSize&quot;:{&quot;x&quot;:56.6484375,&quot;y&quot;:19}},&quot;parent&quot;:{&quot;type&quot;:&quot;CHILD&quot;,&quot;parentId&quot;:&quot;9a975575-6243-49fc-a5c1-0033dd8b1868&quot;,&quot;order&quot;:&quot;9999999999999999999999&quot;}},&quot;790127a8-ef6e-4782-b5ea-f84141972235&quot;:{&quot;type&quot;:&quot;FIGURE_OBJECT&quot;,&quot;id&quot;:&quot;790127a8-ef6e-4782-b5ea-f84141972235&quot;,&quot;relativeTransform&quot;:{&quot;translate&quot;:{&quot;x&quot;:-82.23046618326299,&quot;y&quot;:-238.25465684632113},&quot;rotate&quot;:0,&quot;skewX&quot;:0,&quot;scale&quot;:{&quot;x&quot;:1,&quot;y&quot;:1}},&quot;layout&quot;:{&quot;sizeRatio&quot;:{&quot;x&quot;:0.88,&quot;y&quot;:0.88},&quot;keepAspectRatio&quot;:true},&quot;opacity&quot;:1,&quot;path&quot;:{&quot;type&quot;:&quot;ELLIPSE&quot;,&quot;size&quot;:{&quot;x&quot;:23.54323806936601,&quot;y&quot;:24.24011791621923}},&quot;pathStyles&quot;:[{&quot;type&quot;:&quot;FILL&quot;,&quot;fillStyle&quot;:&quot;rgba(255,255,255,1)&quot;},{&quot;type&quot;:&quot;STROKE&quot;,&quot;strokeStyle&quot;:&quot;rgba(23,23,23,1)&quot;,&quot;lineWidth&quot;:1.5,&quot;lineJoin&quot;:&quot;round&quot;}],&quot;isLocked&quot;:false,&quot;parent&quot;:{&quot;type&quot;:&quot;CHILD&quot;,&quot;parentId&quot;:&quot;9a975575-6243-49fc-a5c1-0033dd8b1868&quot;,&quot;order&quot;:&quot;99999999999999999999992&quot;}},&quot;282be91a-2060-4f0c-9b6e-daeeac5afb73&quot;:{&quot;type&quot;:&quot;FIGURE_OBJECT&quot;,&quot;id&quot;:&quot;282be91a-2060-4f0c-9b6e-daeeac5afb73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6,&quot;color&quot;:&quot;rgba(23,23,23,1)&quot;,&quot;fontWeight&quot;:&quot;bold&quot;,&quot;fontStyle&quot;:&quot;normal&quot;,&quot;decoration&quot;:&quot;none&quot;,&quot;script&quot;:&quot;none&quot;},&quot;range&quot;:[0,0]}],&quot;text&quot;:&quot;3&quot;}],&quot;verticalAlign&quot;:&quot;TOP&quot;,&quot;_lastCaretLocation&quot;:{&quot;lineIndex&quot;:0,&quot;runIndex&quot;:-1,&quot;charIndex&quot;:-1,&quot;endOfLine&quot;:true}},&quot;size&quot;:{&quot;x&quot;:20.718049501042092,&quot;y&quot;:19},&quot;targetSize&quot;:{&quot;x&quot;:20.718049501042092,&quot;y&quot;:2},&quot;format&quot;:&quot;BETTER_TEXT&quot;},&quot;parent&quot;:{&quot;type&quot;:&quot;CHILD&quot;,&quot;parentId&quot;:&quot;790127a8-ef6e-4782-b5ea-f84141972235&quot;,&quot;order&quot;:&quot;5&quot;}},&quot;9889cd0c-ebdd-49e7-9af2-8229e6122817&quot;:{&quot;id&quot;:&quot;9889cd0c-ebdd-49e7-9af2-8229e6122817&quot;,&quot;type&quot;:&quot;FIGURE_OBJECT&quot;,&quot;relativeTransform&quot;:{&quot;translate&quot;:{&quot;x&quot;:-82.230466183263,&quot;y&quot;:-183.63838240589303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6,&quot;color&quot;:&quot;black&quot;,&quot;fontWeight&quot;:&quot;bold&quot;,&quot;fontStyle&quot;:&quot;normal&quot;,&quot;decoration&quot;:&quot;none&quot;,&quot;script&quot;:&quot;none&quot;},&quot;range&quot;:[0,23]}],&quot;text&quot;:&quot;Damage to outer membrane&quot;,&quot;baseStyle&quot;:{&quot;fontFamily&quot;:&quot;Roboto&quot;,&quot;fontSize&quot;:16,&quot;color&quot;:&quot;black&quot;,&quot;fontWeight&quot;:&quot;bold&quot;,&quot;fontStyle&quot;:&quot;normal&quot;,&quot;decoration&quot;:&quot;none&quot;,&quot;script&quot;:&quot;none&quot;}},{&quot;runs&quot;:[{&quot;style&quot;:{&quot;fontFamily&quot;:&quot;Roboto&quot;,&quot;fontSize&quot;:16,&quot;color&quot;:&quot;black&quot;,&quot;fontWeight&quot;:&quot;bold&quot;,&quot;fontStyle&quot;:&quot;normal&quot;,&quot;decoration&quot;:&quot;none&quot;,&quot;script&quot;:&quot;none&quot;},&quot;range&quot;:[0,22]}],&quot;text&quot;:&quot;and access to periplasm&quot;,&quot;baseStyle&quot;:{&quot;fontFamily&quot;:&quot;Roboto&quot;,&quot;fontSize&quot;:16,&quot;color&quot;:&quot;black&quot;,&quot;fontWeight&quot;:&quot;bold&quot;,&quot;fontStyle&quot;:&quot;normal&quot;,&quot;decoration&quot;:&quot;none&quot;,&quot;script&quot;:&quot;none&quot;}}],&quot;_lastCaretLocation&quot;:{&quot;lineIndex&quot;:0,&quot;runIndex&quot;:0,&quot;charIndex&quot;:20}},&quot;format&quot;:&quot;BETTER_TEXT&quot;,&quot;size&quot;:{&quot;x&quot;:129.7101238385735,&quot;y&quot;:73.24},&quot;targetSize&quot;:{&quot;x&quot;:129.7101238385735,&quot;y&quot;:73.24}},&quot;parent&quot;:{&quot;type&quot;:&quot;CHILD&quot;,&quot;parentId&quot;:&quot;9a975575-6243-49fc-a5c1-0033dd8b1868&quot;,&quot;order&quot;:&quot;99999999999999999999995&quot;}},&quot;680d1f7c-7f3f-4a3c-83fd-a8beb0b4cb44&quot;:{&quot;type&quot;:&quot;FIGURE_OBJECT&quot;,&quot;id&quot;:&quot;680d1f7c-7f3f-4a3c-83fd-a8beb0b4cb44&quot;,&quot;relativeTransform&quot;:{&quot;translate&quot;:{&quot;x&quot;:-53.26367654652726,&quot;y&quot;:18.740558487208315},&quot;rotate&quot;:0,&quot;skewX&quot;:0,&quot;scale&quot;:{&quot;x&quot;:1,&quot;y&quot;:1}},&quot;layout&quot;:{&quot;sizeRatio&quot;:{&quot;x&quot;:0.88,&quot;y&quot;:0.88},&quot;keepAspectRatio&quot;:true},&quot;opacity&quot;:1,&quot;path&quot;:{&quot;type&quot;:&quot;ELLIPSE&quot;,&quot;size&quot;:{&quot;x&quot;:23.54323806936601,&quot;y&quot;:24.24011791621923}},&quot;pathStyles&quot;:[{&quot;type&quot;:&quot;FILL&quot;,&quot;fillStyle&quot;:&quot;rgba(255,255,255,1)&quot;},{&quot;type&quot;:&quot;STROKE&quot;,&quot;strokeStyle&quot;:&quot;rgba(23,23,23,1)&quot;,&quot;lineWidth&quot;:1.5,&quot;lineJoin&quot;:&quot;round&quot;}],&quot;isLocked&quot;:false,&quot;parent&quot;:{&quot;type&quot;:&quot;CHILD&quot;,&quot;parentId&quot;:&quot;9a975575-6243-49fc-a5c1-0033dd8b1868&quot;,&quot;order&quot;:&quot;99999999999999999999996&quot;}},&quot;07f96feb-66af-43e7-893b-59158bc097ae&quot;:{&quot;type&quot;:&quot;FIGURE_OBJECT&quot;,&quot;id&quot;:&quot;07f96feb-66af-43e7-893b-59158bc097ae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6,&quot;color&quot;:&quot;rgba(23,23,23,1)&quot;,&quot;fontWeight&quot;:&quot;bold&quot;,&quot;fontStyle&quot;:&quot;normal&quot;,&quot;decoration&quot;:&quot;none&quot;,&quot;script&quot;:&quot;none&quot;},&quot;range&quot;:[0,0]}],&quot;text&quot;:&quot;4&quot;}],&quot;verticalAlign&quot;:&quot;TOP&quot;,&quot;_lastCaretLocation&quot;:{&quot;lineIndex&quot;:0,&quot;runIndex&quot;:-1,&quot;charIndex&quot;:-1,&quot;endOfLine&quot;:true}},&quot;size&quot;:{&quot;x&quot;:20.718049501042092,&quot;y&quot;:19},&quot;targetSize&quot;:{&quot;x&quot;:20.718049501042092,&quot;y&quot;:2},&quot;format&quot;:&quot;BETTER_TEXT&quot;},&quot;parent&quot;:{&quot;type&quot;:&quot;CHILD&quot;,&quot;parentId&quot;:&quot;680d1f7c-7f3f-4a3c-83fd-a8beb0b4cb44&quot;,&quot;order&quot;:&quot;5&quot;}},&quot;18f1d806-1882-4d0b-ac0a-761d4272c033&quot;:{&quot;id&quot;:&quot;18f1d806-1882-4d0b-ac0a-761d4272c033&quot;,&quot;type&quot;:&quot;FIGURE_OBJECT&quot;,&quot;relativeTransform&quot;:{&quot;translate&quot;:{&quot;x&quot;:19.09102451837133,&quot;y&quot;:18.740558487208315},&quot;rotate&quot;:0,&quot;skewX&quot;:0,&quot;scale&quot;:{&quot;x&quot;:1,&quot;y&quot;:1}},&quot;text&quot;:{&quot;textData&quot;:{&quot;lineSpacing&quot;:&quot;normal&quot;,&quot;alignment&quot;:&quot;left&quot;,&quot;verticalAlign&quot;:&quot;TOP&quot;,&quot;lines&quot;:[{&quot;runs&quot;:[{&quot;style&quot;:{&quot;fontFamily&quot;:&quot;Roboto&quot;,&quot;fontSize&quot;:16,&quot;color&quot;:&quot;black&quot;,&quot;fontWeight&quot;:&quot;bold&quot;,&quot;fontStyle&quot;:&quot;normal&quot;,&quot;decoration&quot;:&quot;none&quot;},&quot;range&quot;:[0,13]}],&quot;text&quot;:&quot;Binding to LPS&quot;}],&quot;_lastCaretLocation&quot;:{&quot;lineIndex&quot;:0,&quot;runIndex&quot;:0,&quot;charIndex&quot;:8}},&quot;format&quot;:&quot;BETTER_TEXT&quot;,&quot;size&quot;:{&quot;x&quot;:111.5920518673629,&quot;y&quot;:19},&quot;targetSize&quot;:{&quot;x&quot;:111.5920518673629,&quot;y&quot;:19}},&quot;parent&quot;:{&quot;type&quot;:&quot;CHILD&quot;,&quot;parentId&quot;:&quot;9a975575-6243-49fc-a5c1-0033dd8b1868&quot;,&quot;order&quot;:&quot;99999999999999999999997&quot;}},&quot;c6aef904-f4ca-4ef3-8aea-71be76d2803e&quot;:{&quot;id&quot;:&quot;c6aef904-f4ca-4ef3-8aea-71be76d2803e&quot;,&quot;type&quot;:&quot;FIGURE_OBJECT&quot;,&quot;relativeTransform&quot;:{&quot;translate&quot;:{&quot;x&quot;:138.1885873083616,&quot;y&quot;:141.9594345196742},&quot;rotate&quot;:0,&quot;skewX&quot;:0,&quot;scale&quot;:{&quot;x&quot;:1,&quot;y&quot;:1}},&quot;text&quot;:{&quot;textData&quot;:{&quot;lineSpacing&quot;:&quot;normal&quot;,&quot;alignment&quot;:&quot;left&quot;,&quot;verticalAlign&quot;:&quot;TOP&quot;,&quot;lines&quot;:[{&quot;runs&quot;:[{&quot;style&quot;:{&quot;fontFamily&quot;:&quot;Roboto&quot;,&quot;fontSize&quot;:16,&quot;color&quot;:&quot;black&quot;,&quot;fontWeight&quot;:&quot;bold&quot;,&quot;fontStyle&quot;:&quot;normal&quot;,&quot;decoration&quot;:&quot;none&quot;,&quot;script&quot;:&quot;none&quot;},&quot;range&quot;:[0,48]}],&quot;text&quot;:&quot;Release of LPS and damage to cytoplasmic membrane&quot;}],&quot;_lastCaretLocation&quot;:{&quot;lineIndex&quot;:0,&quot;runIndex&quot;:0,&quot;charIndex&quot;:29}},&quot;format&quot;:&quot;BETTER_TEXT&quot;,&quot;size&quot;:{&quot;x&quot;:173.47755728161098,&quot;y&quot;:55.16},&quot;targetSize&quot;:{&quot;x&quot;:173.47755728161098,&quot;y&quot;:55.16}},&quot;parent&quot;:{&quot;type&quot;:&quot;CHILD&quot;,&quot;parentId&quot;:&quot;9a975575-6243-49fc-a5c1-0033dd8b1868&quot;,&quot;order&quot;:&quot;99999999999999999999998&quot;}},&quot;f403084b-8637-43fe-8816-5b2d7c2b0ac3&quot;:{&quot;type&quot;:&quot;FIGURE_OBJECT&quot;,&quot;id&quot;:&quot;f403084b-8637-43fe-8816-5b2d7c2b0ac3&quot;,&quot;relativeTransform&quot;:{&quot;translate&quot;:{&quot;x&quot;:-14.473601649429193,&quot;y&quot;:150.9157243671735},&quot;rotate&quot;:0,&quot;skewX&quot;:0,&quot;scale&quot;:{&quot;x&quot;:1,&quot;y&quot;:1}},&quot;opacity&quot;:1,&quot;path&quot;:{&quot;type&quot;:&quot;POLY_LINE&quot;,&quot;points&quot;:[{&quot;x&quot;:-58.148774326908125,&quot;y&quot;:0},{&quot;x&quot;:-9.206551381690323,&quot;y&quot;:0}],&quot;closed&quot;:false},&quot;pathStyles&quot;:[{&quot;type&quot;:&quot;FILL&quot;,&quot;fillStyle&quot;:&quot;rgba(0,0,0,0)&quot;},{&quot;type&quot;:&quot;STROKE&quot;,&quot;strokeStyle&quot;:&quot;#C03830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9a975575-6243-49fc-a5c1-0033dd8b1868&quot;,&quot;order&quot;:&quot;99999999999999999999999&quot;},&quot;connectorInfo&quot;:{&quot;connectedObjects&quot;:[],&quot;type&quot;:&quot;LINE&quot;,&quot;offset&quot;:{&quot;x&quot;:0,&quot;y&quot;:0},&quot;bending&quot;:0.1,&quot;firstElementIsHead&quot;:true,&quot;customized&quot;:false}},&quot;1c7cc1d2-965e-40d7-a50b-5ed257dc5c83&quot;:{&quot;type&quot;:&quot;FIGURE_OBJECT&quot;,&quot;id&quot;:&quot;1c7cc1d2-965e-40d7-a50b-5ed257dc5c83&quot;,&quot;relativeTransform&quot;:{&quot;translate&quot;:{&quot;x&quot;:-166.24497637655125,&quot;y&quot;:-158.3347780870537},&quot;rotate&quot;:1.2325951644078312e-32},&quot;opacity&quot;:1,&quot;path&quot;:{&quot;type&quot;:&quot;POLY_LINE&quot;,&quot;points&quot;:[{&quot;x&quot;:-154.84515793200782,&quot;y&quot;:0},{&quot;x&quot;:-80.25633004651844,&quot;y&quot;:0},{&quot;x&quot;:-72.3498651879916,&quot;y&quot;:0}],&quot;closed&quot;:false},&quot;pathStyles&quot;:[{&quot;type&quot;:&quot;FILL&quot;,&quot;fillStyle&quot;:&quot;rgba(0,0,0,0)&quot;},{&quot;type&quot;:&quot;STROKE&quot;,&quot;strokeStyle&quot;:&quot;#C03830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9a975575-6243-49fc-a5c1-0033dd8b1868&quot;,&quot;order&quot;:&quot;999999999999999999999995&quot;},&quot;connectorInfo&quot;:{&quot;connectedObjects&quot;:[],&quot;type&quot;:&quot;LINE&quot;,&quot;offset&quot;:{&quot;x&quot;:0,&quot;y&quot;:0},&quot;bending&quot;:0.1,&quot;firstElementIsHead&quot;:true,&quot;customized&quot;:false}},&quot;e3abad47-3563-452e-a459-322529b21060&quot;:{&quot;type&quot;:&quot;FIGURE_OBJECT&quot;,&quot;id&quot;:&quot;e3abad47-3563-452e-a459-322529b21060&quot;,&quot;relativeTransform&quot;:{&quot;translate&quot;:{&quot;x&quot;:-289.0376362273829,&quot;y&quot;:-216.2348353053782},&quot;rotate&quot;:1.5707963267948966},&quot;opacity&quot;:1,&quot;path&quot;:{&quot;type&quot;:&quot;POLY_LINE&quot;,&quot;points&quot;:[{&quot;x&quot;:-76.27620271413402,&quot;y&quot;:131.66720013017937},{&quot;x&quot;:-76.27620271413402,&quot;y&quot;:-131.66720013017937},{&quot;x&quot;:76.27620271413402,&quot;y&quot;:-131.66720013017937}],&quot;closed&quot;:false,&quot;cornerRounding&quot;:{&quot;type&quot;:&quot;ARC_LENGTH&quot;,&quot;global&quot;:204.046982721319},&quot;selectedObjectIds&quot;:[&quot;fbdfa3cd-f7c2-4333-99ed-70fad1a94e55&quot;]},&quot;pathStyles&quot;:[{&quot;type&quot;:&quot;FILL&quot;,&quot;fillStyle&quot;:&quot;rgba(0,0,0,0)&quot;},{&quot;type&quot;:&quot;STROKE&quot;,&quot;strokeStyle&quot;:&quot;#C03830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9a975575-6243-49fc-a5c1-0033dd8b1868&quot;,&quot;order&quot;:&quot;999999999999999999999997&quot;},&quot;connectorInfo&quot;:{&quot;connectedObjects&quot;:[],&quot;type&quot;:&quot;ELBOW&quot;,&quot;offset&quot;:{&quot;x&quot;:0,&quot;y&quot;:0},&quot;bending&quot;:-0.1,&quot;firstElementIsHead&quot;:true,&quot;customized&quot;:false}},&quot;3d7b90e1-83a4-441e-9fdf-fd526ec8740d&quot;:{&quot;type&quot;:&quot;FIGURE_OBJECT&quot;,&quot;id&quot;:&quot;3d7b90e1-83a4-441e-9fdf-fd526ec8740d&quot;,&quot;relativeTransform&quot;:{&quot;translate&quot;:{&quot;x&quot;:-106.46617440656229,&quot;y&quot;:8.359570968847246},&quot;rotate&quot;:1.5707963267948966,&quot;skewX&quot;:0,&quot;scale&quot;:{&quot;x&quot;:1,&quot;y&quot;:1}},&quot;opacity&quot;:1,&quot;path&quot;:{&quot;type&quot;:&quot;POLY_LINE&quot;,&quot;points&quot;:[{&quot;x&quot;:-93.74300775664423,&quot;y&quot;:-24.235708223299298},{&quot;x&quot;:93.74300775664423,&quot;y&quot;:-24.235708223299298}],&quot;closed&quot;:false,&quot;cornerRounding&quot;:{&quot;type&quot;:&quot;ARC_LENGTH&quot;,&quot;global&quot;:28.72243418967387},&quot;selectedObjectIds&quot;:[&quot;62b36fe8-d151-4e3f-8052-ec4c0346b14a&quot;]},&quot;pathStyles&quot;:[{&quot;type&quot;:&quot;FILL&quot;,&quot;fillStyle&quot;:&quot;rgba(0,0,0,0)&quot;},{&quot;type&quot;:&quot;STROKE&quot;,&quot;strokeStyle&quot;:&quot;#C03830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9a975575-6243-49fc-a5c1-0033dd8b1868&quot;,&quot;order&quot;:&quot;999999999999999999999999992&quot;},&quot;connectorInfo&quot;:{&quot;connectedObjects&quot;:[],&quot;type&quot;:&quot;ELBOW&quot;,&quot;offset&quot;:{&quot;x&quot;:0,&quot;y&quot;:0},&quot;bending&quot;:-0.1,&quot;firstElementIsHead&quot;:true,&quot;customized&quot;:false}},&quot;1d3586d2-ba5e-4419-b916-d911fa4dc3d7&quot;:{&quot;type&quot;:&quot;FIGURE_OBJECT&quot;,&quot;id&quot;:&quot;1d3586d2-ba5e-4419-b916-d911fa4dc3d7&quot;,&quot;parent&quot;:{&quot;type&quot;:&quot;CHILD&quot;,&quot;parentId&quot;:&quot;9a975575-6243-49fc-a5c1-0033dd8b1868&quot;,&quot;order&quot;:&quot;999999999999999999999999995&quot;},&quot;relativeTransform&quot;:{&quot;translate&quot;:{&quot;x&quot;:-101.62079705119976,&quot;y&quot;:40.270658591271726},&quot;rotate&quot;:-0.5796793220048497,&quot;skewX&quot;:-1.6653345369377405e-16,&quot;scale&quot;:{&quot;x&quot;:0.9999999999999983,&quot;y&quot;:0.9999999999999983}}},&quot;46bcecdf-bdb0-4a3b-8337-217f40fb2862&quot;:{&quot;id&quot;:&quot;46bcecdf-bdb0-4a3b-8337-217f40fb2862&quot;,&quot;name&quot;:&quot;Sphere&quot;,&quot;displayName&quot;:&quot;&quot;,&quot;type&quot;:&quot;FIGURE_OBJECT&quot;,&quot;relativeTransform&quot;:{&quot;translate&quot;:{&quot;x&quot;:98.85989277780374,&quot;y&quot;:-126.53396493860443},&quot;rotate&quot;:6.283185307179586,&quot;skewX&quot;:0,&quot;scale&quot;:{&quot;x&quot;:-0.3984490257442165,&quot;y&quot;:0.3984490257442165}},&quot;image&quot;:{&quot;url&quot;:&quot;https://icons.biorender.com/biorender/5f4529c2929bce0028c9f877/sphere.png&quot;,&quot;fallbackUrl&quot;:&quot;https://res.cloudinary.com/dlcjuc3ej/image/upload/v1598368171/ew6k84mtkvzvpdegkgon.svg#/keystone/api/icons/5f4529c2929bce0028c9f877/sphere.svg#/keystone/api/icons/5f4529c2929bce0028c9f877/sphere.svg&quot;,&quot;isPremium&quot;:false,&quot;size&quot;:{&quot;x&quot;:50,&quot;y&quot;:50}},&quot;source&quot;:{&quot;id&quot;:&quot;5b8847989629ce1400901caa&quot;,&quot;type&quot;:&quot;ASSETS&quot;},&quot;isPremium&quot;:false,&quot;parent&quot;:{&quot;type&quot;:&quot;CHILD&quot;,&quot;parentId&quot;:&quot;1d3586d2-ba5e-4419-b916-d911fa4dc3d7&quot;,&quot;order&quot;:&quot;5&quot;}},&quot;4ee117be-382a-4f8b-8e41-f6f50edaaf05&quot;:{&quot;type&quot;:&quot;FIGURE_OBJECT&quot;,&quot;id&quot;:&quot;4ee117be-382a-4f8b-8e41-f6f50edaaf05&quot;,&quot;relativeTransform&quot;:{&quot;translate&quot;:{&quot;x&quot;:98.8598513251132,&quot;y&quot;:-132.7093675387338},&quot;rotate&quot;:4.71238898038469},&quot;opacity&quot;:1,&quot;path&quot;:{&quot;type&quot;:&quot;POLY_LINE&quot;,&quot;points&quot;:[{&quot;x&quot;:-12.747998857824594,&quot;y&quot;:0},{&quot;x&quot;:-38.007879046069675,&quot;y&quot;:0}],&quot;closed&quot;:false},&quot;pathStyles&quot;:[{&quot;type&quot;:&quot;FILL&quot;,&quot;fillStyle&quot;:&quot;rgba(0,0,0,0)&quot;},{&quot;type&quot;:&quot;STROKE&quot;,&quot;strokeStyle&quot;:&quot;rgba(148,34,31,1)&quot;,&quot;lineWidth&quot;:3.040630323685574,&quot;lineJoin&quot;:&quot;round&quot;}],&quot;isLocked&quot;:false,&quot;parent&quot;:{&quot;type&quot;:&quot;CHILD&quot;,&quot;parentId&quot;:&quot;1d3586d2-ba5e-4419-b916-d911fa4dc3d7&quot;,&quot;order&quot;:&quot;2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f1c880dd-8855-4da6-85c3-73af932abb06&quot;:{&quot;type&quot;:&quot;FIGURE_OBJECT&quot;,&quot;id&quot;:&quot;f1c880dd-8855-4da6-85c3-73af932abb06&quot;,&quot;relativeTransform&quot;:{&quot;translate&quot;:{&quot;x&quot;:-75.64944384003445,&quot;y&quot;:-120.60134414469842},&quot;rotate&quot;:1.2325951644078308e-32,&quot;skewX&quot;:0,&quot;scale&quot;:{&quot;x&quot;:1,&quot;y&quot;:1}},&quot;opacity&quot;:1,&quot;path&quot;:{&quot;type&quot;:&quot;POLY_LINE&quot;,&quot;points&quot;:[{&quot;x&quot;:-69.46680843944281,&quot;y&quot;:0},{&quot;x&quot;:-40.64366863937087,&quot;y&quot;:0},{&quot;x&quot;:-36.63965129105038,&quot;y&quot;:0}],&quot;closed&quot;:false},&quot;pathStyles&quot;:[{&quot;type&quot;:&quot;FILL&quot;,&quot;fillStyle&quot;:&quot;rgba(0,0,0,0)&quot;},{&quot;type&quot;:&quot;STROKE&quot;,&quot;strokeStyle&quot;:&quot;#C03830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9a975575-6243-49fc-a5c1-0033dd8b1868&quot;,&quot;order&quot;:&quot;999999999999999999999999997&quot;},&quot;connectorInfo&quot;:{&quot;connectedObjects&quot;:[],&quot;type&quot;:&quot;LINE&quot;,&quot;offset&quot;:{&quot;x&quot;:0,&quot;y&quot;:0},&quot;bending&quot;:0.1,&quot;firstElementIsHead&quot;:true,&quot;customized&quot;:false}},&quot;a4133beb-e3e2-4344-9b6c-bbe2c8b2c18e&quot;:{&quot;relativeTransform&quot;:{&quot;translate&quot;:{&quot;x&quot;:-546.5560107674979,&quot;y&quot;:-85.3642201300514},&quot;rotate&quot;:0,&quot;skewX&quot;:0,&quot;scale&quot;:{&quot;x&quot;:1,&quot;y&quot;:1}},&quot;type&quot;:&quot;FIGURE_OBJECT&quot;,&quot;id&quot;:&quot;a4133beb-e3e2-4344-9b6c-bbe2c8b2c18e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25.673002349428238,&quot;y&quot;:0},{&quot;x&quot;:94.77350815748585,&quot;y&quot;:0}],&quot;closed&quot;:false},&quot;pathStyles&quot;:[{&quot;type&quot;:&quot;FILL&quot;,&quot;fillStyle&quot;:&quot;rgba(0,0,0,0)&quot;},{&quot;type&quot;:&quot;STROKE&quot;,&quot;strokeStyle&quot;:&quot;rgba(0,0,0,0)&quot;,&quot;lineWidth&quot;:47.59041446485092,&quot;lineJoin&quot;:&quot;round&quot;}],&quot;pathSmoothing&quot;:{&quot;type&quot;:&quot;CATMULL_SMOOTHING&quot;,&quot;smoothing&quot;:0.2},&quot;pathPattern&quot;:{&quot;type&quot;:&quot;ROW&quot;,&quot;patternId&quot;:&quot;6e45705c-544f-4466-815e-9ccc1d1f169d&quot;,&quot;patternTransform&quot;:{&quot;translate&quot;:{&quot;x&quot;:-0.0007260766359839109,&quot;y&quot;:-0.5},&quot;rotate&quot;:0,&quot;skewX&quot;:0,&quot;scale&quot;:{&quot;x&quot;: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999999999999999999999997&quot;},&quot;isPremium&quot;:false},&quot;2f58a54d-771d-4f78-8f0f-0702ba2d4b17&quot;:{&quot;type&quot;:&quot;FIGURE_OBJECT&quot;,&quot;id&quot;:&quot;2f58a54d-771d-4f78-8f0f-0702ba2d4b17&quot;,&quot;relativeTransform&quot;:{&quot;translate&quot;:{&quot;x&quot;:472.4200811019619,&quot;y&quot;:83.21294336145272},&quot;rotate&quot;:0,&quot;skewX&quot;:0,&quot;scale&quot;:{&quot;x&quot;:1,&quot;y&quot;:1}},&quot;opacity&quot;:1,&quot;path&quot;:{&quot;type&quot;:&quot;RECT&quot;,&quot;size&quot;:{&quot;x&quot;:71.69442198882432,&quot;y&quot;:21.59090909090909},&quot;cornerRounding&quot;:{&quot;type&quot;:&quot;ARC_LENGTH&quot;,&quot;global&quot;:7.853981633974483}},&quot;pathStyles&quot;:[{&quot;type&quot;:&quot;FILL&quot;,&quot;fillStyle&quot;:&quot;rgba(255, 255, 255, 0.7)&quot;},{&quot;type&quot;:&quot;STROKE&quot;,&quot;strokeStyle&quot;:&quot;rgba(0,0,0,0)&quot;,&quot;lineWidth&quot;:2,&quot;lineJoin&quot;:&quot;round&quot;}],&quot;isLocked&quot;:false,&quot;parent&quot;:{&quot;type&quot;:&quot;CHILD&quot;,&quot;parentId&quot;:&quot;9a975575-6243-49fc-a5c1-0033dd8b1868&quot;,&quot;order&quot;:&quot;9999999999999999999999998&quot;},&quot;layout&quot;:{&quot;sizeRatio&quot;:{&quot;x&quot;:0.88,&quot;y&quot;:0.88},&quot;keepAspectRatio&quot;:false}},&quot;a841f816-50f8-49ea-a26a-76bae13432f3&quot;:{&quot;id&quot;:&quot;a841f816-50f8-49ea-a26a-76bae13432f3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6,&quot;color&quot;:&quot;rgba(193,149,196,1)&quot;,&quot;fontWeight&quot;:&quot;normal&quot;,&quot;fontStyle&quot;:&quot;normal&quot;,&quot;decoration&quot;:&quot;none&quot;,&quot;script&quot;:&quot;none&quot;},&quot;range&quot;:[0,8]}],&quot;text&quot;:&quot;Cell wall&quot;}],&quot;_lastCaretLocation&quot;:{&quot;lineIndex&quot;:0,&quot;runIndex&quot;:-1,&quot;charIndex&quot;:-1,&quot;endOfLine&quot;:true}},&quot;format&quot;:&quot;BETTER_TEXT&quot;,&quot;size&quot;:{&quot;x&quot;:63.0910913501654,&quot;y&quot;:19},&quot;targetSize&quot;:{&quot;x&quot;:63.0910913501654,&quot;y&quot;:2}},&quot;parent&quot;:{&quot;type&quot;:&quot;CHILD&quot;,&quot;parentId&quot;:&quot;2f58a54d-771d-4f78-8f0f-0702ba2d4b17&quot;,&quot;order&quot;:&quot;5&quot;}},&quot;3530943d-ffbb-4dba-ab9e-fafa62826f76&quot;:{&quot;type&quot;:&quot;FIGURE_OBJECT&quot;,&quot;id&quot;:&quot;3530943d-ffbb-4dba-ab9e-fafa62826f76&quot;,&quot;relativeTransform&quot;:{&quot;translate&quot;:{&quot;x&quot;:472.4200811019619,&quot;y&quot;:-60.41133546079314},&quot;rotate&quot;:0,&quot;skewX&quot;:0,&quot;scale&quot;:{&quot;x&quot;:1,&quot;y&quot;:1}},&quot;opacity&quot;:1,&quot;path&quot;:{&quot;type&quot;:&quot;RECT&quot;,&quot;size&quot;:{&quot;x&quot;:87.05610795454545,&quot;y&quot;:42.13636363636363},&quot;cornerRounding&quot;:{&quot;type&quot;:&quot;ARC_LENGTH&quot;,&quot;global&quot;:7.853981633974483}},&quot;pathStyles&quot;:[{&quot;type&quot;:&quot;FILL&quot;,&quot;fillStyle&quot;:&quot;rgba(255, 255, 255, 0.6)&quot;},{&quot;type&quot;:&quot;STROKE&quot;,&quot;strokeStyle&quot;:&quot;rgba(0,0,0,0)&quot;,&quot;lineWidth&quot;:2,&quot;lineJoin&quot;:&quot;round&quot;}],&quot;isLocked&quot;:false,&quot;parent&quot;:{&quot;type&quot;:&quot;CHILD&quot;,&quot;parentId&quot;:&quot;9a975575-6243-49fc-a5c1-0033dd8b1868&quot;,&quot;order&quot;:&quot;9999999999999999999999999&quot;},&quot;layout&quot;:{&quot;sizeRatio&quot;:{&quot;x&quot;:0.88,&quot;y&quot;:0.88},&quot;keepAspectRatio&quot;:false}},&quot;c7e30516-81ac-493a-9a7a-dc2fe2070013&quot;:{&quot;id&quot;:&quot;c7e30516-81ac-493a-9a7a-dc2fe2070013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6,&quot;color&quot;:&quot;rgb(131, 134, 174)&quot;,&quot;fontWeight&quot;:&quot;normal&quot;,&quot;fontStyle&quot;:&quot;normal&quot;,&quot;decoration&quot;:&quot;none&quot;},&quot;range&quot;:[0,4]}],&quot;text&quot;:&quot;Outer&quot;},{&quot;runs&quot;:[{&quot;style&quot;:{&quot;fontFamily&quot;:&quot;Roboto&quot;,&quot;fontSize&quot;:16,&quot;color&quot;:&quot;rgb(131, 134, 174)&quot;,&quot;fontWeight&quot;:&quot;normal&quot;,&quot;fontStyle&quot;:&quot;normal&quot;,&quot;decoration&quot;:&quot;none&quot;,&quot;script&quot;:&quot;none&quot;},&quot;range&quot;:[0,7]}],&quot;text&quot;:&quot;membrane&quot;}],&quot;_lastCaretLocation&quot;:{&quot;lineIndex&quot;:1,&quot;runIndex&quot;:-1,&quot;charIndex&quot;:-1,&quot;endOfLine&quot;:true}},&quot;format&quot;:&quot;BETTER_TEXT&quot;,&quot;size&quot;:{&quot;x&quot;:76.609375,&quot;y&quot;:37.08},&quot;targetSize&quot;:{&quot;x&quot;:63.0910913501654,&quot;y&quot;:2}},&quot;parent&quot;:{&quot;type&quot;:&quot;CHILD&quot;,&quot;parentId&quot;:&quot;3530943d-ffbb-4dba-ab9e-fafa62826f76&quot;,&quot;order&quot;:&quot;5&quot;}},&quot;0b8d5287-2269-40f7-a8aa-05e0638d226e&quot;:{&quot;type&quot;:&quot;FIGURE_OBJECT&quot;,&quot;id&quot;:&quot;0b8d5287-2269-40f7-a8aa-05e0638d226e&quot;,&quot;relativeTransform&quot;:{&quot;translate&quot;:{&quot;x&quot;:472.4200811019619,&quot;y&quot;:233.8727334835769},&quot;rotate&quot;:0,&quot;skewX&quot;:0,&quot;scale&quot;:{&quot;x&quot;:1,&quot;y&quot;:1}},&quot;opacity&quot;:1,&quot;path&quot;:{&quot;type&quot;:&quot;RECT&quot;,&quot;size&quot;:{&quot;x&quot;:100.31072443181819,&quot;y&quot;:42.13636363636363},&quot;cornerRounding&quot;:{&quot;type&quot;:&quot;ARC_LENGTH&quot;,&quot;global&quot;:7.853981633974483}},&quot;pathStyles&quot;:[{&quot;type&quot;:&quot;FILL&quot;,&quot;fillStyle&quot;:&quot;rgba(255, 255, 255, 0.6)&quot;},{&quot;type&quot;:&quot;STROKE&quot;,&quot;strokeStyle&quot;:&quot;rgba(0,0,0,0)&quot;,&quot;lineWidth&quot;:2,&quot;lineJoin&quot;:&quot;round&quot;}],&quot;isLocked&quot;:false,&quot;parent&quot;:{&quot;type&quot;:&quot;CHILD&quot;,&quot;parentId&quot;:&quot;9a975575-6243-49fc-a5c1-0033dd8b1868&quot;,&quot;order&quot;:&quot;99999999999999999999999995&quot;},&quot;layout&quot;:{&quot;sizeRatio&quot;:{&quot;x&quot;:0.88,&quot;y&quot;:0.88},&quot;keepAspectRatio&quot;:false}},&quot;737dccfb-ece2-4151-b4ea-b9cf84ca2fd7&quot;:{&quot;id&quot;:&quot;737dccfb-ece2-4151-b4ea-b9cf84ca2fd7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6,&quot;color&quot;:&quot;rgb(131, 134, 174)&quot;,&quot;fontWeight&quot;:&quot;normal&quot;,&quot;fontStyle&quot;:&quot;normal&quot;,&quot;decoration&quot;:&quot;none&quot;},&quot;range&quot;:[0,10]}],&quot;text&quot;:&quot;Cytoplasmic&quot;},{&quot;runs&quot;:[{&quot;style&quot;:{&quot;fontFamily&quot;:&quot;Roboto&quot;,&quot;fontSize&quot;:16,&quot;color&quot;:&quot;rgb(131, 134, 174)&quot;,&quot;fontWeight&quot;:&quot;normal&quot;,&quot;fontStyle&quot;:&quot;normal&quot;,&quot;decoration&quot;:&quot;none&quot;,&quot;script&quot;:&quot;none&quot;},&quot;range&quot;:[0,7]}],&quot;text&quot;:&quot;membrane&quot;}],&quot;_lastCaretLocation&quot;:{&quot;lineIndex&quot;:1,&quot;runIndex&quot;:-1,&quot;charIndex&quot;:-1,&quot;endOfLine&quot;:true}},&quot;format&quot;:&quot;BETTER_TEXT&quot;,&quot;size&quot;:{&quot;x&quot;:88.2734375,&quot;y&quot;:37.08},&quot;targetSize&quot;:{&quot;x&quot;:63.0910913501654,&quot;y&quot;:2}},&quot;parent&quot;:{&quot;type&quot;:&quot;CHILD&quot;,&quot;parentId&quot;:&quot;0b8d5287-2269-40f7-a8aa-05e0638d226e&quot;,&quot;order&quot;:&quot;5&quot;}},&quot;483b39e2-ef18-40ec-bf34-c2bd883ad874&quot;:{&quot;type&quot;:&quot;FIGURE_OBJECT&quot;,&quot;id&quot;:&quot;483b39e2-ef18-40ec-bf34-c2bd883ad874&quot;,&quot;relativeTransform&quot;:{&quot;translate&quot;:{&quot;x&quot;:-370.0385937899165,&quot;y&quot;:-232.6371295972912},&quot;rotate&quot;:1.5707963267948966,&quot;skewX&quot;:0,&quot;scale&quot;:{&quot;x&quot;:1,&quot;y&quot;:1}},&quot;opacity&quot;:1,&quot;path&quot;:{&quot;type&quot;:&quot;POLY_LINE&quot;,&quot;points&quot;:[{&quot;x&quot;:-59.874286811752626,&quot;y&quot;:22.200907153664488},{&quot;x&quot;:-59.874286811752626,&quot;y&quot;:-22.200907153664488},{&quot;x&quot;:59.874286811752626,&quot;y&quot;:-22.200907153664488}],&quot;closed&quot;:false,&quot;cornerRounding&quot;:{&quot;type&quot;:&quot;ARC_LENGTH&quot;,&quot;global&quot;:169.2979731024344},&quot;selectedObjectIds&quot;:[&quot;7d3aa40d-1b70-4b0b-b7d4-b2dc4cc50693&quot;]},&quot;pathStyles&quot;:[{&quot;type&quot;:&quot;FILL&quot;,&quot;fillStyle&quot;:&quot;rgba(0,0,0,0)&quot;},{&quot;type&quot;:&quot;STROKE&quot;,&quot;strokeStyle&quot;:&quot;#C03830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9a975575-6243-49fc-a5c1-0033dd8b1868&quot;,&quot;order&quot;:&quot;99999999999999999995&quot;},&quot;connectorInfo&quot;:{&quot;connectedObjects&quot;:[],&quot;type&quot;:&quot;ELBOW&quot;,&quot;offset&quot;:{&quot;x&quot;:0,&quot;y&quot;:0},&quot;bending&quot;:-0.1,&quot;firstElementIsHead&quot;:true,&quot;customized&quot;:false}},&quot;873be7f6-5db7-466d-b2ef-6f190d51c79f&quot;:{&quot;type&quot;:&quot;FIGURE_OBJECT&quot;,&quot;id&quot;:&quot;873be7f6-5db7-466d-b2ef-6f190d51c79f&quot;,&quot;relativeTransform&quot;:{&quot;translate&quot;:{&quot;x&quot;:8.888945639799601,&quot;y&quot;:156.53515311137352},&quot;rotate&quot;:0},&quot;opacity&quot;:1,&quot;path&quot;:{&quot;type&quot;:&quot;RECT&quot;,&quot;size&quot;:{&quot;x&quot;:1054.475619382443,&quot;y&quot;:500.9303902151375},&quot;cornerRounding&quot;:{&quot;type&quot;:&quot;ARC_LENGTH&quot;,&quot;global&quot;:0}},&quot;pathStyles&quot;:[{&quot;type&quot;:&quot;FILL&quot;,&quot;fillStyle&quot;:{&quot;type&quot;:&quot;linear&quot;,&quot;angle&quot;:0,&quot;colorStops&quot;:{&quot;0&quot;:&quot;rgb(218, 230, 238)&quot;,&quot;0.923&quot;:&quot;rgba(251, 245, 255, 0)&quot;,&quot;0.713&quot;:&quot;rgb(252, 246, 255)&quot;}}},{&quot;type&quot;:&quot;STROKE&quot;,&quot;strokeStyle&quot;:&quot;rgba(0,0,0,0)&quot;,&quot;lineWidth&quot;:2,&quot;lineJoin&quot;:&quot;round&quot;}],&quot;isLocked&quot;:false,&quot;parent&quot;:{&quot;type&quot;:&quot;CHILD&quot;,&quot;parentId&quot;:&quot;9a975575-6243-49fc-a5c1-0033dd8b1868&quot;,&quot;order&quot;:&quot;3&quot;}},&quot;bdc95711-da4b-4ff7-9355-c4c2b7044a8e&quot;:{&quot;id&quot;:&quot;bdc95711-da4b-4ff7-9355-c4c2b7044a8e&quot;,&quot;type&quot;:&quot;FIGURE_OBJECT&quot;,&quot;relativeTransform&quot;:{&quot;translate&quot;:{&quot;x&quot;:472.4200811019619,&quot;y&quot;:345.54114536871424},&quot;rotate&quot;:-2.4492935982947064e-16,&quot;skewX&quot;:0,&quot;scale&quot;:{&quot;x&quot;:1,&quot;y&quot;:1}},&quot;text&quot;:{&quot;textData&quot;:{&quot;lineSpacing&quot;:&quot;normal&quot;,&quot;alignment&quot;:&quot;center&quot;,&quot;verticalAlign&quot;:&quot;CENTER&quot;,&quot;lines&quot;:[{&quot;runs&quot;:[{&quot;style&quot;:{&quot;fontFamily&quot;:&quot;Roboto&quot;,&quot;fontSize&quot;:16,&quot;color&quot;:&quot;rgb(133, 161, 205)&quot;,&quot;fontWeight&quot;:&quot;normal&quot;,&quot;fontStyle&quot;:&quot;normal&quot;,&quot;decoration&quot;:&quot;none&quot;,&quot;script&quot;:&quot;none&quot;},&quot;range&quot;:[0,8]}],&quot;text&quot;:&quot;Cytoplasm&quot;}],&quot;_lastCaretLocation&quot;:{&quot;lineIndex&quot;:0,&quot;runIndex&quot;:-1,&quot;charIndex&quot;:-1,&quot;endOfLine&quot;:true}},&quot;format&quot;:&quot;BETTER_TEXT&quot;,&quot;size&quot;:{&quot;x&quot;:76.625,&quot;y&quot;:19},&quot;targetSize&quot;:{&quot;x&quot;:76.625,&quot;y&quot;:19}},&quot;parent&quot;:{&quot;type&quot;:&quot;CHILD&quot;,&quot;parentId&quot;:&quot;9a975575-6243-49fc-a5c1-0033dd8b1868&quot;,&quot;order&quot;:&quot;99999999999999999999999997&quot;}},&quot;60b51d27-814b-4e07-bd86-4021e71c9f4c&quot;:{&quot;id&quot;:&quot;60b51d27-814b-4e07-bd86-4021e71c9f4c&quot;,&quot;type&quot;:&quot;FIGURE_OBJECT&quot;,&quot;relativeTransform&quot;:{&quot;translate&quot;:{&quot;x&quot;:472.4200811019619,&quot;y&quot;:29.63516970914801},&quot;rotate&quot;:-2.4492935982947064e-16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6,&quot;color&quot;:&quot;rgb(169, 168, 216)&quot;,&quot;fontWeight&quot;:&quot;normal&quot;,&quot;fontStyle&quot;:&quot;normal&quot;,&quot;decoration&quot;:&quot;none&quot;,&quot;script&quot;:&quot;none&quot;},&quot;range&quot;:[0,8]}],&quot;text&quot;:&quot;Periplasm&quot;}],&quot;_lastCaretLocation&quot;:{&quot;lineIndex&quot;:0,&quot;runIndex&quot;:-1,&quot;charIndex&quot;:-1,&quot;endOfLine&quot;:true}},&quot;format&quot;:&quot;BETTER_TEXT&quot;,&quot;size&quot;:{&quot;x&quot;:76.625,&quot;y&quot;:19},&quot;targetSize&quot;:{&quot;x&quot;:76.625,&quot;y&quot;:19}},&quot;parent&quot;:{&quot;type&quot;:&quot;CHILD&quot;,&quot;parentId&quot;:&quot;9a975575-6243-49fc-a5c1-0033dd8b1868&quot;,&quot;order&quot;:&quot;99999999999999999999999998&quot;}},&quot;2e86767b-d1a3-4320-9c30-d19851bbf62e&quot;:{&quot;type&quot;:&quot;FIGURE_OBJECT&quot;,&quot;id&quot;:&quot;2e86767b-d1a3-4320-9c30-d19851bbf62e&quot;,&quot;relativeTransform&quot;:{&quot;translate&quot;:{&quot;x&quot;:-84.2264508613755,&quot;y&quot;:-61.14089444059525},&quot;rotate&quot;:0,&quot;skewX&quot;:0,&quot;scale&quot;:{&quot;x&quot;:1,&quot;y&quot;:1}},&quot;opacity&quot;:1,&quot;path&quot;:{&quot;type&quot;:&quot;ELLIPSE&quot;,&quot;size&quot;:{&quot;x&quot;:125.66670980925889,&quot;y&quot;:125.66670980925889}},&quot;isLocked&quot;:false,&quot;pathStyles&quot;:[{&quot;type&quot;:&quot;FILL&quot;,&quot;fillStyle&quot;:{&quot;type&quot;:&quot;radial&quot;,&quot;colorStops&quot;:{&quot;0&quot;:&quot;rgb(255, 149, 149)&quot;,&quot;0.617&quot;:&quot;rgba(224, 132, 132, 0)&quot;}}},{&quot;type&quot;:&quot;STROKE&quot;,&quot;strokeStyle&quot;:&quot;rgba(0,0,0,0)&quot;,&quot;lineWidth&quot;:2,&quot;lineJoin&quot;:&quot;round&quot;}],&quot;parent&quot;:{&quot;type&quot;:&quot;CHILD&quot;,&quot;parentId&quot;:&quot;9a975575-6243-49fc-a5c1-0033dd8b1868&quot;,&quot;order&quot;:&quot;99999999999999999999999999&quot;},&quot;layout&quot;:{&quot;sizeRatio&quot;:{&quot;x&quot;:0.7071067811865476,&quot;y&quot;:0.7071067811865476},&quot;keepAspectRatio&quot;:true}},&quot;e9f4afdd-d48f-4d83-a0c0-7b0dc709f3ef&quot;:{&quot;id&quot;:&quot;e9f4afdd-d48f-4d83-a0c0-7b0dc709f3ef&quot;,&quot;type&quot;:&quot;FIGURE_OBJECT&quot;,&quot;relativeTransform&quot;:{&quot;translate&quot;:{&quot;x&quot;:0,&quot;y&quot;:0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18.666666666666664,&quot;color&quot;:&quot;black&quot;,&quot;fontWeight&quot;:&quot;normal&quot;,&quot;fontStyle&quot;:&quot;normal&quot;,&quot;decoration&quot;:&quot;none&quot;}}]},&quot;format&quot;:&quot;BETTER_TEXT&quot;,&quot;size&quot;:{&quot;x&quot;:125.66670980925889,&quot;y&quot;:22},&quot;targetSize&quot;:{&quot;x&quot;:125.66670980925889,&quot;y&quot;:2.32}},&quot;parent&quot;:{&quot;type&quot;:&quot;CHILD&quot;,&quot;parentId&quot;:&quot;2e86767b-d1a3-4320-9c30-d19851bbf62e&quot;,&quot;order&quot;:&quot;5&quot;}},&quot;b8c09810-30a3-406b-8fec-cd80ff361800&quot;:{&quot;relativeTransform&quot;:{&quot;translate&quot;:{&quot;x&quot;:-312.85146664955096,&quot;y&quot;:209.94234554983493},&quot;rotate&quot;:0},&quot;type&quot;:&quot;FIGURE_OBJECT&quot;,&quot;id&quot;:&quot;b8c09810-30a3-406b-8fec-cd80ff361800&quot;,&quot;name&quot;:&quot;25. Phospholipid monolayer brush (straight)&quot;,&quot;displayName&quot;:&quot;Phospholipid monolayer brush (straight)&quot;,&quot;opacity&quot;:0.7,&quot;source&quot;:{&quot;id&quot;:&quot;5e75574852bb9000abea623e&quot;,&quot;type&quot;:&quot;ASSETS&quot;},&quot;path&quot;:{&quot;type&quot;:&quot;POLY_LINE&quot;,&quot;points&quot;:[{&quot;x&quot;:-205.82627755492564,&quot;y&quot;:0},{&quot;x&quot;:205.82627755492555,&quot;y&quot;:0}],&quot;closed&quot;:false},&quot;pathStyles&quot;:[{&quot;type&quot;:&quot;FILL&quot;,&quot;fillStyle&quot;:&quot;rgba(0,0,0,0)&quot;},{&quot;type&quot;:&quot;STROKE&quot;,&quot;strokeStyle&quot;:&quot;rgba(0,0,0,0)&quot;,&quot;lineWidth&quot;:47.59041446485092,&quot;lineJoin&quot;:&quot;round&quot;}],&quot;pathSmoothing&quot;:{&quot;type&quot;:&quot;CATMULL_SMOOTHING&quot;,&quot;smoothing&quot;:0.2},&quot;pathPattern&quot;:{&quot;type&quot;:&quot;ROW&quot;,&quot;patternId&quot;:&quot;68a4945f-310f-4532-a4ab-a17cc67a5803&quot;,&quot;patternTransform&quot;:{&quot;translate&quot;:{&quot;x&quot;:-0.0007260766359839109,&quot;y&quot;:-0.5},&quot;rotate&quot;:0,&quot;skewX&quot;:0,&quot;scale&quot;:{&quot;x&quot;:0.0033003300330033004,&quot;y&quot;:0.0033003300330033004}},&quot;xUnits&quot;:&quot;STROKE_WIDTH&quot;,&quot;yUnits&quot;:&quot;STROKE_WIDTH&quot;,&quot;bending&quot;:true,&quot;repeat&quot;:{&quot;distance&quot;:0.35313531353135313,&quot;align&quot;:&quot;CENTER&quot;},&quot;isPremium&quot;:false},&quot;isLocked&quot;:false,&quot;parent&quot;:{&quot;type&quot;:&quot;CHILD&quot;,&quot;parentId&quot;:&quot;9a975575-6243-49fc-a5c1-0033dd8b1868&quot;,&quot;order&quot;:&quot;999999999999999999999999998&quot;},&quot;isPremium&quot;:false},&quot;e8d11869-8b93-4ed6-a6c2-04c50b88e968&quot;:{&quot;type&quot;:&quot;FIGURE_OBJECT&quot;,&quot;id&quot;:&quot;e8d11869-8b93-4ed6-a6c2-04c50b88e968&quot;,&quot;relativeTransform&quot;:{&quot;translate&quot;:{&quot;x&quot;:244.50525928195842,&quot;y&quot;:233.43352596498988},&quot;rotate&quot;:0,&quot;skewX&quot;:0,&quot;scale&quot;:{&quot;x&quot;:1,&quot;y&quot;:1}},&quot;opacity&quot;:1,&quot;path&quot;:{&quot;type&quot;:&quot;ELLIPSE&quot;,&quot;size&quot;:{&quot;x&quot;:125.66670980925889,&quot;y&quot;:125.66670980925889}},&quot;isLocked&quot;:false,&quot;pathStyles&quot;:[{&quot;type&quot;:&quot;FILL&quot;,&quot;fillStyle&quot;:{&quot;type&quot;:&quot;radial&quot;,&quot;colorStops&quot;:{&quot;0&quot;:&quot;rgb(252, 147, 147)&quot;,&quot;0.692&quot;:&quot;rgba(252, 147, 147, 0)&quot;}}},{&quot;type&quot;:&quot;STROKE&quot;,&quot;strokeStyle&quot;:&quot;rgba(0,0,0,0)&quot;,&quot;lineWidth&quot;:2,&quot;lineJoin&quot;:&quot;round&quot;}],&quot;parent&quot;:{&quot;type&quot;:&quot;CHILD&quot;,&quot;parentId&quot;:&quot;9a975575-6243-49fc-a5c1-0033dd8b1868&quot;,&quot;order&quot;:&quot;999999999999999999999999999985&quot;},&quot;layout&quot;:{&quot;sizeRatio&quot;:{&quot;x&quot;:0.7071067811865476,&quot;y&quot;:0.7071067811865476},&quot;keepAspectRatio&quot;:true}},&quot;e23aee61-4f62-4154-a81c-771ae183fc65&quot;:{&quot;id&quot;:&quot;e23aee61-4f62-4154-a81c-771ae183fc65&quot;,&quot;type&quot;:&quot;FIGURE_OBJECT&quot;,&quot;relativeTransform&quot;:{&quot;translate&quot;:{&quot;x&quot;:0,&quot;y&quot;:0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18.666666666666664,&quot;color&quot;:&quot;black&quot;,&quot;fontWeight&quot;:&quot;normal&quot;,&quot;fontStyle&quot;:&quot;normal&quot;,&quot;decoration&quot;:&quot;none&quot;}}]},&quot;format&quot;:&quot;BETTER_TEXT&quot;,&quot;size&quot;:{&quot;x&quot;:125.66670980925889,&quot;y&quot;:22},&quot;targetSize&quot;:{&quot;x&quot;:125.66670980925889,&quot;y&quot;:2.32}},&quot;parent&quot;:{&quot;type&quot;:&quot;CHILD&quot;,&quot;parentId&quot;:&quot;e8d11869-8b93-4ed6-a6c2-04c50b88e968&quot;,&quot;order&quot;:&quot;5&quot;}},&quot;3133b6d8-6fed-46d4-a72a-79f84f4f297e&quot;:{&quot;type&quot;:&quot;FIGURE_OBJECT&quot;,&quot;id&quot;:&quot;3133b6d8-6fed-46d4-a72a-79f84f4f297e&quot;,&quot;parent&quot;:{&quot;type&quot;:&quot;CHILD&quot;,&quot;parentId&quot;:&quot;9a975575-6243-49fc-a5c1-0033dd8b1868&quot;,&quot;order&quot;:&quot;9999999999999999999999999992&quot;},&quot;relativeTransform&quot;:{&quot;translate&quot;:{&quot;x&quot;:548.0527261802448,&quot;y&quot;:195.665949130863},&quot;rotate&quot;:-2.4492935982947064e-16,&quot;skewX&quot;:0,&quot;scale&quot;:{&quot;x&quot;:1,&quot;y&quot;:1}},&quot;opacity&quot;:0.7},&quot;b9e0dd98-c80b-422f-9dfd-2d1778b119e0&quot;:{&quot;id&quot;:&quot;b9e0dd98-c80b-422f-9dfd-2d1778b119e0&quot;,&quot;name&quot;:&quot;Phospholipid&quot;,&quot;displayName&quot;:&quot;&quot;,&quot;type&quot;:&quot;FIGURE_OBJECT&quot;,&quot;relativeTransform&quot;:{&quot;translate&quot;:{&quot;x&quot;:-246.07561904779845,&quot;y&quot;:8.119848458266587},&quot;rotate&quot;:-0.5235987755982987,&quot;skewX&quot;:-3.828652487581629e-16,&quot;scale&quot;:{&quot;x&quot;:0.3561813446790644,&quot;y&quot;:0.35618134467906504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3133b6d8-6fed-46d4-a72a-79f84f4f297e&quot;,&quot;order&quot;:&quot;1&quot;},&quot;styles&quot;:{&quot;editable&quot;:[{&quot;styleName&quot;:&quot;SATURATE&quot;,&quot;index&quot;:0,&quot;value&quot;:100}]}},&quot;13a27b61-6319-4efb-8df2-405def23e288&quot;:{&quot;id&quot;:&quot;13a27b61-6319-4efb-8df2-405def23e288&quot;,&quot;name&quot;:&quot;Phospholipid&quot;,&quot;displayName&quot;:&quot;&quot;,&quot;type&quot;:&quot;FIGURE_OBJECT&quot;,&quot;relativeTransform&quot;:{&quot;translate&quot;:{&quot;x&quot;:-256.36786564273757,&quot;y&quot;:17.821309151935615},&quot;rotate&quot;:-0.8138283475203955,&quot;skewX&quot;:-4.375602842950429e-16,&quot;scale&quot;:{&quot;x&quot;:0.3561813446790646,&quot;y&quot;:0.3561813446790649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3133b6d8-6fed-46d4-a72a-79f84f4f297e&quot;,&quot;order&quot;:&quot;2&quot;},&quot;styles&quot;:{&quot;editable&quot;:[{&quot;styleName&quot;:&quot;SATURATE&quot;,&quot;index&quot;:0,&quot;value&quot;:100}]}},&quot;d28a107d-cbfa-44fb-8d7f-583f884e25b1&quot;:{&quot;id&quot;:&quot;d28a107d-cbfa-44fb-8d7f-583f884e25b1&quot;,&quot;name&quot;:&quot;Phospholipid&quot;,&quot;displayName&quot;:&quot;&quot;,&quot;type&quot;:&quot;FIGURE_OBJECT&quot;,&quot;relativeTransform&quot;:{&quot;translate&quot;:{&quot;x&quot;:-254.39201909286004,&quot;y&quot;:32.92344387409008},&quot;rotate&quot;:-1.8241152105141218,&quot;skewX&quot;:-1.2032907818113676e-15,&quot;scale&quot;:{&quot;x&quot;:0.35618134467906465,&quot;y&quot;:0.35618134467906504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3133b6d8-6fed-46d4-a72a-79f84f4f297e&quot;,&quot;order&quot;:&quot;5&quot;},&quot;styles&quot;:{&quot;editable&quot;:[{&quot;styleName&quot;:&quot;SATURATE&quot;,&quot;index&quot;:0,&quot;value&quot;:100}]}},&quot;64824b9e-2366-497f-9f7b-f3fbe6baa97c&quot;:{&quot;id&quot;:&quot;64824b9e-2366-497f-9f7b-f3fbe6baa97c&quot;,&quot;name&quot;:&quot;Phospholipid&quot;,&quot;displayName&quot;:&quot;&quot;,&quot;type&quot;:&quot;FIGURE_OBJECT&quot;,&quot;relativeTransform&quot;:{&quot;translate&quot;:{&quot;x&quot;:-264.6089196480107,&quot;y&quot;:51.25035054010824},&quot;rotate&quot;:-1.8479780835651505,&quot;skewX&quot;:-9.29815604126967e-16,&quot;scale&quot;:{&quot;x&quot;:0.3561813446790644,&quot;y&quot;:0.3561813446790651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3133b6d8-6fed-46d4-a72a-79f84f4f297e&quot;,&quot;order&quot;:&quot;6&quot;},&quot;styles&quot;:{&quot;editable&quot;:[{&quot;styleName&quot;:&quot;SATURATE&quot;,&quot;index&quot;:0,&quot;value&quot;:100}]}},&quot;5befb5ff-50bd-4cf3-83d5-8146f3c09d32&quot;:{&quot;id&quot;:&quot;5befb5ff-50bd-4cf3-83d5-8146f3c09d32&quot;,&quot;name&quot;:&quot;Phospholipid&quot;,&quot;displayName&quot;:&quot;&quot;,&quot;type&quot;:&quot;FIGURE_OBJECT&quot;,&quot;relativeTransform&quot;:{&quot;translate&quot;:{&quot;x&quot;:-252.45086054755146,&quot;y&quot;:59.10771103531121},&quot;rotate&quot;:-2.6179938779914944,&quot;skewX&quot;:-1.5861560305695312e-15,&quot;scale&quot;:{&quot;x&quot;:0.3561813446790645,&quot;y&quot;:0.3561813446790662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3133b6d8-6fed-46d4-a72a-79f84f4f297e&quot;,&quot;order&quot;:&quot;7&quot;},&quot;styles&quot;:{&quot;editable&quot;:[{&quot;styleName&quot;:&quot;SATURATE&quot;,&quot;index&quot;:0,&quot;value&quot;:100}]}},&quot;b0952943-955a-446e-9409-28265920d5f5&quot;:{&quot;type&quot;:&quot;FIGURE_OBJECT&quot;,&quot;id&quot;:&quot;b0952943-955a-446e-9409-28265920d5f5&quot;,&quot;parent&quot;:{&quot;type&quot;:&quot;CHILD&quot;,&quot;parentId&quot;:&quot;9a975575-6243-49fc-a5c1-0033dd8b1868&quot;,&quot;order&quot;:&quot;9999999999999999999999999995&quot;},&quot;relativeTransform&quot;:{&quot;translate&quot;:{&quot;x&quot;:-71.91665174496421,&quot;y&quot;:195.7232652494107},&quot;rotate&quot;:0,&quot;skewX&quot;:0,&quot;scale&quot;:{&quot;x&quot;:1,&quot;y&quot;:1}},&quot;opacity&quot;:0.7},&quot;03dc6e9b-693b-4574-87bb-1b7ccae1c956&quot;:{&quot;id&quot;:&quot;03dc6e9b-693b-4574-87bb-1b7ccae1c956&quot;,&quot;name&quot;:&quot;Phospholipid&quot;,&quot;displayName&quot;:&quot;&quot;,&quot;type&quot;:&quot;FIGURE_OBJECT&quot;,&quot;relativeTransform&quot;:{&quot;translate&quot;:{&quot;x&quot;:246.9970419541662,&quot;y&quot;:14.136251536921435},&quot;rotate&quot;:0.7571010947793217,&quot;skewX&quot;:-3.281702132212826e-16,&quot;scale&quot;:{&quot;x&quot;:-0.3561813446790643,&quot;y&quot;:0.35618134467906504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b0952943-955a-446e-9409-28265920d5f5&quot;,&quot;order&quot;:&quot;1&quot;}},&quot;21aa9188-36f1-4391-9a94-04556f93ffb2&quot;:{&quot;id&quot;:&quot;21aa9188-36f1-4391-9a94-04556f93ffb2&quot;,&quot;name&quot;:&quot;Phospholipid&quot;,&quot;displayName&quot;:&quot;&quot;,&quot;type&quot;:&quot;FIGURE_OBJECT&quot;,&quot;relativeTransform&quot;:{&quot;translate&quot;:{&quot;x&quot;:246.996348032244,&quot;y&quot;:28.878384028348464},&quot;rotate&quot;:1.0471975511965974,&quot;skewX&quot;:-6.563404264425644e-16,&quot;scale&quot;:{&quot;x&quot;:-0.3561813446790646,&quot;y&quot;:0.3561813446790649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b0952943-955a-446e-9409-28265920d5f5&quot;,&quot;order&quot;:&quot;2&quot;}},&quot;0f9fcc7d-a030-47a4-a354-e9f92a1cddb8&quot;:{&quot;id&quot;:&quot;0f9fcc7d-a030-47a4-a354-e9f92a1cddb8&quot;,&quot;name&quot;:&quot;Phospholipid&quot;,&quot;displayName&quot;:&quot;&quot;,&quot;type&quot;:&quot;FIGURE_OBJECT&quot;,&quot;relativeTransform&quot;:{&quot;translate&quot;:{&quot;x&quot;:261.6599794374341,&quot;y&quot;:38.451981312296596},&quot;rotate&quot;:1.1459663399952549,&quot;skewX&quot;:-6.563404264425644e-16,&quot;scale&quot;:{&quot;x&quot;:-0.3561813446790646,&quot;y&quot;:0.3561813446790649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b0952943-955a-446e-9409-28265920d5f5&quot;,&quot;order&quot;:&quot;5&quot;}},&quot;1044e215-f90d-4ee0-90d2-182b13b04062&quot;:{&quot;id&quot;:&quot;1044e215-f90d-4ee0-90d2-182b13b04062&quot;,&quot;name&quot;:&quot;Phospholipid&quot;,&quot;displayName&quot;:&quot;&quot;,&quot;type&quot;:&quot;FIGURE_OBJECT&quot;,&quot;relativeTransform&quot;:{&quot;translate&quot;:{&quot;x&quot;:261.3460936629881,&quot;y&quot;:51.69750472737273},&quot;rotate&quot;:2.094395102393195,&quot;skewX&quot;:-8.751205685900866e-16,&quot;scale&quot;:{&quot;x&quot;:-0.3561813446790644,&quot;y&quot;:0.35618134467906504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b0952943-955a-446e-9409-28265920d5f5&quot;,&quot;order&quot;:&quot;6&quot;}},&quot;d50b5483-4cb3-45b4-b0b8-bb2af5aa437c&quot;:{&quot;id&quot;:&quot;d50b5483-4cb3-45b4-b0b8-bb2af5aa437c&quot;,&quot;name&quot;:&quot;Phospholipid&quot;,&quot;displayName&quot;:&quot;&quot;,&quot;type&quot;:&quot;FIGURE_OBJECT&quot;,&quot;relativeTransform&quot;:{&quot;translate&quot;:{&quot;x&quot;:246.99703456252885,&quot;y&quot;:55.882730863024115},&quot;rotate&quot;:2.4117369327175044,&quot;skewX&quot;:-1.640851066106412e-15,&quot;scale&quot;:{&quot;x&quot;:-0.3561813446790644,&quot;y&quot;:0.35618134467906626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b0952943-955a-446e-9409-28265920d5f5&quot;,&quot;order&quot;:&quot;7&quot;}},&quot;9a257c14-9055-4973-b3ed-54a5f3f0aff7&quot;:{&quot;type&quot;:&quot;FIGURE_OBJECT&quot;,&quot;id&quot;:&quot;9a257c14-9055-4973-b3ed-54a5f3f0aff7&quot;,&quot;parent&quot;:{&quot;type&quot;:&quot;CHILD&quot;,&quot;parentId&quot;:&quot;9a975575-6243-49fc-a5c1-0033dd8b1868&quot;,&quot;order&quot;:&quot;9999999999999999999999999997&quot;},&quot;relativeTransform&quot;:{&quot;translate&quot;:{&quot;x&quot;:60.855436719307704,&quot;y&quot;:261.4172886303499},&quot;rotate&quot;:0.38196444601007307,&quot;skewX&quot;:-1.1102230246251602e-16,&quot;scale&quot;:{&quot;x&quot;:0.9999999999999983,&quot;y&quot;:0.9999999999999983}}},&quot;23618ce7-b6f9-4d05-baf2-99b11c442641&quot;:{&quot;id&quot;:&quot;23618ce7-b6f9-4d05-baf2-99b11c442641&quot;,&quot;name&quot;:&quot;Sphere&quot;,&quot;displayName&quot;:&quot;&quot;,&quot;type&quot;:&quot;FIGURE_OBJECT&quot;,&quot;relativeTransform&quot;:{&quot;translate&quot;:{&quot;x&quot;:98.85989277780374,&quot;y&quot;:-126.53396493860443},&quot;rotate&quot;:6.283185307179586,&quot;skewX&quot;:0,&quot;scale&quot;:{&quot;x&quot;:-0.3984490257442165,&quot;y&quot;:0.3984490257442165}},&quot;image&quot;:{&quot;url&quot;:&quot;https://icons.biorender.com/biorender/5f4529c2929bce0028c9f877/sphere.png&quot;,&quot;fallbackUrl&quot;:&quot;https://res.cloudinary.com/dlcjuc3ej/image/upload/v1598368171/ew6k84mtkvzvpdegkgon.svg#/keystone/api/icons/5f4529c2929bce0028c9f877/sphere.svg#/keystone/api/icons/5f4529c2929bce0028c9f877/sphere.svg&quot;,&quot;isPremium&quot;:false,&quot;size&quot;:{&quot;x&quot;:50,&quot;y&quot;:50}},&quot;source&quot;:{&quot;id&quot;:&quot;5b8847989629ce1400901caa&quot;,&quot;type&quot;:&quot;ASSETS&quot;},&quot;isPremium&quot;:false,&quot;parent&quot;:{&quot;type&quot;:&quot;CHILD&quot;,&quot;parentId&quot;:&quot;9a257c14-9055-4973-b3ed-54a5f3f0aff7&quot;,&quot;order&quot;:&quot;5&quot;}},&quot;46741d3e-fe48-43a4-a87d-160f2534b61d&quot;:{&quot;type&quot;:&quot;FIGURE_OBJECT&quot;,&quot;id&quot;:&quot;46741d3e-fe48-43a4-a87d-160f2534b61d&quot;,&quot;relativeTransform&quot;:{&quot;translate&quot;:{&quot;x&quot;:98.8598513251132,&quot;y&quot;:-132.7093675387338},&quot;rotate&quot;:4.71238898038469},&quot;opacity&quot;:1,&quot;path&quot;:{&quot;type&quot;:&quot;POLY_LINE&quot;,&quot;points&quot;:[{&quot;x&quot;:-12.747998857824594,&quot;y&quot;:0},{&quot;x&quot;:-38.007879046069675,&quot;y&quot;:0}],&quot;closed&quot;:false},&quot;pathStyles&quot;:[{&quot;type&quot;:&quot;FILL&quot;,&quot;fillStyle&quot;:&quot;rgba(0,0,0,0)&quot;},{&quot;type&quot;:&quot;STROKE&quot;,&quot;strokeStyle&quot;:&quot;rgba(148,34,31,1)&quot;,&quot;lineWidth&quot;:3.040630323685574,&quot;lineJoin&quot;:&quot;round&quot;}],&quot;isLocked&quot;:false,&quot;parent&quot;:{&quot;type&quot;:&quot;CHILD&quot;,&quot;parentId&quot;:&quot;9a257c14-9055-4973-b3ed-54a5f3f0aff7&quot;,&quot;order&quot;:&quot;2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b4cd9c2a-3e81-40cd-8abd-65173e224eb5&quot;:{&quot;type&quot;:&quot;FIGURE_OBJECT&quot;,&quot;id&quot;:&quot;b4cd9c2a-3e81-40cd-8abd-65173e224eb5&quot;,&quot;relativeTransform&quot;:{&quot;translate&quot;:{&quot;x&quot;:244.50525928195842,&quot;y&quot;:-61.14055127362856},&quot;rotate&quot;:0,&quot;skewX&quot;:0,&quot;scale&quot;:{&quot;x&quot;:1,&quot;y&quot;:1}},&quot;opacity&quot;:1,&quot;path&quot;:{&quot;type&quot;:&quot;ELLIPSE&quot;,&quot;size&quot;:{&quot;x&quot;:125.66670980925889,&quot;y&quot;:125.66670980925889}},&quot;isLocked&quot;:false,&quot;pathStyles&quot;:[{&quot;type&quot;:&quot;FILL&quot;,&quot;fillStyle&quot;:{&quot;type&quot;:&quot;radial&quot;,&quot;colorStops&quot;:{&quot;0&quot;:&quot;rgb(255, 149, 149)&quot;,&quot;0.692&quot;:&quot;rgba(252, 147, 147, 0)&quot;}}},{&quot;type&quot;:&quot;STROKE&quot;,&quot;strokeStyle&quot;:&quot;rgba(0,0,0,0)&quot;,&quot;lineWidth&quot;:2,&quot;lineJoin&quot;:&quot;round&quot;}],&quot;parent&quot;:{&quot;type&quot;:&quot;CHILD&quot;,&quot;parentId&quot;:&quot;9a975575-6243-49fc-a5c1-0033dd8b1868&quot;,&quot;order&quot;:&quot;99999999999999999999999999999&quot;},&quot;layout&quot;:{&quot;sizeRatio&quot;:{&quot;x&quot;:0.7071067811865476,&quot;y&quot;:0.7071067811865476},&quot;keepAspectRatio&quot;:true}},&quot;6728166e-2236-4e26-bada-21a4b1e7fd7f&quot;:{&quot;id&quot;:&quot;6728166e-2236-4e26-bada-21a4b1e7fd7f&quot;,&quot;type&quot;:&quot;FIGURE_OBJECT&quot;,&quot;relativeTransform&quot;:{&quot;translate&quot;:{&quot;x&quot;:0,&quot;y&quot;:0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18.666666666666664,&quot;color&quot;:&quot;black&quot;,&quot;fontWeight&quot;:&quot;normal&quot;,&quot;fontStyle&quot;:&quot;normal&quot;,&quot;decoration&quot;:&quot;none&quot;}}]},&quot;format&quot;:&quot;BETTER_TEXT&quot;,&quot;size&quot;:{&quot;x&quot;:125.66670980925889,&quot;y&quot;:22},&quot;targetSize&quot;:{&quot;x&quot;:125.66670980925889,&quot;y&quot;:2.32}},&quot;parent&quot;:{&quot;type&quot;:&quot;CHILD&quot;,&quot;parentId&quot;:&quot;b4cd9c2a-3e81-40cd-8abd-65173e224eb5&quot;,&quot;order&quot;:&quot;5&quot;}},&quot;9d2abc5e-6edf-454d-a21b-32234f77da48&quot;:{&quot;type&quot;:&quot;FIGURE_OBJECT&quot;,&quot;id&quot;:&quot;9d2abc5e-6edf-454d-a21b-32234f77da48&quot;,&quot;parent&quot;:{&quot;type&quot;:&quot;CHILD&quot;,&quot;parentId&quot;:&quot;9a975575-6243-49fc-a5c1-0033dd8b1868&quot;,&quot;order&quot;:&quot;9999999999999999999999999998&quot;},&quot;relativeTransform&quot;:{&quot;translate&quot;:{&quot;x&quot;:562.6540733289025,&quot;y&quot;:-95.48815739182868},&quot;rotate&quot;:-2.4492935982947064e-16,&quot;skewX&quot;:0,&quot;scale&quot;:{&quot;x&quot;:1,&quot;y&quot;:1}},&quot;opacity&quot;:0.7},&quot;eb140903-2eee-4f0c-aebd-ed15b0079f06&quot;:{&quot;id&quot;:&quot;eb140903-2eee-4f0c-aebd-ed15b0079f06&quot;,&quot;name&quot;:&quot;Phospholipid&quot;,&quot;displayName&quot;:&quot;&quot;,&quot;type&quot;:&quot;FIGURE_OBJECT&quot;,&quot;relativeTransform&quot;:{&quot;translate&quot;:{&quot;x&quot;:-246.07561904779845,&quot;y&quot;:8.119848458266587},&quot;rotate&quot;:-0.5235987755982987,&quot;skewX&quot;:-3.828652487581629e-16,&quot;scale&quot;:{&quot;x&quot;:0.3561813446790644,&quot;y&quot;:0.35618134467906504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9d2abc5e-6edf-454d-a21b-32234f77da48&quot;,&quot;order&quot;:&quot;1&quot;}},&quot;6f3fe104-7f1f-445d-8bc0-455a8cd2db6c&quot;:{&quot;id&quot;:&quot;6f3fe104-7f1f-445d-8bc0-455a8cd2db6c&quot;,&quot;name&quot;:&quot;Phospholipid&quot;,&quot;displayName&quot;:&quot;&quot;,&quot;type&quot;:&quot;FIGURE_OBJECT&quot;,&quot;relativeTransform&quot;:{&quot;translate&quot;:{&quot;x&quot;:-256.36786564273757,&quot;y&quot;:17.821309151935615},&quot;rotate&quot;:-0.8138283475203955,&quot;skewX&quot;:-4.375602842950429e-16,&quot;scale&quot;:{&quot;x&quot;:0.3561813446790646,&quot;y&quot;:0.3561813446790649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9d2abc5e-6edf-454d-a21b-32234f77da48&quot;,&quot;order&quot;:&quot;2&quot;}},&quot;f9ba498f-7e21-4dba-8608-6fdaa363d051&quot;:{&quot;id&quot;:&quot;f9ba498f-7e21-4dba-8608-6fdaa363d051&quot;,&quot;name&quot;:&quot;Phospholipid&quot;,&quot;displayName&quot;:&quot;&quot;,&quot;type&quot;:&quot;FIGURE_OBJECT&quot;,&quot;relativeTransform&quot;:{&quot;translate&quot;:{&quot;x&quot;:-254.39201909286004,&quot;y&quot;:32.92344387409008},&quot;rotate&quot;:-1.8241152105141218,&quot;skewX&quot;:-1.2032907818113676e-15,&quot;scale&quot;:{&quot;x&quot;:0.35618134467906465,&quot;y&quot;:0.35618134467906504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9d2abc5e-6edf-454d-a21b-32234f77da48&quot;,&quot;order&quot;:&quot;5&quot;}},&quot;247b2bb0-6584-46c8-add5-b164a55722c0&quot;:{&quot;id&quot;:&quot;247b2bb0-6584-46c8-add5-b164a55722c0&quot;,&quot;name&quot;:&quot;Phospholipid&quot;,&quot;displayName&quot;:&quot;&quot;,&quot;type&quot;:&quot;FIGURE_OBJECT&quot;,&quot;relativeTransform&quot;:{&quot;translate&quot;:{&quot;x&quot;:-264.6089196480107,&quot;y&quot;:51.25035054010824},&quot;rotate&quot;:-1.8479780835651505,&quot;skewX&quot;:-9.29815604126967e-16,&quot;scale&quot;:{&quot;x&quot;:0.3561813446790644,&quot;y&quot;:0.3561813446790651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9d2abc5e-6edf-454d-a21b-32234f77da48&quot;,&quot;order&quot;:&quot;6&quot;}},&quot;04b4e18b-a02b-4540-95a3-bf16af48d810&quot;:{&quot;id&quot;:&quot;04b4e18b-a02b-4540-95a3-bf16af48d810&quot;,&quot;name&quot;:&quot;Phospholipid&quot;,&quot;displayName&quot;:&quot;&quot;,&quot;type&quot;:&quot;FIGURE_OBJECT&quot;,&quot;relativeTransform&quot;:{&quot;translate&quot;:{&quot;x&quot;:-252.45086054755146,&quot;y&quot;:59.10771103531121},&quot;rotate&quot;:-2.6179938779914944,&quot;skewX&quot;:-1.5861560305695312e-15,&quot;scale&quot;:{&quot;x&quot;:0.3561813446790645,&quot;y&quot;:0.3561813446790662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9d2abc5e-6edf-454d-a21b-32234f77da48&quot;,&quot;order&quot;:&quot;7&quot;}},&quot;d293feca-782e-4930-bf02-adf5e54410b4&quot;:{&quot;type&quot;:&quot;FIGURE_OBJECT&quot;,&quot;id&quot;:&quot;d293feca-782e-4930-bf02-adf5e54410b4&quot;,&quot;parent&quot;:{&quot;type&quot;:&quot;CHILD&quot;,&quot;parentId&quot;:&quot;9a975575-6243-49fc-a5c1-0033dd8b1868&quot;,&quot;order&quot;:&quot;99999999999999999999999999995&quot;},&quot;relativeTransform&quot;:{&quot;translate&quot;:{&quot;x&quot;:82.33929527705428,&quot;y&quot;:16.399329993507106},&quot;rotate&quot;:-0.09721105985474787,&quot;skewX&quot;:1.38777878078145e-16,&quot;scale&quot;:{&quot;x&quot;:0.9999999999999983,&quot;y&quot;:1.0000000000000047}}},&quot;b8e380da-8843-4a58-92ea-ab2b3287994a&quot;:{&quot;id&quot;:&quot;b8e380da-8843-4a58-92ea-ab2b3287994a&quot;,&quot;name&quot;:&quot;Sphere&quot;,&quot;displayName&quot;:&quot;&quot;,&quot;type&quot;:&quot;FIGURE_OBJECT&quot;,&quot;relativeTransform&quot;:{&quot;translate&quot;:{&quot;x&quot;:98.85989277780374,&quot;y&quot;:-126.53396493860443},&quot;rotate&quot;:6.283185307179586,&quot;skewX&quot;:0,&quot;scale&quot;:{&quot;x&quot;:-0.3984490257442165,&quot;y&quot;:0.3984490257442165}},&quot;image&quot;:{&quot;url&quot;:&quot;https://icons.biorender.com/biorender/5f4529c2929bce0028c9f877/sphere.png&quot;,&quot;fallbackUrl&quot;:&quot;https://res.cloudinary.com/dlcjuc3ej/image/upload/v1598368171/ew6k84mtkvzvpdegkgon.svg#/keystone/api/icons/5f4529c2929bce0028c9f877/sphere.svg#/keystone/api/icons/5f4529c2929bce0028c9f877/sphere.svg&quot;,&quot;isPremium&quot;:false,&quot;size&quot;:{&quot;x&quot;:50,&quot;y&quot;:50}},&quot;source&quot;:{&quot;id&quot;:&quot;5b8847989629ce1400901caa&quot;,&quot;type&quot;:&quot;ASSETS&quot;},&quot;isPremium&quot;:false,&quot;parent&quot;:{&quot;type&quot;:&quot;CHILD&quot;,&quot;parentId&quot;:&quot;d293feca-782e-4930-bf02-adf5e54410b4&quot;,&quot;order&quot;:&quot;5&quot;}},&quot;89447f13-26ff-4cb8-bfd2-5db58a7e0e63&quot;:{&quot;type&quot;:&quot;FIGURE_OBJECT&quot;,&quot;id&quot;:&quot;89447f13-26ff-4cb8-bfd2-5db58a7e0e63&quot;,&quot;relativeTransform&quot;:{&quot;translate&quot;:{&quot;x&quot;:98.8598513251132,&quot;y&quot;:-132.7093675387338},&quot;rotate&quot;:4.71238898038469},&quot;opacity&quot;:1,&quot;path&quot;:{&quot;type&quot;:&quot;POLY_LINE&quot;,&quot;points&quot;:[{&quot;x&quot;:-12.747998857824594,&quot;y&quot;:0},{&quot;x&quot;:-38.007879046069675,&quot;y&quot;:0}],&quot;closed&quot;:false},&quot;pathStyles&quot;:[{&quot;type&quot;:&quot;FILL&quot;,&quot;fillStyle&quot;:&quot;rgba(0,0,0,0)&quot;},{&quot;type&quot;:&quot;STROKE&quot;,&quot;strokeStyle&quot;:&quot;rgba(148,34,31,1)&quot;,&quot;lineWidth&quot;:3.040630323685574,&quot;lineJoin&quot;:&quot;round&quot;}],&quot;isLocked&quot;:false,&quot;parent&quot;:{&quot;type&quot;:&quot;CHILD&quot;,&quot;parentId&quot;:&quot;d293feca-782e-4930-bf02-adf5e54410b4&quot;,&quot;order&quot;:&quot;2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cf0428ec-76b1-4398-8d6d-07c3e1e78314&quot;:{&quot;relativeTransform&quot;:{&quot;translate&quot;:{&quot;x&quot;:-323.1215678745902,&quot;y&quot;:83.2130157346781},&quot;rotate&quot;:0,&quot;skewX&quot;:0,&quot;scale&quot;:{&quot;x&quot;:1,&quot;y&quot;:1}},&quot;type&quot;:&quot;FIGURE_OBJECT&quot;,&quot;id&quot;:&quot;cf0428ec-76b1-4398-8d6d-07c3e1e78314&quot;,&quot;name&quot;:&quot;37. Peptidoglycan brush (straight)&quot;,&quot;displayName&quot;:&quot;Peptidoglycan brush (straight)&quot;,&quot;opacity&quot;:0.6,&quot;source&quot;:{&quot;id&quot;:&quot;5ea2228251578100ac3b42a4&quot;,&quot;type&quot;:&quot;ASSETS&quot;},&quot;path&quot;:{&quot;type&quot;:&quot;POLY_LINE&quot;,&quot;points&quot;:[{&quot;x&quot;:-204.17417832508283,&quot;y&quot;:0},{&quot;x&quot;:204.17417832508295,&quot;y&quot;:0}],&quot;closed&quot;:false},&quot;pathStyles&quot;:[{&quot;type&quot;:&quot;FILL&quot;,&quot;fillStyle&quot;:&quot;rgba(0,0,0,0)&quot;},{&quot;type&quot;:&quot;STROKE&quot;,&quot;strokeStyle&quot;:&quot;rgba(0,0,0,0)&quot;,&quot;lineWidth&quot;:32,&quot;lineJoin&quot;:&quot;round&quot;}],&quot;pathSmoothing&quot;:{&quot;type&quot;:&quot;CATMULL_SMOOTHING&quot;,&quot;smoothing&quot;:0.2},&quot;pathPattern&quot;:{&quot;type&quot;:&quot;ROW&quot;,&quot;patternId&quot;:&quot;fadc44d8-47ce-4393-a13c-80ceda9f6fe3&quot;,&quot;patternTransform&quot;:{&quot;translate&quot;:{&quot;x&quot;:-1.0299920638612292e-18,&quot;y&quot;:-0.5},&quot;rotate&quot;:0,&quot;skewX&quot;:0,&quot;scale&quot;:{&quot;x&quot;:0.009345794392523364,&quot;y&quot;:0.009345794392523364}},&quot;xUnits&quot;:&quot;STROKE_WIDTH&quot;,&quot;yUnits&quot;:&quot;STROKE_WIDTH&quot;,&quot;bending&quot;:true,&quot;repeat&quot;:{&quot;distance&quot;:0.9897663437317465,&quot;align&quot;:&quot;CENTER&quot;},&quot;isPremium&quot;:false},&quot;isLocked&quot;:false,&quot;parent&quot;:{&quot;type&quot;:&quot;CHILD&quot;,&quot;parentId&quot;:&quot;9a975575-6243-49fc-a5c1-0033dd8b1868&quot;,&quot;order&quot;:&quot;99999999999999999999999999997&quot;},&quot;isPremium&quot;:false},&quot;56a86276-32cc-4ba1-a7e5-ea52e2a96d17&quot;:{&quot;relativeTransform&quot;:{&quot;translate&quot;:{&quot;x&quot;:426.6158041315281,&quot;y&quot;:83.2130157346781},&quot;rotate&quot;:0},&quot;type&quot;:&quot;FIGURE_OBJECT&quot;,&quot;id&quot;:&quot;56a86276-32cc-4ba1-a7e5-ea52e2a96d17&quot;,&quot;name&quot;:&quot;37. Peptidoglycan brush (straight)&quot;,&quot;displayName&quot;:&quot;Peptidoglycan brush (straight)&quot;,&quot;opacity&quot;:0.6,&quot;source&quot;:{&quot;id&quot;:&quot;5ea2228251578100ac3b42a4&quot;,&quot;type&quot;:&quot;ASSETS&quot;},&quot;path&quot;:{&quot;type&quot;:&quot;POLY_LINE&quot;,&quot;points&quot;:[{&quot;x&quot;:-124.98049685789486,&quot;y&quot;:0},{&quot;x&quot;:124.9804968578949,&quot;y&quot;:0}],&quot;closed&quot;:false},&quot;pathStyles&quot;:[{&quot;type&quot;:&quot;FILL&quot;,&quot;fillStyle&quot;:&quot;rgba(0,0,0,0)&quot;},{&quot;type&quot;:&quot;STROKE&quot;,&quot;strokeStyle&quot;:&quot;rgba(0,0,0,0)&quot;,&quot;lineWidth&quot;:32,&quot;lineJoin&quot;:&quot;round&quot;}],&quot;pathSmoothing&quot;:{&quot;type&quot;:&quot;CATMULL_SMOOTHING&quot;,&quot;smoothing&quot;:0.2},&quot;pathPattern&quot;:{&quot;type&quot;:&quot;ROW&quot;,&quot;patternId&quot;:&quot;b662ae0c-7b71-48a9-8ce0-c175836ea952&quot;,&quot;patternTransform&quot;:{&quot;translate&quot;:{&quot;x&quot;:-1.0299920638612292e-18,&quot;y&quot;:-0.5},&quot;rotate&quot;:0,&quot;skewX&quot;:0,&quot;scale&quot;:{&quot;x&quot;:0.009345794392523364,&quot;y&quot;:0.009345794392523364}},&quot;xUnits&quot;:&quot;STROKE_WIDTH&quot;,&quot;yUnits&quot;:&quot;STROKE_WIDTH&quot;,&quot;bending&quot;:true,&quot;repeat&quot;:{&quot;distance&quot;:0.9897663437317465,&quot;align&quot;:&quot;CENTER&quot;},&quot;isPremium&quot;:false},&quot;isLocked&quot;:false,&quot;parent&quot;:{&quot;type&quot;:&quot;CHILD&quot;,&quot;parentId&quot;:&quot;9a975575-6243-49fc-a5c1-0033dd8b1868&quot;,&quot;order&quot;:&quot;6&quot;},&quot;isPremium&quot;:false},&quot;e527a6b8-f9f3-4a43-927c-d90ff18b4ec7&quot;:{&quot;relativeTransform&quot;:{&quot;translate&quot;:{&quot;x&quot;:68.43425612358578,&quot;y&quot;:83.2130157346781},&quot;rotate&quot;:0},&quot;type&quot;:&quot;FIGURE_OBJECT&quot;,&quot;id&quot;:&quot;e527a6b8-f9f3-4a43-927c-d90ff18b4ec7&quot;,&quot;name&quot;:&quot;37. Peptidoglycan brush (straight)&quot;,&quot;displayName&quot;:&quot;Peptidoglycan brush (straight)&quot;,&quot;opacity&quot;:0.6,&quot;source&quot;:{&quot;id&quot;:&quot;5ea2228251578100ac3b42a4&quot;,&quot;type&quot;:&quot;ASSETS&quot;},&quot;path&quot;:{&quot;type&quot;:&quot;POLY_LINE&quot;,&quot;points&quot;:[{&quot;x&quot;:-122.25304858789266,&quot;y&quot;:0},{&quot;x&quot;:122.2530485878927,&quot;y&quot;:0}],&quot;closed&quot;:false},&quot;pathStyles&quot;:[{&quot;type&quot;:&quot;FILL&quot;,&quot;fillStyle&quot;:&quot;rgba(0,0,0,0)&quot;},{&quot;type&quot;:&quot;STROKE&quot;,&quot;strokeStyle&quot;:&quot;rgba(0,0,0,0)&quot;,&quot;lineWidth&quot;:32,&quot;lineJoin&quot;:&quot;round&quot;}],&quot;pathSmoothing&quot;:{&quot;type&quot;:&quot;CATMULL_SMOOTHING&quot;,&quot;smoothing&quot;:0.2},&quot;pathPattern&quot;:{&quot;type&quot;:&quot;ROW&quot;,&quot;patternId&quot;:&quot;f30ba2b4-58f0-4db9-b620-3260e388d19f&quot;,&quot;patternTransform&quot;:{&quot;translate&quot;:{&quot;x&quot;:-1.0299920638612292e-18,&quot;y&quot;:-0.5},&quot;rotate&quot;:0,&quot;skewX&quot;:0,&quot;scale&quot;:{&quot;x&quot;:0.009345794392523364,&quot;y&quot;:0.009345794392523364}},&quot;xUnits&quot;:&quot;STROKE_WIDTH&quot;,&quot;yUnits&quot;:&quot;STROKE_WIDTH&quot;,&quot;bending&quot;:true,&quot;repeat&quot;:{&quot;distance&quot;:0.9897663437317465,&quot;align&quot;:&quot;CENTER&quot;},&quot;isPremium&quot;:false},&quot;isLocked&quot;:false,&quot;parent&quot;:{&quot;type&quot;:&quot;CHILD&quot;,&quot;parentId&quot;:&quot;9a975575-6243-49fc-a5c1-0033dd8b1868&quot;,&quot;order&quot;:&quot;99999999999999999999999999998&quot;},&quot;isPremium&quot;:false},&quot;11a61703-835f-484d-952f-1be869ae2fa8&quot;:{&quot;type&quot;:&quot;FIGURE_OBJECT&quot;,&quot;id&quot;:&quot;11a61703-835f-484d-952f-1be869ae2fa8&quot;,&quot;parent&quot;:{&quot;type&quot;:&quot;CHILD&quot;,&quot;parentId&quot;:&quot;9a975575-6243-49fc-a5c1-0033dd8b1868&quot;,&quot;order&quot;:&quot;9999999999999999999999999999&quot;},&quot;relativeTransform&quot;:{&quot;translate&quot;:{&quot;x&quot;:-78.00461645123085,&quot;y&quot;:-98.85081198920774},&quot;rotate&quot;:0,&quot;skewX&quot;:0,&quot;scale&quot;:{&quot;x&quot;:1,&quot;y&quot;:1}},&quot;opacity&quot;:0.7},&quot;987b0e69-b80b-456a-8f08-cd4dde079904&quot;:{&quot;id&quot;:&quot;987b0e69-b80b-456a-8f08-cd4dde079904&quot;,&quot;name&quot;:&quot;Phospholipid&quot;,&quot;displayName&quot;:&quot;&quot;,&quot;type&quot;:&quot;FIGURE_OBJECT&quot;,&quot;relativeTransform&quot;:{&quot;translate&quot;:{&quot;x&quot;:246.9970419541662,&quot;y&quot;:14.136251536921435},&quot;rotate&quot;:0.7571010947793217,&quot;skewX&quot;:-3.281702132212826e-16,&quot;scale&quot;:{&quot;x&quot;:-0.3561813446790643,&quot;y&quot;:0.35618134467906504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11a61703-835f-484d-952f-1be869ae2fa8&quot;,&quot;order&quot;:&quot;1&quot;}},&quot;2744e8b5-d094-48a2-ba24-ccd55c48d989&quot;:{&quot;id&quot;:&quot;2744e8b5-d094-48a2-ba24-ccd55c48d989&quot;,&quot;name&quot;:&quot;Phospholipid&quot;,&quot;displayName&quot;:&quot;&quot;,&quot;type&quot;:&quot;FIGURE_OBJECT&quot;,&quot;relativeTransform&quot;:{&quot;translate&quot;:{&quot;x&quot;:246.996348032244,&quot;y&quot;:28.878384028348464},&quot;rotate&quot;:1.0471975511965974,&quot;skewX&quot;:-6.563404264425644e-16,&quot;scale&quot;:{&quot;x&quot;:-0.3561813446790646,&quot;y&quot;:0.3561813446790649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11a61703-835f-484d-952f-1be869ae2fa8&quot;,&quot;order&quot;:&quot;2&quot;}},&quot;f00b983a-a487-4b0a-935d-a4f154eea35c&quot;:{&quot;id&quot;:&quot;f00b983a-a487-4b0a-935d-a4f154eea35c&quot;,&quot;name&quot;:&quot;Phospholipid&quot;,&quot;displayName&quot;:&quot;&quot;,&quot;type&quot;:&quot;FIGURE_OBJECT&quot;,&quot;relativeTransform&quot;:{&quot;translate&quot;:{&quot;x&quot;:261.6599794374341,&quot;y&quot;:38.451981312296596},&quot;rotate&quot;:1.1459663399952549,&quot;skewX&quot;:-6.563404264425644e-16,&quot;scale&quot;:{&quot;x&quot;:-0.3561813446790646,&quot;y&quot;:0.3561813446790649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11a61703-835f-484d-952f-1be869ae2fa8&quot;,&quot;order&quot;:&quot;5&quot;}},&quot;500e49a5-819d-4e81-bba2-24f4ad39da61&quot;:{&quot;id&quot;:&quot;500e49a5-819d-4e81-bba2-24f4ad39da61&quot;,&quot;name&quot;:&quot;Phospholipid&quot;,&quot;displayName&quot;:&quot;&quot;,&quot;type&quot;:&quot;FIGURE_OBJECT&quot;,&quot;relativeTransform&quot;:{&quot;translate&quot;:{&quot;x&quot;:261.3460936629881,&quot;y&quot;:51.69750472737273},&quot;rotate&quot;:2.094395102393195,&quot;skewX&quot;:-8.751205685900866e-16,&quot;scale&quot;:{&quot;x&quot;:-0.3561813446790644,&quot;y&quot;:0.35618134467906504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11a61703-835f-484d-952f-1be869ae2fa8&quot;,&quot;order&quot;:&quot;6&quot;}},&quot;611a81b9-17b3-4047-9356-97ce1efd90e3&quot;:{&quot;id&quot;:&quot;611a81b9-17b3-4047-9356-97ce1efd90e3&quot;,&quot;name&quot;:&quot;Phospholipid&quot;,&quot;displayName&quot;:&quot;&quot;,&quot;type&quot;:&quot;FIGURE_OBJECT&quot;,&quot;relativeTransform&quot;:{&quot;translate&quot;:{&quot;x&quot;:246.99703456252885,&quot;y&quot;:55.882730863024115},&quot;rotate&quot;:2.4117369327175044,&quot;skewX&quot;:-1.640851066106412e-15,&quot;scale&quot;:{&quot;x&quot;:-0.3561813446790644,&quot;y&quot;:0.35618134467906626}},&quot;image&quot;:{&quot;url&quot;:&quot;https://icons.biorender.com/biorender/617826643d98ef002970526b/phospholipid-1.png&quot;,&quot;fallbackUrl&quot;:&quot;https://res.cloudinary.com/dlcjuc3ej/image/upload/v1635264092/wmosfjddzfwpeepjvhyl.svg#/keystone/api/icons/617826643d98ef002970526b/phospholipid-1.svg#/keystone/api/icons/617826643d98ef002970526b/phospholipid-1.svg#/keystone/api/icons/617826643d98ef002970526b/phospholipid-1.svg&quot;,&quot;isPremium&quot;:false,&quot;size&quot;:{&quot;x&quot;:50,&quot;y&quot;:136.42857142857144}},&quot;source&quot;:{&quot;id&quot;:&quot;5b5f651905c0e0001425b49e&quot;,&quot;type&quot;:&quot;ASSETS&quot;},&quot;isPremium&quot;:false,&quot;parent&quot;:{&quot;type&quot;:&quot;CHILD&quot;,&quot;parentId&quot;:&quot;11a61703-835f-484d-952f-1be869ae2fa8&quot;,&quot;order&quot;:&quot;7&quot;}},&quot;ffbe74a7-4024-41db-a47f-a2b0f1670097&quot;:{&quot;id&quot;:&quot;ffbe74a7-4024-41db-a47f-a2b0f1670097&quot;,&quot;name&quot;:&quot;Person (symbol, female gender)&quot;,&quot;displayName&quot;:&quot;&quot;,&quot;type&quot;:&quot;FIGURE_OBJECT&quot;,&quot;relativeTransform&quot;:{&quot;translate&quot;:{&quot;x&quot;:46.74745939455876,&quot;y&quot;:-19.375677322912303},&quot;rotate&quot;:0,&quot;skewX&quot;:0,&quot;scale&quot;:{&quot;x&quot;:0.924044212507843,&quot;y&quot;:0.9240442125078429}},&quot;image&quot;:{&quot;url&quot;:&quot;https://icons.biorender.com/biorender/634edaebffac5700214662d7/20221018175317/image/person-symbol-female-gender.png&quot;,&quot;fallbackUrl&quot;:&quot;https://res.cloudinary.com/dlcjuc3ej/image/upload/v1666115597/gu3zptfi4bomhkwrya6f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&quot;,&quot;isPremium&quot;:false,&quot;isOrgIcon&quot;:false,&quot;size&quot;:{&quot;x&quot;:65,&quot;y&quot;:125.4225352112676}},&quot;source&quot;:{&quot;id&quot;:&quot;634edaebffac5700214662d7&quot;,&quot;version&quot;:&quot;1666115597&quot;,&quot;type&quot;:&quot;ASSETS&quot;},&quot;isPremium&quot;:false,&quot;parent&quot;:{&quot;type&quot;:&quot;CHILD&quot;,&quot;parentId&quot;:&quot;e3a38c55-1140-413c-a482-052d0575cc01&quot;,&quot;order&quot;:&quot;62&quot;},&quot;styles&quot;:{&quot;editable&quot;:[{&quot;monochromeTargetColor&quot;:&quot;#E9CFF4&quot;,&quot;styleName&quot;:&quot;FILL&quot;,&quot;color&quot;:&quot;#d7adea&quot;},{&quot;monochromeTargetColor&quot;:&quot;#E9CFF4&quot;,&quot;styleName&quot;:&quot;STROKE&quot;}]}},&quot;840a71f9-747d-4404-93cf-9239118cb7bc&quot;:{&quot;id&quot;:&quot;840a71f9-747d-4404-93cf-9239118cb7bc&quot;,&quot;name&quot;:&quot;Person (symbol, female gender)&quot;,&quot;displayName&quot;:&quot;&quot;,&quot;type&quot;:&quot;FIGURE_OBJECT&quot;,&quot;relativeTransform&quot;:{&quot;translate&quot;:{&quot;x&quot;:21.93828105667088,&quot;y&quot;:5.508628263293738},&quot;rotate&quot;:0,&quot;skewX&quot;:0,&quot;scale&quot;:{&quot;x&quot;:0.924044212507843,&quot;y&quot;:0.9240442125078429}},&quot;image&quot;:{&quot;url&quot;:&quot;https://icons.biorender.com/biorender/634edaebffac5700214662d7/20221018175317/image/person-symbol-female-gender.png&quot;,&quot;fallbackUrl&quot;:&quot;https://res.cloudinary.com/dlcjuc3ej/image/upload/v1666115597/gu3zptfi4bomhkwrya6f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&quot;,&quot;isPremium&quot;:false,&quot;isOrgIcon&quot;:false,&quot;size&quot;:{&quot;x&quot;:65,&quot;y&quot;:125.4225352112676}},&quot;source&quot;:{&quot;id&quot;:&quot;634edaebffac5700214662d7&quot;,&quot;version&quot;:&quot;1666115597&quot;,&quot;type&quot;:&quot;ASSETS&quot;},&quot;isPremium&quot;:false,&quot;parent&quot;:{&quot;type&quot;:&quot;CHILD&quot;,&quot;parentId&quot;:&quot;e3a38c55-1140-413c-a482-052d0575cc01&quot;,&quot;order&quot;:&quot;7&quot;},&quot;styles&quot;:{&quot;editable&quot;:[{&quot;monochromeTargetColor&quot;:&quot;#C59ED6&quot;,&quot;styleName&quot;:&quot;FILL&quot;,&quot;color&quot;:&quot;#9f6eb8&quot;},{&quot;monochromeTargetColor&quot;:&quot;#C59ED6&quot;,&quot;styleName&quot;:&quot;STROKE&quot;}]}},&quot;1c187963-913b-45da-9f9f-92c96def6be5&quot;:{&quot;id&quot;:&quot;1c187963-913b-45da-9f9f-92c96def6be5&quot;,&quot;name&quot;:&quot;Person (symbol, female gender)&quot;,&quot;displayName&quot;:&quot;&quot;,&quot;type&quot;:&quot;FIGURE_OBJECT&quot;,&quot;relativeTransform&quot;:{&quot;translate&quot;:{&quot;x&quot;:-28.110675072246973,&quot;y&quot;:5.507928026306252},&quot;rotate&quot;:0,&quot;skewX&quot;:0,&quot;scale&quot;:{&quot;x&quot;:0.924044212507843,&quot;y&quot;:0.9240442125078429}},&quot;image&quot;:{&quot;url&quot;:&quot;https://icons.biorender.com/biorender/634edaebffac5700214662d7/20221018175317/image/person-symbol-female-gender.png&quot;,&quot;fallbackUrl&quot;:&quot;https://res.cloudinary.com/dlcjuc3ej/image/upload/v1666115597/gu3zptfi4bomhkwrya6f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#/keystone/api/icons/634edaebffac5700214662d7/20221018175317/image/person-symbol-female-gender.svg&quot;,&quot;isPremium&quot;:false,&quot;isOrgIcon&quot;:false,&quot;size&quot;:{&quot;x&quot;:65,&quot;y&quot;:125.4225352112676}},&quot;source&quot;:{&quot;id&quot;:&quot;634edaebffac5700214662d7&quot;,&quot;version&quot;:&quot;1666115597&quot;,&quot;type&quot;:&quot;ASSETS&quot;},&quot;isPremium&quot;:false,&quot;parent&quot;:{&quot;type&quot;:&quot;CHILD&quot;,&quot;parentId&quot;:&quot;e3a38c55-1140-413c-a482-052d0575cc01&quot;,&quot;order&quot;:&quot;65&quot;},&quot;styles&quot;:{&quot;editable&quot;:[{&quot;monochromeTargetColor&quot;:&quot;#C59ED6&quot;,&quot;styleName&quot;:&quot;FILL&quot;,&quot;color&quot;:&quot;#9f6eb8&quot;},{&quot;monochromeTargetColor&quot;:&quot;#C59ED6&quot;,&quot;styleName&quot;:&quot;STROKE&quot;}]}},&quot;f58f8a15-f87b-4afe-8753-52edb26f2fb6&quot;:{&quot;id&quot;:&quot;f58f8a15-f87b-4afe-8753-52edb26f2fb6&quot;,&quot;name&quot;:&quot;Person (symbol, female gender)&quot;,&quot;displayName&quot;:&quot;&quot;,&quot;type&quot;:&quot;FIGURE_OBJECT&quot;,&quot;relativeTransform&quot;:{&quot;translate&quot;:{&quot;x&quot;:46.04328887830829,&quot;y&quot;:19.374430422890565},&quot;rotate&quot;:0,&quot;skewX&quot;:0,&quot;scale&quot;:{&quot;x&quot;:0.924044212507843,&quot;y&quot;:0.9240442125078429}},&quot;image&quot;:{&quot;url&quot;:&quot;https://icons.biorender.com/biorender/634ee821ffac570021466310/person-symbol-female-gender.png&quot;,&quot;fallbackUrl&quot;:&quot;https://res.cloudinary.com/dlcjuc3ej/image/upload/v1666115612/fyvjfz9xskbxcsah7kus.svg#/keystone/api/icons/634ee821ffac570021466310/person-symbol-female-gender.svg#/keystone/api/icons/634ee821ffac570021466310/person-symbol-female-gender.svg#/keystone/api/icons/634ee821ffac570021466310/person-symbol-female-gender.svg#/keystone/api/icons/634ee821ffac570021466310/person-symbol-female-gender.svg#/keystone/api/icons/634ee821ffac570021466310/person-symbol-female-gender.svg#/keystone/api/icons/634ee821ffac570021466310/person-symbol-female-gender.svg#/keystone/api/icons/634ee821ffac570021466310/person-symbol-female-gender.svg&quot;,&quot;isPremium&quot;:false,&quot;isOrgIcon&quot;:false,&quot;size&quot;:{&quot;x&quot;:65,&quot;y&quot;:125.4225352112676}},&quot;source&quot;:{&quot;id&quot;:&quot;634edaebffac5700214662d7&quot;,&quot;version&quot;:&quot;1666115597&quot;,&quot;type&quot;:&quot;ASSETS&quot;},&quot;isPremium&quot;:false,&quot;parent&quot;:{&quot;type&quot;:&quot;CHILD&quot;,&quot;parentId&quot;:&quot;e3a38c55-1140-413c-a482-052d0575cc01&quot;,&quot;order&quot;:&quot;75&quot;}},&quot;c14a72f1-5ff8-44a2-a3d1-d927dbc45c43&quot;:{&quot;id&quot;:&quot;c14a72f1-5ff8-44a2-a3d1-d927dbc45c43&quot;,&quot;name&quot;:&quot;Person (symbol, male gender)&quot;,&quot;displayName&quot;:&quot;&quot;,&quot;type&quot;:&quot;FIGURE_OBJECT&quot;,&quot;relativeTransform&quot;:{&quot;translate&quot;:{&quot;x&quot;:-2.9375240384806065,&quot;y&quot;:19.37495938668162},&quot;rotate&quot;:0,&quot;skewX&quot;:0,&quot;scale&quot;:{&quot;x&quot;:0.924044212507843,&quot;y&quot;:0.9240442125078431}},&quot;image&quot;:{&quot;url&quot;:&quot;https://icons.biorender.com/biorender/634ee6ddffac5700214662f0/person-symbol-male-gender.png&quot;,&quot;fallbackUrl&quot;:&quot;https://res.cloudinary.com/dlcjuc3ej/image/upload/v1666115289/jxi8zwizp89m57idyyf4.svg#/keystone/api/icons/634ee6ddffac5700214662f0/person-symbol-male-gender.svg#/keystone/api/icons/634ee6ddffac5700214662f0/person-symbol-male-gender.svg#/keystone/api/icons/634ee6ddffac5700214662f0/person-symbol-male-gender.svg#/keystone/api/icons/634ee6ddffac5700214662f0/person-symbol-male-gender.svg#/keystone/api/icons/634ee6ddffac5700214662f0/person-symbol-male-gender.svg#/keystone/api/icons/634ee6ddffac5700214662f0/person-symbol-male-gender.svg#/keystone/api/icons/634ee6ddffac5700214662f0/person-symbol-male-gender.svg&quot;,&quot;isPremium&quot;:false,&quot;size&quot;:{&quot;x&quot;:65,&quot;y&quot;:125.4225352112676}},&quot;source&quot;:{&quot;id&quot;:&quot;634edadfffac5700214662d6&quot;,&quot;version&quot;:1666115278,&quot;type&quot;:&quot;ASSETS&quot;},&quot;isPremium&quot;:false,&quot;parent&quot;:{&quot;type&quot;:&quot;CHILD&quot;,&quot;parentId&quot;:&quot;e3a38c55-1140-413c-a482-052d0575cc01&quot;,&quot;order&quot;:&quot;95&quot;},&quot;styles&quot;:{&quot;editable&quot;:[{&quot;monochromeTargetColor&quot;:&quot;#9F5590&quot;,&quot;styleName&quot;:&quot;FILL&quot;,&quot;color&quot;:&quot;#8a4d7b&quot;},{&quot;monochromeTargetColor&quot;:&quot;#9F5590&quot;,&quot;styleName&quot;:&quot;STROKE&quot;}]}},&quot;55b14eee-4e9e-4584-9c38-b7b0e3e6994e&quot;:{&quot;id&quot;:&quot;55b14eee-4e9e-4584-9c38-b7b0e3e6994e&quot;,&quot;name&quot;:&quot;Person (symbol, male gender)&quot;,&quot;displayName&quot;:&quot;&quot;,&quot;type&quot;:&quot;FIGURE_OBJECT&quot;,&quot;relativeTransform&quot;:{&quot;translate&quot;:{&quot;x&quot;:72.74266609622737,&quot;y&quot;:5.50840156020463},&quot;rotate&quot;:0,&quot;skewX&quot;:0,&quot;scale&quot;:{&quot;x&quot;:0.924044212507843,&quot;y&quot;:0.9240442125078431}},&quot;image&quot;:{&quot;url&quot;:&quot;https://icons.biorender.com/biorender/634ee6ddffac5700214662f0/person-symbol-male-gender.png&quot;,&quot;fallbackUrl&quot;:&quot;https://res.cloudinary.com/dlcjuc3ej/image/upload/v1666115289/jxi8zwizp89m57idyyf4.svg#/keystone/api/icons/634ee6ddffac5700214662f0/person-symbol-male-gender.svg#/keystone/api/icons/634ee6ddffac5700214662f0/person-symbol-male-gender.svg#/keystone/api/icons/634ee6ddffac5700214662f0/person-symbol-male-gender.svg#/keystone/api/icons/634ee6ddffac5700214662f0/person-symbol-male-gender.svg#/keystone/api/icons/634ee6ddffac5700214662f0/person-symbol-male-gender.svg#/keystone/api/icons/634ee6ddffac5700214662f0/person-symbol-male-gender.svg#/keystone/api/icons/634ee6ddffac5700214662f0/person-symbol-male-gender.svg&quot;,&quot;isPremium&quot;:false,&quot;size&quot;:{&quot;x&quot;:65,&quot;y&quot;:125.4225352112676}},&quot;source&quot;:{&quot;id&quot;:&quot;634edadfffac5700214662d6&quot;,&quot;version&quot;:1666115278,&quot;type&quot;:&quot;ASSETS&quot;},&quot;isPremium&quot;:false,&quot;parent&quot;:{&quot;type&quot;:&quot;CHILD&quot;,&quot;parentId&quot;:&quot;e3a38c55-1140-413c-a482-052d0575cc01&quot;,&quot;order&quot;:&quot;72&quot;},&quot;styles&quot;:{&quot;editable&quot;:[{&quot;monochromeTargetColor&quot;:&quot;#D893CA&quot;,&quot;styleName&quot;:&quot;FILL&quot;,&quot;color&quot;:&quot;#ca7eb8&quot;},{&quot;monochromeTargetColor&quot;:&quot;#D893CA&quot;,&quot;styleName&quot;:&quot;STROKE&quot;}]},&quot;opacity&quot;:1},&quot;7563d9b8-2a0f-4c5f-a24a-81fd5728de12&quot;:{&quot;id&quot;:&quot;7563d9b8-2a0f-4c5f-a24a-81fd5728de12&quot;,&quot;name&quot;:&quot;Person (symbol, male gender)&quot;,&quot;displayName&quot;:&quot;&quot;,&quot;type&quot;:&quot;FIGURE_OBJECT&quot;,&quot;relativeTransform&quot;:{&quot;translate&quot;:{&quot;x&quot;:-2.9366269766435127,&quot;y&quot;:-19.375564417265792},&quot;rotate&quot;:0,&quot;skewX&quot;:0,&quot;scale&quot;:{&quot;x&quot;:0.924044212507843,&quot;y&quot;:0.9240442125078431}},&quot;image&quot;:{&quot;url&quot;:&quot;https://icons.biorender.com/biorender/634ee6ddffac5700214662f0/person-symbol-male-gender.png&quot;,&quot;fallbackUrl&quot;:&quot;https://res.cloudinary.com/dlcjuc3ej/image/upload/v1666115289/jxi8zwizp89m57idyyf4.svg#/keystone/api/icons/634ee6ddffac5700214662f0/person-symbol-male-gender.svg#/keystone/api/icons/634ee6ddffac5700214662f0/person-symbol-male-gender.svg#/keystone/api/icons/634ee6ddffac5700214662f0/person-symbol-male-gender.svg#/keystone/api/icons/634ee6ddffac5700214662f0/person-symbol-male-gender.svg#/keystone/api/icons/634ee6ddffac5700214662f0/person-symbol-male-gender.svg#/keystone/api/icons/634ee6ddffac5700214662f0/person-symbol-male-gender.svg#/keystone/api/icons/634ee6ddffac5700214662f0/person-symbol-male-gender.svg&quot;,&quot;isPremium&quot;:false,&quot;size&quot;:{&quot;x&quot;:65,&quot;y&quot;:125.4225352112676}},&quot;source&quot;:{&quot;id&quot;:&quot;634edadfffac5700214662d6&quot;,&quot;version&quot;:1666115278,&quot;type&quot;:&quot;ASSETS&quot;},&quot;isPremium&quot;:false,&quot;parent&quot;:{&quot;type&quot;:&quot;CHILD&quot;,&quot;parentId&quot;:&quot;e3a38c55-1140-413c-a482-052d0575cc01&quot;,&quot;order&quot;:&quot;62&quot;},&quot;opacity&quot;:1,&quot;styles&quot;:{&quot;editable&quot;:[{&quot;monochromeTargetColor&quot;:&quot;#EBBDE2&quot;,&quot;styleName&quot;:&quot;FILL&quot;,&quot;color&quot;:&quot;#e3a9d6&quot;},{&quot;monochromeTargetColor&quot;:&quot;#EBBDE2&quot;,&quot;styleName&quot;:&quot;STROKE&quot;}]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a6842e2e-9585-437c-a3b3-015a531b0b00"/>
  <p:tag name="TRANSPARENTBACKGROUND" val="true"/>
  <p:tag name="VERSION" val="1731664735314"/>
  <p:tag name="TITLE" val="Untitled"/>
  <p:tag name="CREATORNAME" val="Rienk Nieuwland"/>
  <p:tag name="DATEINSERTED" val="1731664740713"/>
  <p:tag name="DPI" val="300"/>
  <p:tag name="BIOJSON" val="{&quot;id&quot;:&quot;8322126b-91d3-4128-afe0-6e4387cd940e&quot;,&quot;objects&quot;:{&quot;a6842e2e-9585-437c-a3b3-015a531b0b00&quot;:{&quot;id&quot;:&quot;a6842e2e-9585-437c-a3b3-015a531b0b00&quot;,&quot;name&quot;:&quot;Platelet&quot;,&quot;displayName&quot;:&quot;&quot;,&quot;type&quot;:&quot;FIGURE_OBJECT&quot;,&quot;relativeTransform&quot;:{&quot;translate&quot;:{&quot;x&quot;:10,&quot;y&quot;:10},&quot;scale&quot;:{&quot;x&quot;:1,&quot;y&quot;:1},&quot;rotate&quot;:0,&quot;skewX&quot;:0},&quot;image&quot;:{&quot;url&quot;:&quot;https://icons.biorender.com/biorender/5be1ce3edf7f0b120034bba1/20190424142310/image/platelet-1.png&quot;,&quot;fallbackUrl&quot;:&quot;https://res.cloudinary.com/dlcjuc3ej/image/upload/v1556115790/vurvjgygpzuw1yfipwxk.svg#/keystone/api/icons/5be1ce3edf7f0b120034bba1/20190424142310/image/platelet-1.svg#/keystone/api/icons/5be1ce3edf7f0b120034bba1/20190424142310/image/platelet-1.svg#/keystone/api/icons/5be1ce3edf7f0b120034bba1/20190424142310/image/platelet-1.svg#/keystone/api/icons/5be1ce3edf7f0b120034bba1/20190424142310/image/platelet-1.svg#/keystone/api/icons/5be1ce3edf7f0b120034bba1/20190424142310/image/platelet-1.svg#/keystone/api/icons/5be1ce3edf7f0b120034bba1/20190424142310/image/platelet-1.svg&quot;,&quot;isPremium&quot;:false,&quot;isOrgIcon&quot;:false,&quot;size&quot;:{&quot;x&quot;:50,&quot;y&quot;:49.99999999999999}},&quot;source&quot;:{&quot;id&quot;:&quot;5be1ce3edf7f0b120034bba1&quot;,&quot;version&quot;:&quot;1556115790&quot;,&quot;type&quot;:&quot;ASSETS&quot;},&quot;isPremium&quot;:false,&quot;parent&quot;:{&quot;type&quot;:&quot;CHILD&quot;,&quot;parentId&quot;:&quot;77f56639-02e0-4f1b-b9b1-ba5e5e6bd79b&quot;,&quot;order&quot;:&quot;99995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75cde516-6256-40ae-9548-92db591acdf3"/>
  <p:tag name="TRANSPARENTBACKGROUND" val="true"/>
  <p:tag name="VERSION" val="1731664964097"/>
  <p:tag name="TITLE" val="Untitled"/>
  <p:tag name="CREATORNAME" val="Rienk Nieuwland"/>
  <p:tag name="DATEINSERTED" val="1731664984420"/>
  <p:tag name="DPI" val="300"/>
  <p:tag name="BIOJSON" val="{&quot;id&quot;:&quot;8322126b-91d3-4128-afe0-6e4387cd940e&quot;,&quot;objects&quot;:{&quot;75cde516-6256-40ae-9548-92db591acdf3&quot;:{&quot;id&quot;:&quot;75cde516-6256-40ae-9548-92db591acdf3&quot;,&quot;name&quot;:&quot;Fluorophore (glowing)&quot;,&quot;displayName&quot;:&quot;&quot;,&quot;type&quot;:&quot;FIGURE_OBJECT&quot;,&quot;relativeTransform&quot;:{&quot;translate&quot;:{&quot;x&quot;:-133.59005756535123,&quot;y&quot;:123.5811216054147},&quot;rotate&quot;:-0.7069210717882467,&quot;skewX&quot;:6.046121658749129e-17,&quot;scale&quot;:{&quot;x&quot;:0.6775427123743084,&quot;y&quot;:0.6775427123743087}},&quot;image&quot;:{&quot;url&quot;:&quot;https://icons.biorender.com/biorender/63bc57a9e7456200216bd26d/fluorophore-glowing.png&quot;,&quot;fallbackUrl&quot;:&quot;https://res.cloudinary.com/dlcjuc3ej/image/upload/v1673287591/nrypg5kbf7mpcqznb4ii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&quot;,&quot;isPremium&quot;:false,&quot;size&quot;:{&quot;x&quot;:50,&quot;y&quot;:50}},&quot;source&quot;:{&quot;id&quot;:&quot;63bc3b90e7456200216bd10d&quot;,&quot;type&quot;:&quot;ASSETS&quot;},&quot;isPremium&quot;:false,&quot;parent&quot;:{&quot;type&quot;:&quot;CHILD&quot;,&quot;parentId&quot;:&quot;77f56639-02e0-4f1b-b9b1-ba5e5e6bd79b&quot;,&quot;order&quot;:&quot;99999&quot;},&quot;styles&quot;:{&quot;editable&quot;:[{&quot;monochromeTargetColor&quot;:&quot;#EE1111&quot;,&quot;styleName&quot;:&quot;FILL&quot;,&quot;color&quot;:&quot;#e62525&quot;},{&quot;monochromeTargetColor&quot;:&quot;#EE1111&quot;,&quot;styleName&quot;:&quot;STROKE&quot;}]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75cde516-6256-40ae-9548-92db591acdf3"/>
  <p:tag name="TRANSPARENTBACKGROUND" val="true"/>
  <p:tag name="VERSION" val="1731664964097"/>
  <p:tag name="TITLE" val="Untitled"/>
  <p:tag name="CREATORNAME" val="Rienk Nieuwland"/>
  <p:tag name="DATEINSERTED" val="1731664984420"/>
  <p:tag name="DPI" val="300"/>
  <p:tag name="BIOJSON" val="{&quot;id&quot;:&quot;8322126b-91d3-4128-afe0-6e4387cd940e&quot;,&quot;objects&quot;:{&quot;75cde516-6256-40ae-9548-92db591acdf3&quot;:{&quot;id&quot;:&quot;75cde516-6256-40ae-9548-92db591acdf3&quot;,&quot;name&quot;:&quot;Fluorophore (glowing)&quot;,&quot;displayName&quot;:&quot;&quot;,&quot;type&quot;:&quot;FIGURE_OBJECT&quot;,&quot;relativeTransform&quot;:{&quot;translate&quot;:{&quot;x&quot;:-133.59005756535123,&quot;y&quot;:123.5811216054147},&quot;rotate&quot;:-0.7069210717882467,&quot;skewX&quot;:6.046121658749129e-17,&quot;scale&quot;:{&quot;x&quot;:0.6775427123743084,&quot;y&quot;:0.6775427123743087}},&quot;image&quot;:{&quot;url&quot;:&quot;https://icons.biorender.com/biorender/63bc57a9e7456200216bd26d/fluorophore-glowing.png&quot;,&quot;fallbackUrl&quot;:&quot;https://res.cloudinary.com/dlcjuc3ej/image/upload/v1673287591/nrypg5kbf7mpcqznb4ii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&quot;,&quot;isPremium&quot;:false,&quot;size&quot;:{&quot;x&quot;:50,&quot;y&quot;:50}},&quot;source&quot;:{&quot;id&quot;:&quot;63bc3b90e7456200216bd10d&quot;,&quot;type&quot;:&quot;ASSETS&quot;},&quot;isPremium&quot;:false,&quot;parent&quot;:{&quot;type&quot;:&quot;CHILD&quot;,&quot;parentId&quot;:&quot;77f56639-02e0-4f1b-b9b1-ba5e5e6bd79b&quot;,&quot;order&quot;:&quot;99999&quot;},&quot;styles&quot;:{&quot;editable&quot;:[{&quot;monochromeTargetColor&quot;:&quot;#EE1111&quot;,&quot;styleName&quot;:&quot;FILL&quot;,&quot;color&quot;:&quot;#e62525&quot;},{&quot;monochromeTargetColor&quot;:&quot;#EE1111&quot;,&quot;styleName&quot;:&quot;STROKE&quot;}]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75cde516-6256-40ae-9548-92db591acdf3"/>
  <p:tag name="TRANSPARENTBACKGROUND" val="true"/>
  <p:tag name="VERSION" val="1731664964097"/>
  <p:tag name="TITLE" val="Untitled"/>
  <p:tag name="CREATORNAME" val="Rienk Nieuwland"/>
  <p:tag name="DATEINSERTED" val="1731664984420"/>
  <p:tag name="DPI" val="300"/>
  <p:tag name="BIOJSON" val="{&quot;id&quot;:&quot;8322126b-91d3-4128-afe0-6e4387cd940e&quot;,&quot;objects&quot;:{&quot;75cde516-6256-40ae-9548-92db591acdf3&quot;:{&quot;id&quot;:&quot;75cde516-6256-40ae-9548-92db591acdf3&quot;,&quot;name&quot;:&quot;Fluorophore (glowing)&quot;,&quot;displayName&quot;:&quot;&quot;,&quot;type&quot;:&quot;FIGURE_OBJECT&quot;,&quot;relativeTransform&quot;:{&quot;translate&quot;:{&quot;x&quot;:-133.59005756535123,&quot;y&quot;:123.5811216054147},&quot;rotate&quot;:-0.7069210717882467,&quot;skewX&quot;:6.046121658749129e-17,&quot;scale&quot;:{&quot;x&quot;:0.6775427123743084,&quot;y&quot;:0.6775427123743087}},&quot;image&quot;:{&quot;url&quot;:&quot;https://icons.biorender.com/biorender/63bc57a9e7456200216bd26d/fluorophore-glowing.png&quot;,&quot;fallbackUrl&quot;:&quot;https://res.cloudinary.com/dlcjuc3ej/image/upload/v1673287591/nrypg5kbf7mpcqznb4ii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&quot;,&quot;isPremium&quot;:false,&quot;size&quot;:{&quot;x&quot;:50,&quot;y&quot;:50}},&quot;source&quot;:{&quot;id&quot;:&quot;63bc3b90e7456200216bd10d&quot;,&quot;type&quot;:&quot;ASSETS&quot;},&quot;isPremium&quot;:false,&quot;parent&quot;:{&quot;type&quot;:&quot;CHILD&quot;,&quot;parentId&quot;:&quot;77f56639-02e0-4f1b-b9b1-ba5e5e6bd79b&quot;,&quot;order&quot;:&quot;99999&quot;},&quot;styles&quot;:{&quot;editable&quot;:[{&quot;monochromeTargetColor&quot;:&quot;#EE1111&quot;,&quot;styleName&quot;:&quot;FILL&quot;,&quot;color&quot;:&quot;#e62525&quot;},{&quot;monochromeTargetColor&quot;:&quot;#EE1111&quot;,&quot;styleName&quot;:&quot;STROKE&quot;}]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75cde516-6256-40ae-9548-92db591acdf3"/>
  <p:tag name="TRANSPARENTBACKGROUND" val="true"/>
  <p:tag name="VERSION" val="1731664964097"/>
  <p:tag name="TITLE" val="Untitled"/>
  <p:tag name="CREATORNAME" val="Rienk Nieuwland"/>
  <p:tag name="DATEINSERTED" val="1731664984420"/>
  <p:tag name="DPI" val="300"/>
  <p:tag name="BIOJSON" val="{&quot;id&quot;:&quot;8322126b-91d3-4128-afe0-6e4387cd940e&quot;,&quot;objects&quot;:{&quot;75cde516-6256-40ae-9548-92db591acdf3&quot;:{&quot;id&quot;:&quot;75cde516-6256-40ae-9548-92db591acdf3&quot;,&quot;name&quot;:&quot;Fluorophore (glowing)&quot;,&quot;displayName&quot;:&quot;&quot;,&quot;type&quot;:&quot;FIGURE_OBJECT&quot;,&quot;relativeTransform&quot;:{&quot;translate&quot;:{&quot;x&quot;:-133.59005756535123,&quot;y&quot;:123.5811216054147},&quot;rotate&quot;:-0.7069210717882467,&quot;skewX&quot;:6.046121658749129e-17,&quot;scale&quot;:{&quot;x&quot;:0.6775427123743084,&quot;y&quot;:0.6775427123743087}},&quot;image&quot;:{&quot;url&quot;:&quot;https://icons.biorender.com/biorender/63bc57a9e7456200216bd26d/fluorophore-glowing.png&quot;,&quot;fallbackUrl&quot;:&quot;https://res.cloudinary.com/dlcjuc3ej/image/upload/v1673287591/nrypg5kbf7mpcqznb4ii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&quot;,&quot;isPremium&quot;:false,&quot;size&quot;:{&quot;x&quot;:50,&quot;y&quot;:50}},&quot;source&quot;:{&quot;id&quot;:&quot;63bc3b90e7456200216bd10d&quot;,&quot;type&quot;:&quot;ASSETS&quot;},&quot;isPremium&quot;:false,&quot;parent&quot;:{&quot;type&quot;:&quot;CHILD&quot;,&quot;parentId&quot;:&quot;77f56639-02e0-4f1b-b9b1-ba5e5e6bd79b&quot;,&quot;order&quot;:&quot;99999&quot;},&quot;styles&quot;:{&quot;editable&quot;:[{&quot;monochromeTargetColor&quot;:&quot;#EE1111&quot;,&quot;styleName&quot;:&quot;FILL&quot;,&quot;color&quot;:&quot;#e62525&quot;},{&quot;monochromeTargetColor&quot;:&quot;#EE1111&quot;,&quot;styleName&quot;:&quot;STROKE&quot;}]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75cde516-6256-40ae-9548-92db591acdf3"/>
  <p:tag name="TRANSPARENTBACKGROUND" val="true"/>
  <p:tag name="VERSION" val="1731664964097"/>
  <p:tag name="TITLE" val="Untitled"/>
  <p:tag name="CREATORNAME" val="Rienk Nieuwland"/>
  <p:tag name="DATEINSERTED" val="1731664984420"/>
  <p:tag name="DPI" val="300"/>
  <p:tag name="BIOJSON" val="{&quot;id&quot;:&quot;8322126b-91d3-4128-afe0-6e4387cd940e&quot;,&quot;objects&quot;:{&quot;75cde516-6256-40ae-9548-92db591acdf3&quot;:{&quot;id&quot;:&quot;75cde516-6256-40ae-9548-92db591acdf3&quot;,&quot;name&quot;:&quot;Fluorophore (glowing)&quot;,&quot;displayName&quot;:&quot;&quot;,&quot;type&quot;:&quot;FIGURE_OBJECT&quot;,&quot;relativeTransform&quot;:{&quot;translate&quot;:{&quot;x&quot;:-133.59005756535123,&quot;y&quot;:123.5811216054147},&quot;rotate&quot;:-0.7069210717882467,&quot;skewX&quot;:6.046121658749129e-17,&quot;scale&quot;:{&quot;x&quot;:0.6775427123743084,&quot;y&quot;:0.6775427123743087}},&quot;image&quot;:{&quot;url&quot;:&quot;https://icons.biorender.com/biorender/63bc57a9e7456200216bd26d/fluorophore-glowing.png&quot;,&quot;fallbackUrl&quot;:&quot;https://res.cloudinary.com/dlcjuc3ej/image/upload/v1673287591/nrypg5kbf7mpcqznb4ii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&quot;,&quot;isPremium&quot;:false,&quot;size&quot;:{&quot;x&quot;:50,&quot;y&quot;:50}},&quot;source&quot;:{&quot;id&quot;:&quot;63bc3b90e7456200216bd10d&quot;,&quot;type&quot;:&quot;ASSETS&quot;},&quot;isPremium&quot;:false,&quot;parent&quot;:{&quot;type&quot;:&quot;CHILD&quot;,&quot;parentId&quot;:&quot;77f56639-02e0-4f1b-b9b1-ba5e5e6bd79b&quot;,&quot;order&quot;:&quot;99999&quot;},&quot;styles&quot;:{&quot;editable&quot;:[{&quot;monochromeTargetColor&quot;:&quot;#EE1111&quot;,&quot;styleName&quot;:&quot;FILL&quot;,&quot;color&quot;:&quot;#e62525&quot;},{&quot;monochromeTargetColor&quot;:&quot;#EE1111&quot;,&quot;styleName&quot;:&quot;STROKE&quot;}]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75cde516-6256-40ae-9548-92db591acdf3"/>
  <p:tag name="TRANSPARENTBACKGROUND" val="true"/>
  <p:tag name="VERSION" val="1731664964097"/>
  <p:tag name="TITLE" val="Untitled"/>
  <p:tag name="CREATORNAME" val="Rienk Nieuwland"/>
  <p:tag name="DATEINSERTED" val="1731664984420"/>
  <p:tag name="DPI" val="300"/>
  <p:tag name="BIOJSON" val="{&quot;id&quot;:&quot;8322126b-91d3-4128-afe0-6e4387cd940e&quot;,&quot;objects&quot;:{&quot;75cde516-6256-40ae-9548-92db591acdf3&quot;:{&quot;id&quot;:&quot;75cde516-6256-40ae-9548-92db591acdf3&quot;,&quot;name&quot;:&quot;Fluorophore (glowing)&quot;,&quot;displayName&quot;:&quot;&quot;,&quot;type&quot;:&quot;FIGURE_OBJECT&quot;,&quot;relativeTransform&quot;:{&quot;translate&quot;:{&quot;x&quot;:-133.59005756535123,&quot;y&quot;:123.5811216054147},&quot;rotate&quot;:-0.7069210717882467,&quot;skewX&quot;:6.046121658749129e-17,&quot;scale&quot;:{&quot;x&quot;:0.6775427123743084,&quot;y&quot;:0.6775427123743087}},&quot;image&quot;:{&quot;url&quot;:&quot;https://icons.biorender.com/biorender/63bc57a9e7456200216bd26d/fluorophore-glowing.png&quot;,&quot;fallbackUrl&quot;:&quot;https://res.cloudinary.com/dlcjuc3ej/image/upload/v1673287591/nrypg5kbf7mpcqznb4ii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#/keystone/api/icons/63bc57a9e7456200216bd26d/fluorophore-glowing.svg&quot;,&quot;isPremium&quot;:false,&quot;size&quot;:{&quot;x&quot;:50,&quot;y&quot;:50}},&quot;source&quot;:{&quot;id&quot;:&quot;63bc3b90e7456200216bd10d&quot;,&quot;type&quot;:&quot;ASSETS&quot;},&quot;isPremium&quot;:false,&quot;parent&quot;:{&quot;type&quot;:&quot;CHILD&quot;,&quot;parentId&quot;:&quot;77f56639-02e0-4f1b-b9b1-ba5e5e6bd79b&quot;,&quot;order&quot;:&quot;99999&quot;},&quot;styles&quot;:{&quot;editable&quot;:[{&quot;monochromeTargetColor&quot;:&quot;#EE1111&quot;,&quot;styleName&quot;:&quot;FILL&quot;,&quot;color&quot;:&quot;#e62525&quot;},{&quot;monochromeTargetColor&quot;:&quot;#EE1111&quot;,&quot;styleName&quot;:&quot;STROKE&quot;}]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a6842e2e-9585-437c-a3b3-015a531b0b00"/>
  <p:tag name="TRANSPARENTBACKGROUND" val="true"/>
  <p:tag name="VERSION" val="1731664735314"/>
  <p:tag name="TITLE" val="Untitled"/>
  <p:tag name="CREATORNAME" val="Rienk Nieuwland"/>
  <p:tag name="DATEINSERTED" val="1731664740713"/>
  <p:tag name="DPI" val="300"/>
  <p:tag name="BIOJSON" val="{&quot;id&quot;:&quot;8322126b-91d3-4128-afe0-6e4387cd940e&quot;,&quot;objects&quot;:{&quot;a6842e2e-9585-437c-a3b3-015a531b0b00&quot;:{&quot;id&quot;:&quot;a6842e2e-9585-437c-a3b3-015a531b0b00&quot;,&quot;name&quot;:&quot;Platelet&quot;,&quot;displayName&quot;:&quot;&quot;,&quot;type&quot;:&quot;FIGURE_OBJECT&quot;,&quot;relativeTransform&quot;:{&quot;translate&quot;:{&quot;x&quot;:10,&quot;y&quot;:10},&quot;scale&quot;:{&quot;x&quot;:1,&quot;y&quot;:1},&quot;rotate&quot;:0,&quot;skewX&quot;:0},&quot;image&quot;:{&quot;url&quot;:&quot;https://icons.biorender.com/biorender/5be1ce3edf7f0b120034bba1/20190424142310/image/platelet-1.png&quot;,&quot;fallbackUrl&quot;:&quot;https://res.cloudinary.com/dlcjuc3ej/image/upload/v1556115790/vurvjgygpzuw1yfipwxk.svg#/keystone/api/icons/5be1ce3edf7f0b120034bba1/20190424142310/image/platelet-1.svg#/keystone/api/icons/5be1ce3edf7f0b120034bba1/20190424142310/image/platelet-1.svg#/keystone/api/icons/5be1ce3edf7f0b120034bba1/20190424142310/image/platelet-1.svg#/keystone/api/icons/5be1ce3edf7f0b120034bba1/20190424142310/image/platelet-1.svg#/keystone/api/icons/5be1ce3edf7f0b120034bba1/20190424142310/image/platelet-1.svg#/keystone/api/icons/5be1ce3edf7f0b120034bba1/20190424142310/image/platelet-1.svg&quot;,&quot;isPremium&quot;:false,&quot;isOrgIcon&quot;:false,&quot;size&quot;:{&quot;x&quot;:50,&quot;y&quot;:49.99999999999999}},&quot;source&quot;:{&quot;id&quot;:&quot;5be1ce3edf7f0b120034bba1&quot;,&quot;version&quot;:&quot;1556115790&quot;,&quot;type&quot;:&quot;ASSETS&quot;},&quot;isPremium&quot;:false,&quot;parent&quot;:{&quot;type&quot;:&quot;CHILD&quot;,&quot;parentId&quot;:&quot;77f56639-02e0-4f1b-b9b1-ba5e5e6bd79b&quot;,&quot;order&quot;:&quot;99995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a6842e2e-9585-437c-a3b3-015a531b0b00"/>
  <p:tag name="TRANSPARENTBACKGROUND" val="true"/>
  <p:tag name="VERSION" val="1731664735314"/>
  <p:tag name="TITLE" val="Untitled"/>
  <p:tag name="CREATORNAME" val="Rienk Nieuwland"/>
  <p:tag name="DATEINSERTED" val="1731664740713"/>
  <p:tag name="DPI" val="300"/>
  <p:tag name="BIOJSON" val="{&quot;id&quot;:&quot;8322126b-91d3-4128-afe0-6e4387cd940e&quot;,&quot;objects&quot;:{&quot;a6842e2e-9585-437c-a3b3-015a531b0b00&quot;:{&quot;id&quot;:&quot;a6842e2e-9585-437c-a3b3-015a531b0b00&quot;,&quot;name&quot;:&quot;Platelet&quot;,&quot;displayName&quot;:&quot;&quot;,&quot;type&quot;:&quot;FIGURE_OBJECT&quot;,&quot;relativeTransform&quot;:{&quot;translate&quot;:{&quot;x&quot;:10,&quot;y&quot;:10},&quot;scale&quot;:{&quot;x&quot;:1,&quot;y&quot;:1},&quot;rotate&quot;:0,&quot;skewX&quot;:0},&quot;image&quot;:{&quot;url&quot;:&quot;https://icons.biorender.com/biorender/5be1ce3edf7f0b120034bba1/20190424142310/image/platelet-1.png&quot;,&quot;fallbackUrl&quot;:&quot;https://res.cloudinary.com/dlcjuc3ej/image/upload/v1556115790/vurvjgygpzuw1yfipwxk.svg#/keystone/api/icons/5be1ce3edf7f0b120034bba1/20190424142310/image/platelet-1.svg#/keystone/api/icons/5be1ce3edf7f0b120034bba1/20190424142310/image/platelet-1.svg#/keystone/api/icons/5be1ce3edf7f0b120034bba1/20190424142310/image/platelet-1.svg#/keystone/api/icons/5be1ce3edf7f0b120034bba1/20190424142310/image/platelet-1.svg#/keystone/api/icons/5be1ce3edf7f0b120034bba1/20190424142310/image/platelet-1.svg#/keystone/api/icons/5be1ce3edf7f0b120034bba1/20190424142310/image/platelet-1.svg&quot;,&quot;isPremium&quot;:false,&quot;isOrgIcon&quot;:false,&quot;size&quot;:{&quot;x&quot;:50,&quot;y&quot;:49.99999999999999}},&quot;source&quot;:{&quot;id&quot;:&quot;5be1ce3edf7f0b120034bba1&quot;,&quot;version&quot;:&quot;1556115790&quot;,&quot;type&quot;:&quot;ASSETS&quot;},&quot;isPremium&quot;:false,&quot;parent&quot;:{&quot;type&quot;:&quot;CHILD&quot;,&quot;parentId&quot;:&quot;77f56639-02e0-4f1b-b9b1-ba5e5e6bd79b&quot;,&quot;order&quot;:&quot;99995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f8bb7e76-b825-4f29-a9ff-16ae6f401013"/>
  <p:tag name="TRANSPARENTBACKGROUND" val="true"/>
  <p:tag name="VERSION" val="1731664964097"/>
  <p:tag name="TITLE" val="Untitled"/>
  <p:tag name="CREATORNAME" val="Rienk Nieuwland"/>
  <p:tag name="DATEINSERTED" val="1731664984420"/>
  <p:tag name="DPI" val="300"/>
  <p:tag name="BIOJSON" val="{&quot;id&quot;:&quot;8322126b-91d3-4128-afe0-6e4387cd940e&quot;,&quot;objects&quot;:{&quot;f8bb7e76-b825-4f29-a9ff-16ae6f401013&quot;:{&quot;type&quot;:&quot;FIGURE_OBJECT&quot;,&quot;id&quot;:&quot;f8bb7e76-b825-4f29-a9ff-16ae6f401013&quot;,&quot;parent&quot;:{&quot;type&quot;:&quot;CHILD&quot;,&quot;parentId&quot;:&quot;77f56639-02e0-4f1b-b9b1-ba5e5e6bd79b&quot;,&quot;order&quot;:&quot;9999&quot;},&quot;relativeTransform&quot;:{&quot;translate&quot;:{&quot;x&quot;:-265.7491244972599,&quot;y&quot;:120.2933155999142},&quot;rotate&quot;:0.24319713511014474,&quot;skewX&quot;:8.326672684688674e-17,&quot;scale&quot;:{&quot;x&quot;:1,&quot;y&quot;:1.0000000000000007}}},&quot;62c8af67-9446-421b-a9ce-d08bb8d04fdf&quot;:{&quot;type&quot;:&quot;FIGURE_OBJECT&quot;,&quot;id&quot;:&quot;62c8af67-9446-421b-a9ce-d08bb8d04fdf&quot;,&quot;relativeTransform&quot;:{&quot;translate&quot;:{&quot;x&quot;:28.68491828734266,&quot;y&quot;:-0.7961786890465329},&quot;rotate&quot;:0.006410690064841093,&quot;skewX&quot;:0.00010433707831008979},&quot;opacity&quot;:1,&quot;path&quot;:{&quot;type&quot;:&quot;ELLIPSE&quot;,&quot;size&quot;:{&quot;x&quot;:-11.21187883321298,&quot;y&quot;:11.303484462032783}},&quot;pathStyles&quot;:[{&quot;type&quot;:&quot;FILL&quot;,&quot;fillStyle&quot;:{&quot;type&quot;:&quot;radial&quot;,&quot;colorStops&quot;:{&quot;0.234&quot;:&quot;rgba(0, 255, 0, 1)&quot;,&quot;0.699&quot;:&quot;rgba(109, 255, 109, 1)&quot;}}},{&quot;type&quot;:&quot;STROKE&quot;,&quot;strokeStyle&quot;:&quot;#95AAD3&quot;,&quot;lineWidth&quot;:0,&quot;lineJoin&quot;:&quot;round&quot;}],&quot;isLocked&quot;:false,&quot;parent&quot;:{&quot;type&quot;:&quot;CHILD&quot;,&quot;parentId&quot;:&quot;f8bb7e76-b825-4f29-a9ff-16ae6f401013&quot;,&quot;order&quot;:&quot;5&quot;}},&quot;ccf5c157-a9d3-450f-862e-f6471838e096&quot;:{&quot;id&quot;:&quot;ccf5c157-a9d3-450f-862e-f6471838e096&quot;,&quot;name&quot;:&quot;Fluorophore (glowing)&quot;,&quot;displayName&quot;:&quot;&quot;,&quot;type&quot;:&quot;FIGURE_OBJECT&quot;,&quot;relativeTransform&quot;:{&quot;translate&quot;:{&quot;x&quot;:28.685062092082887,&quot;y&quot;:-0.6757217769174595},&quot;rotate&quot;:0,&quot;skewX&quot;:0,&quot;scale&quot;:{&quot;x&quot;:0.6775427123743084,&quot;y&quot;:0.6775427123743084}},&quot;image&quot;:{&quot;url&quot;:&quot;https://icons.biorender.com/biorender/63bc57a9e7456200216bd26e/63bc3b90e7456200216bd10d.png&quot;,&quot;fallbackUrl&quot;:&quot;sources/icons/63bc57a9e7456200216bd26e/63bc3b90e7456200216bd10d.svg&quot;,&quot;isPremium&quot;:false,&quot;size&quot;:{&quot;x&quot;:50,&quot;y&quot;:50}},&quot;source&quot;:{&quot;id&quot;:&quot;63bc3b90e7456200216bd10d&quot;,&quot;type&quot;:&quot;ASSETS&quot;},&quot;isPremium&quot;:false,&quot;parent&quot;:{&quot;type&quot;:&quot;CHILD&quot;,&quot;parentId&quot;:&quot;f8bb7e76-b825-4f29-a9ff-16ae6f401013&quot;,&quot;order&quot;:&quot;7&quot;}},&quot;27875778-941e-4a65-98b0-c20b0cefc364&quot;:{&quot;relativeTransform&quot;:{&quot;translate&quot;:{&quot;x&quot;:26.711065648638012,&quot;y&quot;:-19.68264271447667},&quot;rotate&quot;:0.012213044396420228,&quot;skewX&quot;:-6.071532165918825e-17,&quot;scale&quot;:{&quot;x&quot;:1,&quot;y&quot;:0.9999999999999996}},&quot;type&quot;:&quot;FIGURE_OBJECT&quot;,&quot;id&quot;:&quot;27875778-941e-4a65-98b0-c20b0cefc364&quot;,&quot;parent&quot;:{&quot;type&quot;:&quot;CHILD&quot;,&quot;parentId&quot;:&quot;f8bb7e76-b825-4f29-a9ff-16ae6f401013&quot;,&quot;order&quot;:&quot;2&quot;},&quot;name&quot;:&quot;Antibody (round style, single color, editable)&quot;,&quot;displayName&quot;:&quot;Antibody (round style, single color, editable)&quot;,&quot;source&quot;:{&quot;id&quot;:&quot;66fda792656920bc91b7c5a8&quot;,&quot;type&quot;:&quot;ASSETS&quot;},&quot;isPremium&quot;:true},&quot;07ca4e96-92cf-4d81-b47a-a5395491e7aa&quot;:{&quot;type&quot;:&quot;FIGURE_OBJECT&quot;,&quot;id&quot;:&quot;07ca4e96-92cf-4d81-b47a-a5395491e7aa&quot;,&quot;path&quot;:{&quot;type&quot;:&quot;POLY_LINE&quot;,&quot;points&quot;:[{&quot;x&quot;:5.642415570351915,&quot;y&quot;:10.532688523817573},{&quot;x&quot;:5.642415570351914,&quot;y&quot;:15.64858452681901},{&quot;x&quot;:5.642415570351914,&quot;y&quot;:18.251344458572646},{&quot;x&quot;:5.8342549262733625,&quot;y&quot;:20.47246284210009},{&quot;x&quot;:6.577400614295225,&quot;y&quot;:21.34759212600912},{&quot;x&quot;:8.057628638533922,&quot;y&quot;:21.34759212600912},{&quot;x&quot;:8.8303943074182,&quot;y&quot;:20.481903218817337},{&quot;x&quot;:8.935033956102622,&quot;y&quot;:19.020104710295904},{&quot;x&quot;:8.935033956102622,&quot;y&quot;:18.11659655057635},{&quot;x&quot;:8.961179930816725,&quot;y&quot;:10.354970794662819},{&quot;x&quot;:8.961179930816726,&quot;y&quot;:2.8113443068418387},{&quot;x&quot;:8.961179930816726,&quot;y&quot;:2.104121287211088},{&quot;x&quot;:9.030939696606346,&quot;y&quot;:1.3041415239368743},{&quot;x&quot;:9.253436022348541,&quot;y&quot;:0.7708393926237599},{&quot;x&quot;:9.927439989238591,&quot;y&quot;:-0.26128893499182126},{&quot;x&quot;:16.427530789932526,&quot;y&quot;:-9.519010045118694},{&quot;x&quot;:16.846072261410562,&quot;y&quot;:-10.11375619834616},{&quot;x&quot;:17.22285528037108,&quot;y&quot;:-10.827750004716734},{&quot;x&quot;:17.22285528037108,&quot;y&quot;:-11.770035061596614},{&quot;x&quot;:16.85248489514849,&quot;y&quot;:-12.492448954511465},{&quot;x&quot;:16.146102700981256,&quot;y&quot;:-12.90152848565269},{&quot;x&quot;:15.136386056464891,&quot;y&quot;:-12.90152848565269},{&quot;x&quot;:14.43610482609877,&quot;y&quot;:-12.40989617349587},{&quot;x&quot;:13.812272213173049,&quot;y&quot;:-11.567066212200158},{&quot;x&quot;:12.139651539749398,&quot;y&quot;:-9.152750565796607},{&quot;x&quot;:9.895492990205131,&quot;y&quot;:-5.933340278909685},{&quot;x&quot;:7.854026820023357,&quot;y&quot;:-3.042741338890448},{&quot;x&quot;:6.250379768458061,&quot;y&quot;:-0.7469424453424467},{&quot;x&quot;:5.864705923007794,&quot;y&quot;:-0.16939804188231516},{&quot;x&quot;:5.729053911989102,&quot;y&quot;:0.2839314948651157},{&quot;x&quot;:5.615694292580972,&quot;y&quot;:1.8842863133867438},{&quot;x&quot;:5.615694292580972,&quot;y&quot;:2.9465766756014573},{&quot;x&quot;:5.615694292580971,&quot;y&quot;:5.038639241355434}],&quot;closed&quot;:true},&quot;pathSmoothing&quot;:{&quot;type&quot;:&quot;BISECT_SMOOTHING&quot;,&quot;smoothing&quot;:1,&quot;endPointMirroring&quot;:&quot;MIRROR_TANGENT_BOTH&quot;},&quot;pathStyles&quot;:[{&quot;type&quot;:&quot;FILL&quot;,&quot;fillStyle&quot;:&quot;rgba(41, 131, 177, 1)&quot;},{&quot;type&quot;:&quot;STROKE&quot;,&quot;strokeStyle&quot;:&quot;rgba(19, 64, 86, 1)&quot;,&quot;lineWidth&quot;:0.32328206325250697,&quot;lineJoin&quot;:&quot;round&quot;}],&quot;relativeTransform&quot;:{&quot;translate&quot;:{&quot;x&quot;:-2.3174421851865703,&quot;y&quot;:-1.749721525880256},&quot;rotate&quot;:0},&quot;parent&quot;:{&quot;type&quot;:&quot;CHILD&quot;,&quot;parentId&quot;:&quot;27875778-941e-4a65-98b0-c20b0cefc364&quot;,&quot;order&quot;:&quot;1&quot;},&quot;connectorInfo&quot;:{&quot;connectedObjects&quot;:[],&quot;type&quot;:&quot;CUBIC&quot;,&quot;offset&quot;:{&quot;x&quot;:0,&quot;y&quot;:0},&quot;bending&quot;:0.1,&quot;firstElementIsHead&quot;:true,&quot;customized&quot;:true}},&quot;8e22736f-d9f8-4098-8099-95a5c1f2655b&quot;:{&quot;type&quot;:&quot;FIGURE_OBJECT&quot;,&quot;id&quot;:&quot;8e22736f-d9f8-4098-8099-95a5c1f2655b&quot;,&quot;relativeTransform&quot;:{&quot;translate&quot;:{&quot;x&quot;:14.378712018890822,&quot;y&quot;:-5.417696381021202},&quot;rotate&quot;:0.6147863133011935,&quot;skewX&quot;:8.324822101667859e-16},&quot;opacity&quot;:1,&quot;path&quot;:{&quot;type&quot;:&quot;RECT&quot;,&quot;size&quot;:{&quot;x&quot;:3.666731065291258,&quot;y&quot;:14.851422938413094},&quot;cornerRounding&quot;:{&quot;type&quot;:&quot;ARC_LENGTH&quot;,&quot;global&quot;:3.104624863645254},&quot;selectedObjectIds&quot;:[&quot;a6aa7d02-4965-4e56-b961-b56c4151f571&quot;]},&quot;pathStyles&quot;:[{&quot;type&quot;:&quot;FILL&quot;,&quot;fillStyle&quot;:&quot;rgba(41, 131, 177, 1)&quot;},{&quot;type&quot;:&quot;STROKE&quot;,&quot;strokeStyle&quot;:&quot;rgba(19, 64, 86, 1)&quot;,&quot;lineWidth&quot;:0.32328206325250697,&quot;lineJoin&quot;:&quot;round&quot;}],&quot;isLocked&quot;:false,&quot;parent&quot;:{&quot;type&quot;:&quot;CHILD&quot;,&quot;parentId&quot;:&quot;27875778-941e-4a65-98b0-c20b0cefc364&quot;,&quot;order&quot;:&quot;2&quot;}},&quot;8d90a018-be3f-4f76-a22c-fb9ee6034ea8&quot;:{&quot;type&quot;:&quot;FIGURE_OBJECT&quot;,&quot;id&quot;:&quot;8d90a018-be3f-4f76-a22c-fb9ee6034ea8&quot;,&quot;path&quot;:{&quot;type&quot;:&quot;POLY_LINE&quot;,&quot;points&quot;:[{&quot;x&quot;:-5.642415570351918,&quot;y&quot;:10.532688523817573},{&quot;x&quot;:-5.642415570351919,&quot;y&quot;:15.64858452681901},{&quot;x&quot;:-5.642415570351919,&quot;y&quot;:18.251344458572646},{&quot;x&quot;:-5.834254926273368,&quot;y&quot;:20.47246284210009},{&quot;x&quot;:-6.577400614295233,&quot;y&quot;:21.34759212600912},{&quot;x&quot;:-8.057628638533929,&quot;y&quot;:21.34759212600912},{&quot;x&quot;:-8.830394307418205,&quot;y&quot;:20.481903218817337},{&quot;x&quot;:-8.935033956102629,&quot;y&quot;:19.020104710295904},{&quot;x&quot;:-8.935033956102629,&quot;y&quot;:18.11659655057635},{&quot;x&quot;:-8.961179930816728,&quot;y&quot;:10.354970794662819},{&quot;x&quot;:-8.961179930816726,&quot;y&quot;:2.8113443068418387},{&quot;x&quot;:-8.961179930816726,&quot;y&quot;:2.104121287211088},{&quot;x&quot;:-9.030939696606346,&quot;y&quot;:1.3041415239368743},{&quot;x&quot;:-9.253436022348541,&quot;y&quot;:0.7708393926237599},{&quot;x&quot;:-9.927439989238591,&quot;y&quot;:-0.26128893499182126},{&quot;x&quot;:-16.427530789932526,&quot;y&quot;:-9.519010045118694},{&quot;x&quot;:-16.846072261410562,&quot;y&quot;:-10.11375619834616},{&quot;x&quot;:-17.22285528037108,&quot;y&quot;:-10.827750004716734},{&quot;x&quot;:-17.22285528037108,&quot;y&quot;:-11.770035061596614},{&quot;x&quot;:-16.85248489514849,&quot;y&quot;:-12.492448954511465},{&quot;x&quot;:-16.146102700981256,&quot;y&quot;:-12.90152848565269},{&quot;x&quot;:-15.136386056464891,&quot;y&quot;:-12.90152848565269},{&quot;x&quot;:-14.436104826098767,&quot;y&quot;:-12.40989617349587},{&quot;x&quot;:-13.812272213173046,&quot;y&quot;:-11.567066212200158},{&quot;x&quot;:-12.139651539749394,&quot;y&quot;:-9.152750565796607},{&quot;x&quot;:-9.895492990205131,&quot;y&quot;:-5.933340278909685},{&quot;x&quot;:-7.854026820023357,&quot;y&quot;:-3.042741338890448},{&quot;x&quot;:-6.250379768458061,&quot;y&quot;:-0.7469424453424467},{&quot;x&quot;:-5.864705923007794,&quot;y&quot;:-0.16939804188231516},{&quot;x&quot;:-5.729053911989102,&quot;y&quot;:0.2839314948651157},{&quot;x&quot;:-5.615694292580972,&quot;y&quot;:1.8842863133867438},{&quot;x&quot;:-5.615694292580972,&quot;y&quot;:2.9465766756014573},{&quot;x&quot;:-5.615694292580973,&quot;y&quot;:5.038639241355434}],&quot;closed&quot;:true},&quot;pathSmoothing&quot;:{&quot;type&quot;:&quot;BISECT_SMOOTHING&quot;,&quot;smoothing&quot;:1,&quot;endPointMirroring&quot;:&quot;MIRROR_TANGENT_BOTH&quot;},&quot;pathStyles&quot;:[{&quot;type&quot;:&quot;FILL&quot;,&quot;fillStyle&quot;:&quot;rgba(41, 131, 177, 1)&quot;},{&quot;type&quot;:&quot;STROKE&quot;,&quot;strokeStyle&quot;:&quot;rgba(19, 64, 86, 1)&quot;,&quot;lineWidth&quot;:0.32328206325250697,&quot;lineJoin&quot;:&quot;round&quot;}],&quot;relativeTransform&quot;:{&quot;translate&quot;:{&quot;x&quot;:6.62086537792509,&quot;y&quot;:-1.749721525880256},&quot;rotate&quot;:-2.449293598294707e-16},&quot;parent&quot;:{&quot;type&quot;:&quot;CHILD&quot;,&quot;parentId&quot;:&quot;27875778-941e-4a65-98b0-c20b0cefc364&quot;,&quot;order&quot;:&quot;5&quot;},&quot;connectorInfo&quot;:{&quot;connectedObjects&quot;:[],&quot;type&quot;:&quot;CUBIC&quot;,&quot;offset&quot;:{&quot;x&quot;:0,&quot;y&quot;:0},&quot;bending&quot;:0.1,&quot;firstElementIsHead&quot;:true,&quot;customized&quot;:true}},&quot;4200845e-86c6-4513-a3d1-3c4605d67272&quot;:{&quot;type&quot;:&quot;FIGURE_OBJECT&quot;,&quot;id&quot;:&quot;4200845e-86c6-4513-a3d1-3c4605d67272&quot;,&quot;relativeTransform&quot;:{&quot;translate&quot;:{&quot;x&quot;:-10.075288826152299,&quot;y&quot;:-5.417696381021202},&quot;rotate&quot;:-0.6147863133011939,&quot;skewX&quot;:-6.540931651310464e-16},&quot;opacity&quot;:1,&quot;path&quot;:{&quot;type&quot;:&quot;RECT&quot;,&quot;size&quot;:{&quot;x&quot;:-3.666731065291256,&quot;y&quot;:14.851422938413094},&quot;cornerRounding&quot;:{&quot;type&quot;:&quot;ARC_LENGTH&quot;,&quot;global&quot;:3.104624863645253},&quot;selectedObjectIds&quot;:[&quot;a6aa7d02-4965-4e56-b961-b56c4151f571&quot;]},&quot;pathStyles&quot;:[{&quot;type&quot;:&quot;FILL&quot;,&quot;fillStyle&quot;:&quot;rgba(41, 131, 177, 1)&quot;},{&quot;type&quot;:&quot;STROKE&quot;,&quot;strokeStyle&quot;:&quot;rgba(19, 64, 86, 1)&quot;,&quot;lineWidth&quot;:0.32328206325250686,&quot;lineJoin&quot;:&quot;round&quot;}],&quot;isLocked&quot;:false,&quot;parent&quot;:{&quot;type&quot;:&quot;CHILD&quot;,&quot;parentId&quot;:&quot;27875778-941e-4a65-98b0-c20b0cefc364&quot;,&quot;order&quot;:&quot;7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909d1f72-dd25-4662-9a02-9ffd6bd8ce28"/>
  <p:tag name="TRANSPARENTBACKGROUND" val="true"/>
  <p:tag name="VERSION" val="1731661020270"/>
  <p:tag name="TITLE" val="Untitled"/>
  <p:tag name="CREATORNAME" val="Rienk Nieuwland"/>
  <p:tag name="DATEINSERTED" val="1731661033825"/>
  <p:tag name="DPI" val="300"/>
  <p:tag name="BIOJSON" val="{&quot;id&quot;:&quot;8322126b-91d3-4128-afe0-6e4387cd940e&quot;,&quot;objects&quot;:{&quot;909d1f72-dd25-4662-9a02-9ffd6bd8ce28&quot;:{&quot;relativeTransform&quot;:{&quot;translate&quot;:{&quot;x&quot;:-134.3312255958798,&quot;y&quot;:67.4203869588406},&quot;rotate&quot;:0,&quot;skewX&quot;:0,&quot;scale&quot;:{&quot;x&quot;:1,&quot;y&quot;:1}},&quot;type&quot;:&quot;FIGURE_OBJECT&quot;,&quot;id&quot;:&quot;909d1f72-dd25-4662-9a02-9ffd6bd8ce28&quot;,&quot;opacity&quot;:1,&quot;source&quot;:{&quot;id&quot;:&quot;633787f076f392d75e984b99&quot;,&quot;type&quot;:&quot;ASSETS&quot;},&quot;pathStyles&quot;:[{&quot;type&quot;:&quot;FILL&quot;,&quot;fillStyle&quot;:&quot;rgb(0,0,0)&quot;}],&quot;isLocked&quot;:false,&quot;parent&quot;:{&quot;type&quot;:&quot;CHILD&quot;,&quot;parentId&quot;:&quot;77f56639-02e0-4f1b-b9b1-ba5e5e6bd79b&quot;,&quot;order&quot;:&quot;7&quot;},&quot;name&quot;:&quot;Blood sample collection (with, arm and vial)&quot;,&quot;displayName&quot;:&quot;Blood sample collection (with, arm and vial)&quot;,&quot;isPremium&quot;:true},&quot;1532d1f5-e1ff-403a-b02c-f2f2d00176f9&quot;:{&quot;type&quot;:&quot;FIGURE_OBJECT&quot;,&quot;id&quot;:&quot;1532d1f5-e1ff-403a-b02c-f2f2d00176f9&quot;,&quot;relativeTransform&quot;:{&quot;translate&quot;:{&quot;x&quot;:26.494004925891687,&quot;y&quot;:37.56079137888706},&quot;rotate&quot;:-0.7643608983886311},&quot;opacity&quot;:1,&quot;source&quot;:{&quot;id&quot;:&quot;5dbb01f64ef0b000810d2b55&quot;,&quot;type&quot;:&quot;ASSETS&quot;},&quot;pathStyles&quot;:[{&quot;type&quot;:&quot;FILL&quot;,&quot;fillStyle&quot;:&quot;rgb(0,0,0)&quot;}],&quot;isLocked&quot;:false,&quot;parent&quot;:{&quot;type&quot;:&quot;CHILD&quot;,&quot;parentId&quot;:&quot;909d1f72-dd25-4662-9a02-9ffd6bd8ce28&quot;,&quot;order&quot;:&quot;5&quot;}},&quot;6f1e0690-ba56-4d10-b843-9ea765646271&quot;:{&quot;type&quot;:&quot;FIGURE_OBJECT&quot;,&quot;id&quot;:&quot;6f1e0690-ba56-4d10-b843-9ea765646271&quot;,&quot;name&quot;:&quot;Blood vial&quot;,&quot;relativeTransform&quot;:{&quot;translate&quot;:{&quot;x&quot;:-7.786553332857928e-16,&quot;y&quot;:6.012893093423596},&quot;rotate&quot;:0,&quot;skewX&quot;:-3.0581443845821763e-16,&quot;scale&quot;:{&quot;x&quot;:0.17933720274409434,&quot;y&quot;:0.20521784411369903}},&quot;opacity&quot;:1,&quot;image&quot;:{&quot;url&quot;:&quot;https://icons.biorender.com/biorender/5dbafb87c9e7d80004b85b4e/20191031152119/image/blood-vial.png&quot;,&quot;fallbackUrl&quot;:&quot;https://res.cloudinary.com/dlcjuc3ej/image/upload/v1572535279/avppu598ftqswgf927db.svg#/keystone/api/icons/5dbafb87c9e7d80004b85b4e/20191031152119/image/blood-vial.svg&quot;,&quot;size&quot;:{&quot;x&quot;:65,&quot;y&quot;:239},&quot;isPremium&quot;:false,&quot;isPacked&quot;:true},&quot;source&quot;:{&quot;id&quot;:&quot;5dbafb87c9e7d80004b85b4e&quot;,&quot;type&quot;:&quot;ASSETS&quot;},&quot;pathStyles&quot;:[{&quot;type&quot;:&quot;FILL&quot;,&quot;fillStyle&quot;:&quot;rgb(0,0,0)&quot;}],&quot;isLocked&quot;:false,&quot;parent&quot;:{&quot;type&quot;:&quot;CHILD&quot;,&quot;parentId&quot;:&quot;1532d1f5-e1ff-403a-b02c-f2f2d00176f9&quot;,&quot;order&quot;:&quot;2&quot;}},&quot;e30f574b-72dc-486a-9c62-5d68ae522869&quot;:{&quot;type&quot;:&quot;FIGURE_OBJECT&quot;,&quot;id&quot;:&quot;e30f574b-72dc-486a-9c62-5d68ae522869&quot;,&quot;name&quot;:&quot;Blood vial cap&quot;,&quot;relativeTransform&quot;:{&quot;translate&quot;:{&quot;x&quot;:5.994441662732796e-15,&quot;y&quot;:-22.430320622519506},&quot;rotate&quot;:0,&quot;skewX&quot;:-3.0581443845821763e-16,&quot;scale&quot;:{&quot;x&quot;:0.1793372027440943,&quot;y&quot;:0.20521784411369906}},&quot;opacity&quot;:1,&quot;image&quot;:{&quot;url&quot;:&quot;https://icons.biorender.com/biorender/5dbafea2c9e7d80004b85b5f/20191031153357/image/blood-vial-cap.png&quot;,&quot;fallbackUrl&quot;:&quot;https://res.cloudinary.com/dlcjuc3ej/image/upload/v1572536037/xpaz3jnhluv07ckoqfe9.svg#/keystone/api/icons/5dbafea2c9e7d80004b85b5f/20191031153357/image/blood-vial-cap.svg&quot;,&quot;size&quot;:{&quot;x&quot;:65,&quot;y&quot;:79},&quot;isPremium&quot;:false,&quot;isPacked&quot;:true},&quot;source&quot;:{&quot;id&quot;:&quot;5dbafea2c9e7d80004b85b5f&quot;,&quot;type&quot;:&quot;ASSETS&quot;},&quot;pathStyles&quot;:[{&quot;type&quot;:&quot;FILL&quot;,&quot;fillStyle&quot;:&quot;rgb(0,0,0)&quot;}],&quot;isLocked&quot;:false,&quot;parent&quot;:{&quot;type&quot;:&quot;CHILD&quot;,&quot;parentId&quot;:&quot;1532d1f5-e1ff-403a-b02c-f2f2d00176f9&quot;,&quot;order&quot;:&quot;5&quot;}},&quot;bb440ac3-4753-4664-8312-00f2e29faf5c&quot;:{&quot;id&quot;:&quot;bb440ac3-4753-4664-8312-00f2e29faf5c&quot;,&quot;name&quot;:&quot;Arm (anterior)&quot;,&quot;displayName&quot;:&quot;Arm (anterior)&quot;,&quot;type&quot;:&quot;FIGURE_OBJECT&quot;,&quot;relativeTransform&quot;:{&quot;translate&quot;:{&quot;x&quot;:-31.550608840316222,&quot;y&quot;:-2.525386958840586},&quot;rotate&quot;:6.283185307179586,&quot;skewX&quot;:-3.584140559202385e-32,&quot;scale&quot;:{&quot;x&quot;:-0.8293401885175661,&quot;y&quot;:0.8293401885175664}},&quot;image&quot;:{&quot;url&quot;:&quot;https://icons.biorender.com/biorender/5f05df9778a2470028cbea8c/20200708150136/image/arm-anterior.png&quot;,&quot;fallbackUrl&quot;:&quot;https://res.cloudinary.com/dlcjuc3ej/image/upload/v1594220496/rq0q35iesijf8mhg2pir.svg#/keystone/api/icons/5f05df9778a2470028cbea8c/20200708150136/image/arm-anterior.svg&quot;,&quot;isPremium&quot;:false,&quot;size&quot;:{&quot;x&quot;:150,&quot;y&quot;:221.86311787072242}},&quot;source&quot;:{&quot;id&quot;:&quot;5f05df9778a2470028cbea8c&quot;,&quot;type&quot;:&quot;ASSETS&quot;},&quot;isPremium&quot;:false,&quot;parent&quot;:{&quot;type&quot;:&quot;CHILD&quot;,&quot;parentId&quot;:&quot;909d1f72-dd25-4662-9a02-9ffd6bd8ce28&quot;,&quot;order&quot;:&quot;2&quot;}},&quot;abd6924b-37fe-4f6b-a081-a32da4d3132b&quot;:{&quot;type&quot;:&quot;FIGURE_OBJECT&quot;,&quot;id&quot;:&quot;abd6924b-37fe-4f6b-a081-a32da4d3132b&quot;,&quot;parent&quot;:{&quot;type&quot;:&quot;CHILD&quot;,&quot;parentId&quot;:&quot;909d1f72-dd25-4662-9a02-9ffd6bd8ce28&quot;,&quot;order&quot;:&quot;7&quot;},&quot;relativeTransform&quot;:{&quot;translate&quot;:{&quot;x&quot;:-9.76565832076348,&quot;y&quot;:-15.335396589187338},&quot;rotate&quot;:0}},&quot;7d8105d5-ef46-47ae-b44a-1fc8fb6cd7a4&quot;:{&quot;type&quot;:&quot;FIGURE_OBJECT&quot;,&quot;id&quot;:&quot;7d8105d5-ef46-47ae-b44a-1fc8fb6cd7a4&quot;,&quot;name&quot;:&quot;Butterfly needle&quot;,&quot;relativeTransform&quot;:{&quot;translate&quot;:{&quot;x&quot;:-8.819283474347413,&quot;y&quot;:13.540639795568651},&quot;rotate&quot;:0,&quot;skewX&quot;:0,&quot;scale&quot;:{&quot;x&quot;:0.1560464467248727,&quot;y&quot;:0.1560464467248728}},&quot;opacity&quot;:1,&quot;image&quot;:{&quot;url&quot;:&quot;https://icons.biorender.com/biorender/5d430031cedd760004215c72/20190801151015/image/butterfly-needle.png&quot;,&quot;fallbackUrl&quot;:&quot;https://res.cloudinary.com/dlcjuc3ej/image/upload/v1564672215/crpvnxpdghwuqkrhxcdd.svg#/keystone/api/icons/5d430031cedd760004215c72/20190801151015/image/butterfly-needle.svg&quot;,&quot;size&quot;:{&quot;x&quot;:362,&quot;y&quot;:284},&quot;isPremium&quot;:false,&quot;isPacked&quot;:true},&quot;source&quot;:{&quot;id&quot;:&quot;5d430031cedd760004215c72&quot;,&quot;type&quot;:&quot;ASSETS&quot;},&quot;pathStyles&quot;:[{&quot;type&quot;:&quot;FILL&quot;,&quot;fillStyle&quot;:&quot;rgb(0,0,0)&quot;}],&quot;isLocked&quot;:false,&quot;parent&quot;:{&quot;type&quot;:&quot;CHILD&quot;,&quot;parentId&quot;:&quot;abd6924b-37fe-4f6b-a081-a32da4d3132b&quot;,&quot;order&quot;:&quot;5&quot;}},&quot;6515b56c-8bbb-4419-96cf-a2f7605748bd&quot;:{&quot;type&quot;:&quot;FIGURE_OBJECT&quot;,&quot;id&quot;:&quot;6515b56c-8bbb-4419-96cf-a2f7605748bd&quot;,&quot;parent&quot;:{&quot;type&quot;:&quot;CROP&quot;,&quot;parentId&quot;:&quot;abd6924b-37fe-4f6b-a081-a32da4d3132b&quot;,&quot;order&quot;:&quot;5&quot;},&quot;relativeTransform&quot;:{&quot;translate&quot;:{&quot;x&quot;:-8.819283474347413,&quot;y&quot;:19.90106594924203},&quot;rotate&quot;:0,&quot;skewX&quot;:0,&quot;scale&quot;:{&quot;x&quot;:28.244406857201962,&quot;y&quot;:15.798169281258561}},&quot;path&quot;:{&quot;type&quot;:&quot;RECT&quot;,&quot;size&quot;:{&quot;x&quot;:2,&quot;y&quot;:2}},&quot;pathStyles&quot;:[{&quot;type&quot;:&quot;FILL&quot;,&quot;fillStyle&quot;:&quot;#fff&quot;}],&quot;isFrozen&quot;:true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f8bb7e76-b825-4f29-a9ff-16ae6f401013"/>
  <p:tag name="TRANSPARENTBACKGROUND" val="true"/>
  <p:tag name="VERSION" val="1731664964097"/>
  <p:tag name="TITLE" val="Untitled"/>
  <p:tag name="CREATORNAME" val="Rienk Nieuwland"/>
  <p:tag name="DATEINSERTED" val="1731664984420"/>
  <p:tag name="DPI" val="300"/>
  <p:tag name="BIOJSON" val="{&quot;id&quot;:&quot;8322126b-91d3-4128-afe0-6e4387cd940e&quot;,&quot;objects&quot;:{&quot;f8bb7e76-b825-4f29-a9ff-16ae6f401013&quot;:{&quot;type&quot;:&quot;FIGURE_OBJECT&quot;,&quot;id&quot;:&quot;f8bb7e76-b825-4f29-a9ff-16ae6f401013&quot;,&quot;parent&quot;:{&quot;type&quot;:&quot;CHILD&quot;,&quot;parentId&quot;:&quot;77f56639-02e0-4f1b-b9b1-ba5e5e6bd79b&quot;,&quot;order&quot;:&quot;9999&quot;},&quot;relativeTransform&quot;:{&quot;translate&quot;:{&quot;x&quot;:-265.7491244972599,&quot;y&quot;:120.2933155999142},&quot;rotate&quot;:0.24319713511014474,&quot;skewX&quot;:8.326672684688674e-17,&quot;scale&quot;:{&quot;x&quot;:1,&quot;y&quot;:1.0000000000000007}}},&quot;62c8af67-9446-421b-a9ce-d08bb8d04fdf&quot;:{&quot;type&quot;:&quot;FIGURE_OBJECT&quot;,&quot;id&quot;:&quot;62c8af67-9446-421b-a9ce-d08bb8d04fdf&quot;,&quot;relativeTransform&quot;:{&quot;translate&quot;:{&quot;x&quot;:28.68491828734266,&quot;y&quot;:-0.7961786890465329},&quot;rotate&quot;:0.006410690064841093,&quot;skewX&quot;:0.00010433707831008979},&quot;opacity&quot;:1,&quot;path&quot;:{&quot;type&quot;:&quot;ELLIPSE&quot;,&quot;size&quot;:{&quot;x&quot;:-11.21187883321298,&quot;y&quot;:11.303484462032783}},&quot;pathStyles&quot;:[{&quot;type&quot;:&quot;FILL&quot;,&quot;fillStyle&quot;:{&quot;type&quot;:&quot;radial&quot;,&quot;colorStops&quot;:{&quot;0.234&quot;:&quot;rgba(0, 255, 0, 1)&quot;,&quot;0.699&quot;:&quot;rgba(109, 255, 109, 1)&quot;}}},{&quot;type&quot;:&quot;STROKE&quot;,&quot;strokeStyle&quot;:&quot;#95AAD3&quot;,&quot;lineWidth&quot;:0,&quot;lineJoin&quot;:&quot;round&quot;}],&quot;isLocked&quot;:false,&quot;parent&quot;:{&quot;type&quot;:&quot;CHILD&quot;,&quot;parentId&quot;:&quot;f8bb7e76-b825-4f29-a9ff-16ae6f401013&quot;,&quot;order&quot;:&quot;5&quot;}},&quot;ccf5c157-a9d3-450f-862e-f6471838e096&quot;:{&quot;id&quot;:&quot;ccf5c157-a9d3-450f-862e-f6471838e096&quot;,&quot;name&quot;:&quot;Fluorophore (glowing)&quot;,&quot;displayName&quot;:&quot;&quot;,&quot;type&quot;:&quot;FIGURE_OBJECT&quot;,&quot;relativeTransform&quot;:{&quot;translate&quot;:{&quot;x&quot;:28.685062092082887,&quot;y&quot;:-0.6757217769174595},&quot;rotate&quot;:0,&quot;skewX&quot;:0,&quot;scale&quot;:{&quot;x&quot;:0.6775427123743084,&quot;y&quot;:0.6775427123743084}},&quot;image&quot;:{&quot;url&quot;:&quot;https://icons.biorender.com/biorender/63bc57a9e7456200216bd26e/63bc3b90e7456200216bd10d.png&quot;,&quot;fallbackUrl&quot;:&quot;sources/icons/63bc57a9e7456200216bd26e/63bc3b90e7456200216bd10d.svg&quot;,&quot;isPremium&quot;:false,&quot;size&quot;:{&quot;x&quot;:50,&quot;y&quot;:50}},&quot;source&quot;:{&quot;id&quot;:&quot;63bc3b90e7456200216bd10d&quot;,&quot;type&quot;:&quot;ASSETS&quot;},&quot;isPremium&quot;:false,&quot;parent&quot;:{&quot;type&quot;:&quot;CHILD&quot;,&quot;parentId&quot;:&quot;f8bb7e76-b825-4f29-a9ff-16ae6f401013&quot;,&quot;order&quot;:&quot;7&quot;}},&quot;27875778-941e-4a65-98b0-c20b0cefc364&quot;:{&quot;relativeTransform&quot;:{&quot;translate&quot;:{&quot;x&quot;:26.711065648638012,&quot;y&quot;:-19.68264271447667},&quot;rotate&quot;:0.012213044396420228,&quot;skewX&quot;:-6.071532165918825e-17,&quot;scale&quot;:{&quot;x&quot;:1,&quot;y&quot;:0.9999999999999996}},&quot;type&quot;:&quot;FIGURE_OBJECT&quot;,&quot;id&quot;:&quot;27875778-941e-4a65-98b0-c20b0cefc364&quot;,&quot;parent&quot;:{&quot;type&quot;:&quot;CHILD&quot;,&quot;parentId&quot;:&quot;f8bb7e76-b825-4f29-a9ff-16ae6f401013&quot;,&quot;order&quot;:&quot;2&quot;},&quot;name&quot;:&quot;Antibody (round style, single color, editable)&quot;,&quot;displayName&quot;:&quot;Antibody (round style, single color, editable)&quot;,&quot;source&quot;:{&quot;id&quot;:&quot;66fda792656920bc91b7c5a8&quot;,&quot;type&quot;:&quot;ASSETS&quot;},&quot;isPremium&quot;:true},&quot;07ca4e96-92cf-4d81-b47a-a5395491e7aa&quot;:{&quot;type&quot;:&quot;FIGURE_OBJECT&quot;,&quot;id&quot;:&quot;07ca4e96-92cf-4d81-b47a-a5395491e7aa&quot;,&quot;path&quot;:{&quot;type&quot;:&quot;POLY_LINE&quot;,&quot;points&quot;:[{&quot;x&quot;:5.642415570351915,&quot;y&quot;:10.532688523817573},{&quot;x&quot;:5.642415570351914,&quot;y&quot;:15.64858452681901},{&quot;x&quot;:5.642415570351914,&quot;y&quot;:18.251344458572646},{&quot;x&quot;:5.8342549262733625,&quot;y&quot;:20.47246284210009},{&quot;x&quot;:6.577400614295225,&quot;y&quot;:21.34759212600912},{&quot;x&quot;:8.057628638533922,&quot;y&quot;:21.34759212600912},{&quot;x&quot;:8.8303943074182,&quot;y&quot;:20.481903218817337},{&quot;x&quot;:8.935033956102622,&quot;y&quot;:19.020104710295904},{&quot;x&quot;:8.935033956102622,&quot;y&quot;:18.11659655057635},{&quot;x&quot;:8.961179930816725,&quot;y&quot;:10.354970794662819},{&quot;x&quot;:8.961179930816726,&quot;y&quot;:2.8113443068418387},{&quot;x&quot;:8.961179930816726,&quot;y&quot;:2.104121287211088},{&quot;x&quot;:9.030939696606346,&quot;y&quot;:1.3041415239368743},{&quot;x&quot;:9.253436022348541,&quot;y&quot;:0.7708393926237599},{&quot;x&quot;:9.927439989238591,&quot;y&quot;:-0.26128893499182126},{&quot;x&quot;:16.427530789932526,&quot;y&quot;:-9.519010045118694},{&quot;x&quot;:16.846072261410562,&quot;y&quot;:-10.11375619834616},{&quot;x&quot;:17.22285528037108,&quot;y&quot;:-10.827750004716734},{&quot;x&quot;:17.22285528037108,&quot;y&quot;:-11.770035061596614},{&quot;x&quot;:16.85248489514849,&quot;y&quot;:-12.492448954511465},{&quot;x&quot;:16.146102700981256,&quot;y&quot;:-12.90152848565269},{&quot;x&quot;:15.136386056464891,&quot;y&quot;:-12.90152848565269},{&quot;x&quot;:14.43610482609877,&quot;y&quot;:-12.40989617349587},{&quot;x&quot;:13.812272213173049,&quot;y&quot;:-11.567066212200158},{&quot;x&quot;:12.139651539749398,&quot;y&quot;:-9.152750565796607},{&quot;x&quot;:9.895492990205131,&quot;y&quot;:-5.933340278909685},{&quot;x&quot;:7.854026820023357,&quot;y&quot;:-3.042741338890448},{&quot;x&quot;:6.250379768458061,&quot;y&quot;:-0.7469424453424467},{&quot;x&quot;:5.864705923007794,&quot;y&quot;:-0.16939804188231516},{&quot;x&quot;:5.729053911989102,&quot;y&quot;:0.2839314948651157},{&quot;x&quot;:5.615694292580972,&quot;y&quot;:1.8842863133867438},{&quot;x&quot;:5.615694292580972,&quot;y&quot;:2.9465766756014573},{&quot;x&quot;:5.615694292580971,&quot;y&quot;:5.038639241355434}],&quot;closed&quot;:true},&quot;pathSmoothing&quot;:{&quot;type&quot;:&quot;BISECT_SMOOTHING&quot;,&quot;smoothing&quot;:1,&quot;endPointMirroring&quot;:&quot;MIRROR_TANGENT_BOTH&quot;},&quot;pathStyles&quot;:[{&quot;type&quot;:&quot;FILL&quot;,&quot;fillStyle&quot;:&quot;rgba(41, 131, 177, 1)&quot;},{&quot;type&quot;:&quot;STROKE&quot;,&quot;strokeStyle&quot;:&quot;rgba(19, 64, 86, 1)&quot;,&quot;lineWidth&quot;:0.32328206325250697,&quot;lineJoin&quot;:&quot;round&quot;}],&quot;relativeTransform&quot;:{&quot;translate&quot;:{&quot;x&quot;:-2.3174421851865703,&quot;y&quot;:-1.749721525880256},&quot;rotate&quot;:0},&quot;parent&quot;:{&quot;type&quot;:&quot;CHILD&quot;,&quot;parentId&quot;:&quot;27875778-941e-4a65-98b0-c20b0cefc364&quot;,&quot;order&quot;:&quot;1&quot;},&quot;connectorInfo&quot;:{&quot;connectedObjects&quot;:[],&quot;type&quot;:&quot;CUBIC&quot;,&quot;offset&quot;:{&quot;x&quot;:0,&quot;y&quot;:0},&quot;bending&quot;:0.1,&quot;firstElementIsHead&quot;:true,&quot;customized&quot;:true}},&quot;8e22736f-d9f8-4098-8099-95a5c1f2655b&quot;:{&quot;type&quot;:&quot;FIGURE_OBJECT&quot;,&quot;id&quot;:&quot;8e22736f-d9f8-4098-8099-95a5c1f2655b&quot;,&quot;relativeTransform&quot;:{&quot;translate&quot;:{&quot;x&quot;:14.378712018890822,&quot;y&quot;:-5.417696381021202},&quot;rotate&quot;:0.6147863133011935,&quot;skewX&quot;:8.324822101667859e-16},&quot;opacity&quot;:1,&quot;path&quot;:{&quot;type&quot;:&quot;RECT&quot;,&quot;size&quot;:{&quot;x&quot;:3.666731065291258,&quot;y&quot;:14.851422938413094},&quot;cornerRounding&quot;:{&quot;type&quot;:&quot;ARC_LENGTH&quot;,&quot;global&quot;:3.104624863645254},&quot;selectedObjectIds&quot;:[&quot;a6aa7d02-4965-4e56-b961-b56c4151f571&quot;]},&quot;pathStyles&quot;:[{&quot;type&quot;:&quot;FILL&quot;,&quot;fillStyle&quot;:&quot;rgba(41, 131, 177, 1)&quot;},{&quot;type&quot;:&quot;STROKE&quot;,&quot;strokeStyle&quot;:&quot;rgba(19, 64, 86, 1)&quot;,&quot;lineWidth&quot;:0.32328206325250697,&quot;lineJoin&quot;:&quot;round&quot;}],&quot;isLocked&quot;:false,&quot;parent&quot;:{&quot;type&quot;:&quot;CHILD&quot;,&quot;parentId&quot;:&quot;27875778-941e-4a65-98b0-c20b0cefc364&quot;,&quot;order&quot;:&quot;2&quot;}},&quot;8d90a018-be3f-4f76-a22c-fb9ee6034ea8&quot;:{&quot;type&quot;:&quot;FIGURE_OBJECT&quot;,&quot;id&quot;:&quot;8d90a018-be3f-4f76-a22c-fb9ee6034ea8&quot;,&quot;path&quot;:{&quot;type&quot;:&quot;POLY_LINE&quot;,&quot;points&quot;:[{&quot;x&quot;:-5.642415570351918,&quot;y&quot;:10.532688523817573},{&quot;x&quot;:-5.642415570351919,&quot;y&quot;:15.64858452681901},{&quot;x&quot;:-5.642415570351919,&quot;y&quot;:18.251344458572646},{&quot;x&quot;:-5.834254926273368,&quot;y&quot;:20.47246284210009},{&quot;x&quot;:-6.577400614295233,&quot;y&quot;:21.34759212600912},{&quot;x&quot;:-8.057628638533929,&quot;y&quot;:21.34759212600912},{&quot;x&quot;:-8.830394307418205,&quot;y&quot;:20.481903218817337},{&quot;x&quot;:-8.935033956102629,&quot;y&quot;:19.020104710295904},{&quot;x&quot;:-8.935033956102629,&quot;y&quot;:18.11659655057635},{&quot;x&quot;:-8.961179930816728,&quot;y&quot;:10.354970794662819},{&quot;x&quot;:-8.961179930816726,&quot;y&quot;:2.8113443068418387},{&quot;x&quot;:-8.961179930816726,&quot;y&quot;:2.104121287211088},{&quot;x&quot;:-9.030939696606346,&quot;y&quot;:1.3041415239368743},{&quot;x&quot;:-9.253436022348541,&quot;y&quot;:0.7708393926237599},{&quot;x&quot;:-9.927439989238591,&quot;y&quot;:-0.26128893499182126},{&quot;x&quot;:-16.427530789932526,&quot;y&quot;:-9.519010045118694},{&quot;x&quot;:-16.846072261410562,&quot;y&quot;:-10.11375619834616},{&quot;x&quot;:-17.22285528037108,&quot;y&quot;:-10.827750004716734},{&quot;x&quot;:-17.22285528037108,&quot;y&quot;:-11.770035061596614},{&quot;x&quot;:-16.85248489514849,&quot;y&quot;:-12.492448954511465},{&quot;x&quot;:-16.146102700981256,&quot;y&quot;:-12.90152848565269},{&quot;x&quot;:-15.136386056464891,&quot;y&quot;:-12.90152848565269},{&quot;x&quot;:-14.436104826098767,&quot;y&quot;:-12.40989617349587},{&quot;x&quot;:-13.812272213173046,&quot;y&quot;:-11.567066212200158},{&quot;x&quot;:-12.139651539749394,&quot;y&quot;:-9.152750565796607},{&quot;x&quot;:-9.895492990205131,&quot;y&quot;:-5.933340278909685},{&quot;x&quot;:-7.854026820023357,&quot;y&quot;:-3.042741338890448},{&quot;x&quot;:-6.250379768458061,&quot;y&quot;:-0.7469424453424467},{&quot;x&quot;:-5.864705923007794,&quot;y&quot;:-0.16939804188231516},{&quot;x&quot;:-5.729053911989102,&quot;y&quot;:0.2839314948651157},{&quot;x&quot;:-5.615694292580972,&quot;y&quot;:1.8842863133867438},{&quot;x&quot;:-5.615694292580972,&quot;y&quot;:2.9465766756014573},{&quot;x&quot;:-5.615694292580973,&quot;y&quot;:5.038639241355434}],&quot;closed&quot;:true},&quot;pathSmoothing&quot;:{&quot;type&quot;:&quot;BISECT_SMOOTHING&quot;,&quot;smoothing&quot;:1,&quot;endPointMirroring&quot;:&quot;MIRROR_TANGENT_BOTH&quot;},&quot;pathStyles&quot;:[{&quot;type&quot;:&quot;FILL&quot;,&quot;fillStyle&quot;:&quot;rgba(41, 131, 177, 1)&quot;},{&quot;type&quot;:&quot;STROKE&quot;,&quot;strokeStyle&quot;:&quot;rgba(19, 64, 86, 1)&quot;,&quot;lineWidth&quot;:0.32328206325250697,&quot;lineJoin&quot;:&quot;round&quot;}],&quot;relativeTransform&quot;:{&quot;translate&quot;:{&quot;x&quot;:6.62086537792509,&quot;y&quot;:-1.749721525880256},&quot;rotate&quot;:-2.449293598294707e-16},&quot;parent&quot;:{&quot;type&quot;:&quot;CHILD&quot;,&quot;parentId&quot;:&quot;27875778-941e-4a65-98b0-c20b0cefc364&quot;,&quot;order&quot;:&quot;5&quot;},&quot;connectorInfo&quot;:{&quot;connectedObjects&quot;:[],&quot;type&quot;:&quot;CUBIC&quot;,&quot;offset&quot;:{&quot;x&quot;:0,&quot;y&quot;:0},&quot;bending&quot;:0.1,&quot;firstElementIsHead&quot;:true,&quot;customized&quot;:true}},&quot;4200845e-86c6-4513-a3d1-3c4605d67272&quot;:{&quot;type&quot;:&quot;FIGURE_OBJECT&quot;,&quot;id&quot;:&quot;4200845e-86c6-4513-a3d1-3c4605d67272&quot;,&quot;relativeTransform&quot;:{&quot;translate&quot;:{&quot;x&quot;:-10.075288826152299,&quot;y&quot;:-5.417696381021202},&quot;rotate&quot;:-0.6147863133011939,&quot;skewX&quot;:-6.540931651310464e-16},&quot;opacity&quot;:1,&quot;path&quot;:{&quot;type&quot;:&quot;RECT&quot;,&quot;size&quot;:{&quot;x&quot;:-3.666731065291256,&quot;y&quot;:14.851422938413094},&quot;cornerRounding&quot;:{&quot;type&quot;:&quot;ARC_LENGTH&quot;,&quot;global&quot;:3.104624863645253},&quot;selectedObjectIds&quot;:[&quot;a6aa7d02-4965-4e56-b961-b56c4151f571&quot;]},&quot;pathStyles&quot;:[{&quot;type&quot;:&quot;FILL&quot;,&quot;fillStyle&quot;:&quot;rgba(41, 131, 177, 1)&quot;},{&quot;type&quot;:&quot;STROKE&quot;,&quot;strokeStyle&quot;:&quot;rgba(19, 64, 86, 1)&quot;,&quot;lineWidth&quot;:0.32328206325250686,&quot;lineJoin&quot;:&quot;round&quot;}],&quot;isLocked&quot;:false,&quot;parent&quot;:{&quot;type&quot;:&quot;CHILD&quot;,&quot;parentId&quot;:&quot;27875778-941e-4a65-98b0-c20b0cefc364&quot;,&quot;order&quot;:&quot;7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f8bb7e76-b825-4f29-a9ff-16ae6f401013"/>
  <p:tag name="TRANSPARENTBACKGROUND" val="true"/>
  <p:tag name="VERSION" val="1731664964097"/>
  <p:tag name="TITLE" val="Untitled"/>
  <p:tag name="CREATORNAME" val="Rienk Nieuwland"/>
  <p:tag name="DATEINSERTED" val="1731664984420"/>
  <p:tag name="DPI" val="300"/>
  <p:tag name="BIOJSON" val="{&quot;id&quot;:&quot;8322126b-91d3-4128-afe0-6e4387cd940e&quot;,&quot;objects&quot;:{&quot;f8bb7e76-b825-4f29-a9ff-16ae6f401013&quot;:{&quot;type&quot;:&quot;FIGURE_OBJECT&quot;,&quot;id&quot;:&quot;f8bb7e76-b825-4f29-a9ff-16ae6f401013&quot;,&quot;parent&quot;:{&quot;type&quot;:&quot;CHILD&quot;,&quot;parentId&quot;:&quot;77f56639-02e0-4f1b-b9b1-ba5e5e6bd79b&quot;,&quot;order&quot;:&quot;9999&quot;},&quot;relativeTransform&quot;:{&quot;translate&quot;:{&quot;x&quot;:-265.7491244972599,&quot;y&quot;:120.2933155999142},&quot;rotate&quot;:0.24319713511014474,&quot;skewX&quot;:8.326672684688674e-17,&quot;scale&quot;:{&quot;x&quot;:1,&quot;y&quot;:1.0000000000000007}}},&quot;62c8af67-9446-421b-a9ce-d08bb8d04fdf&quot;:{&quot;type&quot;:&quot;FIGURE_OBJECT&quot;,&quot;id&quot;:&quot;62c8af67-9446-421b-a9ce-d08bb8d04fdf&quot;,&quot;relativeTransform&quot;:{&quot;translate&quot;:{&quot;x&quot;:28.68491828734266,&quot;y&quot;:-0.7961786890465329},&quot;rotate&quot;:0.006410690064841093,&quot;skewX&quot;:0.00010433707831008979},&quot;opacity&quot;:1,&quot;path&quot;:{&quot;type&quot;:&quot;ELLIPSE&quot;,&quot;size&quot;:{&quot;x&quot;:-11.21187883321298,&quot;y&quot;:11.303484462032783}},&quot;pathStyles&quot;:[{&quot;type&quot;:&quot;FILL&quot;,&quot;fillStyle&quot;:{&quot;type&quot;:&quot;radial&quot;,&quot;colorStops&quot;:{&quot;0.234&quot;:&quot;rgba(0, 255, 0, 1)&quot;,&quot;0.699&quot;:&quot;rgba(109, 255, 109, 1)&quot;}}},{&quot;type&quot;:&quot;STROKE&quot;,&quot;strokeStyle&quot;:&quot;#95AAD3&quot;,&quot;lineWidth&quot;:0,&quot;lineJoin&quot;:&quot;round&quot;}],&quot;isLocked&quot;:false,&quot;parent&quot;:{&quot;type&quot;:&quot;CHILD&quot;,&quot;parentId&quot;:&quot;f8bb7e76-b825-4f29-a9ff-16ae6f401013&quot;,&quot;order&quot;:&quot;5&quot;}},&quot;ccf5c157-a9d3-450f-862e-f6471838e096&quot;:{&quot;id&quot;:&quot;ccf5c157-a9d3-450f-862e-f6471838e096&quot;,&quot;name&quot;:&quot;Fluorophore (glowing)&quot;,&quot;displayName&quot;:&quot;&quot;,&quot;type&quot;:&quot;FIGURE_OBJECT&quot;,&quot;relativeTransform&quot;:{&quot;translate&quot;:{&quot;x&quot;:28.685062092082887,&quot;y&quot;:-0.6757217769174595},&quot;rotate&quot;:0,&quot;skewX&quot;:0,&quot;scale&quot;:{&quot;x&quot;:0.6775427123743084,&quot;y&quot;:0.6775427123743084}},&quot;image&quot;:{&quot;url&quot;:&quot;https://icons.biorender.com/biorender/63bc57a9e7456200216bd26e/63bc3b90e7456200216bd10d.png&quot;,&quot;fallbackUrl&quot;:&quot;sources/icons/63bc57a9e7456200216bd26e/63bc3b90e7456200216bd10d.svg&quot;,&quot;isPremium&quot;:false,&quot;size&quot;:{&quot;x&quot;:50,&quot;y&quot;:50}},&quot;source&quot;:{&quot;id&quot;:&quot;63bc3b90e7456200216bd10d&quot;,&quot;type&quot;:&quot;ASSETS&quot;},&quot;isPremium&quot;:false,&quot;parent&quot;:{&quot;type&quot;:&quot;CHILD&quot;,&quot;parentId&quot;:&quot;f8bb7e76-b825-4f29-a9ff-16ae6f401013&quot;,&quot;order&quot;:&quot;7&quot;}},&quot;27875778-941e-4a65-98b0-c20b0cefc364&quot;:{&quot;relativeTransform&quot;:{&quot;translate&quot;:{&quot;x&quot;:26.711065648638012,&quot;y&quot;:-19.68264271447667},&quot;rotate&quot;:0.012213044396420228,&quot;skewX&quot;:-6.071532165918825e-17,&quot;scale&quot;:{&quot;x&quot;:1,&quot;y&quot;:0.9999999999999996}},&quot;type&quot;:&quot;FIGURE_OBJECT&quot;,&quot;id&quot;:&quot;27875778-941e-4a65-98b0-c20b0cefc364&quot;,&quot;parent&quot;:{&quot;type&quot;:&quot;CHILD&quot;,&quot;parentId&quot;:&quot;f8bb7e76-b825-4f29-a9ff-16ae6f401013&quot;,&quot;order&quot;:&quot;2&quot;},&quot;name&quot;:&quot;Antibody (round style, single color, editable)&quot;,&quot;displayName&quot;:&quot;Antibody (round style, single color, editable)&quot;,&quot;source&quot;:{&quot;id&quot;:&quot;66fda792656920bc91b7c5a8&quot;,&quot;type&quot;:&quot;ASSETS&quot;},&quot;isPremium&quot;:true},&quot;07ca4e96-92cf-4d81-b47a-a5395491e7aa&quot;:{&quot;type&quot;:&quot;FIGURE_OBJECT&quot;,&quot;id&quot;:&quot;07ca4e96-92cf-4d81-b47a-a5395491e7aa&quot;,&quot;path&quot;:{&quot;type&quot;:&quot;POLY_LINE&quot;,&quot;points&quot;:[{&quot;x&quot;:5.642415570351915,&quot;y&quot;:10.532688523817573},{&quot;x&quot;:5.642415570351914,&quot;y&quot;:15.64858452681901},{&quot;x&quot;:5.642415570351914,&quot;y&quot;:18.251344458572646},{&quot;x&quot;:5.8342549262733625,&quot;y&quot;:20.47246284210009},{&quot;x&quot;:6.577400614295225,&quot;y&quot;:21.34759212600912},{&quot;x&quot;:8.057628638533922,&quot;y&quot;:21.34759212600912},{&quot;x&quot;:8.8303943074182,&quot;y&quot;:20.481903218817337},{&quot;x&quot;:8.935033956102622,&quot;y&quot;:19.020104710295904},{&quot;x&quot;:8.935033956102622,&quot;y&quot;:18.11659655057635},{&quot;x&quot;:8.961179930816725,&quot;y&quot;:10.354970794662819},{&quot;x&quot;:8.961179930816726,&quot;y&quot;:2.8113443068418387},{&quot;x&quot;:8.961179930816726,&quot;y&quot;:2.104121287211088},{&quot;x&quot;:9.030939696606346,&quot;y&quot;:1.3041415239368743},{&quot;x&quot;:9.253436022348541,&quot;y&quot;:0.7708393926237599},{&quot;x&quot;:9.927439989238591,&quot;y&quot;:-0.26128893499182126},{&quot;x&quot;:16.427530789932526,&quot;y&quot;:-9.519010045118694},{&quot;x&quot;:16.846072261410562,&quot;y&quot;:-10.11375619834616},{&quot;x&quot;:17.22285528037108,&quot;y&quot;:-10.827750004716734},{&quot;x&quot;:17.22285528037108,&quot;y&quot;:-11.770035061596614},{&quot;x&quot;:16.85248489514849,&quot;y&quot;:-12.492448954511465},{&quot;x&quot;:16.146102700981256,&quot;y&quot;:-12.90152848565269},{&quot;x&quot;:15.136386056464891,&quot;y&quot;:-12.90152848565269},{&quot;x&quot;:14.43610482609877,&quot;y&quot;:-12.40989617349587},{&quot;x&quot;:13.812272213173049,&quot;y&quot;:-11.567066212200158},{&quot;x&quot;:12.139651539749398,&quot;y&quot;:-9.152750565796607},{&quot;x&quot;:9.895492990205131,&quot;y&quot;:-5.933340278909685},{&quot;x&quot;:7.854026820023357,&quot;y&quot;:-3.042741338890448},{&quot;x&quot;:6.250379768458061,&quot;y&quot;:-0.7469424453424467},{&quot;x&quot;:5.864705923007794,&quot;y&quot;:-0.16939804188231516},{&quot;x&quot;:5.729053911989102,&quot;y&quot;:0.2839314948651157},{&quot;x&quot;:5.615694292580972,&quot;y&quot;:1.8842863133867438},{&quot;x&quot;:5.615694292580972,&quot;y&quot;:2.9465766756014573},{&quot;x&quot;:5.615694292580971,&quot;y&quot;:5.038639241355434}],&quot;closed&quot;:true},&quot;pathSmoothing&quot;:{&quot;type&quot;:&quot;BISECT_SMOOTHING&quot;,&quot;smoothing&quot;:1,&quot;endPointMirroring&quot;:&quot;MIRROR_TANGENT_BOTH&quot;},&quot;pathStyles&quot;:[{&quot;type&quot;:&quot;FILL&quot;,&quot;fillStyle&quot;:&quot;rgba(41, 131, 177, 1)&quot;},{&quot;type&quot;:&quot;STROKE&quot;,&quot;strokeStyle&quot;:&quot;rgba(19, 64, 86, 1)&quot;,&quot;lineWidth&quot;:0.32328206325250697,&quot;lineJoin&quot;:&quot;round&quot;}],&quot;relativeTransform&quot;:{&quot;translate&quot;:{&quot;x&quot;:-2.3174421851865703,&quot;y&quot;:-1.749721525880256},&quot;rotate&quot;:0},&quot;parent&quot;:{&quot;type&quot;:&quot;CHILD&quot;,&quot;parentId&quot;:&quot;27875778-941e-4a65-98b0-c20b0cefc364&quot;,&quot;order&quot;:&quot;1&quot;},&quot;connectorInfo&quot;:{&quot;connectedObjects&quot;:[],&quot;type&quot;:&quot;CUBIC&quot;,&quot;offset&quot;:{&quot;x&quot;:0,&quot;y&quot;:0},&quot;bending&quot;:0.1,&quot;firstElementIsHead&quot;:true,&quot;customized&quot;:true}},&quot;8e22736f-d9f8-4098-8099-95a5c1f2655b&quot;:{&quot;type&quot;:&quot;FIGURE_OBJECT&quot;,&quot;id&quot;:&quot;8e22736f-d9f8-4098-8099-95a5c1f2655b&quot;,&quot;relativeTransform&quot;:{&quot;translate&quot;:{&quot;x&quot;:14.378712018890822,&quot;y&quot;:-5.417696381021202},&quot;rotate&quot;:0.6147863133011935,&quot;skewX&quot;:8.324822101667859e-16},&quot;opacity&quot;:1,&quot;path&quot;:{&quot;type&quot;:&quot;RECT&quot;,&quot;size&quot;:{&quot;x&quot;:3.666731065291258,&quot;y&quot;:14.851422938413094},&quot;cornerRounding&quot;:{&quot;type&quot;:&quot;ARC_LENGTH&quot;,&quot;global&quot;:3.104624863645254},&quot;selectedObjectIds&quot;:[&quot;a6aa7d02-4965-4e56-b961-b56c4151f571&quot;]},&quot;pathStyles&quot;:[{&quot;type&quot;:&quot;FILL&quot;,&quot;fillStyle&quot;:&quot;rgba(41, 131, 177, 1)&quot;},{&quot;type&quot;:&quot;STROKE&quot;,&quot;strokeStyle&quot;:&quot;rgba(19, 64, 86, 1)&quot;,&quot;lineWidth&quot;:0.32328206325250697,&quot;lineJoin&quot;:&quot;round&quot;}],&quot;isLocked&quot;:false,&quot;parent&quot;:{&quot;type&quot;:&quot;CHILD&quot;,&quot;parentId&quot;:&quot;27875778-941e-4a65-98b0-c20b0cefc364&quot;,&quot;order&quot;:&quot;2&quot;}},&quot;8d90a018-be3f-4f76-a22c-fb9ee6034ea8&quot;:{&quot;type&quot;:&quot;FIGURE_OBJECT&quot;,&quot;id&quot;:&quot;8d90a018-be3f-4f76-a22c-fb9ee6034ea8&quot;,&quot;path&quot;:{&quot;type&quot;:&quot;POLY_LINE&quot;,&quot;points&quot;:[{&quot;x&quot;:-5.642415570351918,&quot;y&quot;:10.532688523817573},{&quot;x&quot;:-5.642415570351919,&quot;y&quot;:15.64858452681901},{&quot;x&quot;:-5.642415570351919,&quot;y&quot;:18.251344458572646},{&quot;x&quot;:-5.834254926273368,&quot;y&quot;:20.47246284210009},{&quot;x&quot;:-6.577400614295233,&quot;y&quot;:21.34759212600912},{&quot;x&quot;:-8.057628638533929,&quot;y&quot;:21.34759212600912},{&quot;x&quot;:-8.830394307418205,&quot;y&quot;:20.481903218817337},{&quot;x&quot;:-8.935033956102629,&quot;y&quot;:19.020104710295904},{&quot;x&quot;:-8.935033956102629,&quot;y&quot;:18.11659655057635},{&quot;x&quot;:-8.961179930816728,&quot;y&quot;:10.354970794662819},{&quot;x&quot;:-8.961179930816726,&quot;y&quot;:2.8113443068418387},{&quot;x&quot;:-8.961179930816726,&quot;y&quot;:2.104121287211088},{&quot;x&quot;:-9.030939696606346,&quot;y&quot;:1.3041415239368743},{&quot;x&quot;:-9.253436022348541,&quot;y&quot;:0.7708393926237599},{&quot;x&quot;:-9.927439989238591,&quot;y&quot;:-0.26128893499182126},{&quot;x&quot;:-16.427530789932526,&quot;y&quot;:-9.519010045118694},{&quot;x&quot;:-16.846072261410562,&quot;y&quot;:-10.11375619834616},{&quot;x&quot;:-17.22285528037108,&quot;y&quot;:-10.827750004716734},{&quot;x&quot;:-17.22285528037108,&quot;y&quot;:-11.770035061596614},{&quot;x&quot;:-16.85248489514849,&quot;y&quot;:-12.492448954511465},{&quot;x&quot;:-16.146102700981256,&quot;y&quot;:-12.90152848565269},{&quot;x&quot;:-15.136386056464891,&quot;y&quot;:-12.90152848565269},{&quot;x&quot;:-14.436104826098767,&quot;y&quot;:-12.40989617349587},{&quot;x&quot;:-13.812272213173046,&quot;y&quot;:-11.567066212200158},{&quot;x&quot;:-12.139651539749394,&quot;y&quot;:-9.152750565796607},{&quot;x&quot;:-9.895492990205131,&quot;y&quot;:-5.933340278909685},{&quot;x&quot;:-7.854026820023357,&quot;y&quot;:-3.042741338890448},{&quot;x&quot;:-6.250379768458061,&quot;y&quot;:-0.7469424453424467},{&quot;x&quot;:-5.864705923007794,&quot;y&quot;:-0.16939804188231516},{&quot;x&quot;:-5.729053911989102,&quot;y&quot;:0.2839314948651157},{&quot;x&quot;:-5.615694292580972,&quot;y&quot;:1.8842863133867438},{&quot;x&quot;:-5.615694292580972,&quot;y&quot;:2.9465766756014573},{&quot;x&quot;:-5.615694292580973,&quot;y&quot;:5.038639241355434}],&quot;closed&quot;:true},&quot;pathSmoothing&quot;:{&quot;type&quot;:&quot;BISECT_SMOOTHING&quot;,&quot;smoothing&quot;:1,&quot;endPointMirroring&quot;:&quot;MIRROR_TANGENT_BOTH&quot;},&quot;pathStyles&quot;:[{&quot;type&quot;:&quot;FILL&quot;,&quot;fillStyle&quot;:&quot;rgba(41, 131, 177, 1)&quot;},{&quot;type&quot;:&quot;STROKE&quot;,&quot;strokeStyle&quot;:&quot;rgba(19, 64, 86, 1)&quot;,&quot;lineWidth&quot;:0.32328206325250697,&quot;lineJoin&quot;:&quot;round&quot;}],&quot;relativeTransform&quot;:{&quot;translate&quot;:{&quot;x&quot;:6.62086537792509,&quot;y&quot;:-1.749721525880256},&quot;rotate&quot;:-2.449293598294707e-16},&quot;parent&quot;:{&quot;type&quot;:&quot;CHILD&quot;,&quot;parentId&quot;:&quot;27875778-941e-4a65-98b0-c20b0cefc364&quot;,&quot;order&quot;:&quot;5&quot;},&quot;connectorInfo&quot;:{&quot;connectedObjects&quot;:[],&quot;type&quot;:&quot;CUBIC&quot;,&quot;offset&quot;:{&quot;x&quot;:0,&quot;y&quot;:0},&quot;bending&quot;:0.1,&quot;firstElementIsHead&quot;:true,&quot;customized&quot;:true}},&quot;4200845e-86c6-4513-a3d1-3c4605d67272&quot;:{&quot;type&quot;:&quot;FIGURE_OBJECT&quot;,&quot;id&quot;:&quot;4200845e-86c6-4513-a3d1-3c4605d67272&quot;,&quot;relativeTransform&quot;:{&quot;translate&quot;:{&quot;x&quot;:-10.075288826152299,&quot;y&quot;:-5.417696381021202},&quot;rotate&quot;:-0.6147863133011939,&quot;skewX&quot;:-6.540931651310464e-16},&quot;opacity&quot;:1,&quot;path&quot;:{&quot;type&quot;:&quot;RECT&quot;,&quot;size&quot;:{&quot;x&quot;:-3.666731065291256,&quot;y&quot;:14.851422938413094},&quot;cornerRounding&quot;:{&quot;type&quot;:&quot;ARC_LENGTH&quot;,&quot;global&quot;:3.104624863645253},&quot;selectedObjectIds&quot;:[&quot;a6aa7d02-4965-4e56-b961-b56c4151f571&quot;]},&quot;pathStyles&quot;:[{&quot;type&quot;:&quot;FILL&quot;,&quot;fillStyle&quot;:&quot;rgba(41, 131, 177, 1)&quot;},{&quot;type&quot;:&quot;STROKE&quot;,&quot;strokeStyle&quot;:&quot;rgba(19, 64, 86, 1)&quot;,&quot;lineWidth&quot;:0.32328206325250686,&quot;lineJoin&quot;:&quot;round&quot;}],&quot;isLocked&quot;:false,&quot;parent&quot;:{&quot;type&quot;:&quot;CHILD&quot;,&quot;parentId&quot;:&quot;27875778-941e-4a65-98b0-c20b0cefc364&quot;,&quot;order&quot;:&quot;7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69a63334-8c4e-4ec3-b2cc-cb6240536aac"/>
  <p:tag name="TRANSPARENTBACKGROUND" val="true"/>
  <p:tag name="VERSION" val="1731664505396"/>
  <p:tag name="TITLE" val="Untitled"/>
  <p:tag name="CREATORNAME" val="Rienk Nieuwland"/>
  <p:tag name="DATEINSERTED" val="1731664515241"/>
  <p:tag name="DPI" val="300"/>
  <p:tag name="BIOJSON" val="{&quot;id&quot;:&quot;8322126b-91d3-4128-afe0-6e4387cd940e&quot;,&quot;objects&quot;:{&quot;69a63334-8c4e-4ec3-b2cc-cb6240536aac&quot;:{&quot;relativeTransform&quot;:{&quot;translate&quot;:{&quot;x&quot;:328.7651848206389,&quot;y&quot;:-80.88268593222995},&quot;rotate&quot;:0,&quot;skewX&quot;:0,&quot;scale&quot;:{&quot;x&quot;:1,&quot;y&quot;:1}},&quot;type&quot;:&quot;FIGURE_OBJECT&quot;,&quot;id&quot;:&quot;69a63334-8c4e-4ec3-b2cc-cb6240536aac&quot;,&quot;parent&quot;:{&quot;type&quot;:&quot;CHILD&quot;,&quot;parentId&quot;:&quot;77f56639-02e0-4f1b-b9b1-ba5e5e6bd79b&quot;,&quot;order&quot;:&quot;999&quot;},&quot;name&quot;:&quot;Antibody (round style, single color, editable)&quot;,&quot;displayName&quot;:&quot;Antibody (round style, single color, editable)&quot;,&quot;source&quot;:{&quot;id&quot;:&quot;66fda792656920bc91b7c5a8&quot;,&quot;type&quot;:&quot;ASSETS&quot;},&quot;isPremium&quot;:true},&quot;428ccc88-4fc4-42cd-b8ce-6a02b446ec0e&quot;:{&quot;type&quot;:&quot;FIGURE_OBJECT&quot;,&quot;id&quot;:&quot;428ccc88-4fc4-42cd-b8ce-6a02b446ec0e&quot;,&quot;path&quot;:{&quot;type&quot;:&quot;POLY_LINE&quot;,&quot;points&quot;:[{&quot;x&quot;:11.750004683972188,&quot;y&quot;:21.93371579008982},{&quot;x&quot;:11.750004683972188,&quot;y&quot;:32.58727387146175},{&quot;x&quot;:11.750004683972188,&quot;y&quot;:38.00737116986987},{&quot;x&quot;:12.149499067635006,&quot;y&quot;:42.63272197657701},{&quot;x&quot;:13.697057060529534,&quot;y&quot;:44.45512818838515},{&quot;x&quot;:16.77954646622689,&quot;y&quot;:44.45512818838515},{&quot;x&quot;:18.38878635928156,&quot;y&quot;:42.652381016089976},{&quot;x&quot;:18.606692386734,&quot;y&quot;:39.608270012922745},{&quot;x&quot;:18.606692386734,&quot;y&quot;:37.726766430575},{&quot;x&quot;:18.66113986964752,&quot;y&quot;:21.56362887891553},{&quot;x&quot;:18.66113986964752,&quot;y&quot;:5.854462217781991},{&quot;x&quot;:18.66113986964752,&quot;y&quot;:4.381711107966806},{&quot;x&quot;:18.806410554615823,&quot;y&quot;:2.7157994344371117},{&quot;x&quot;:19.269746308078293,&quot;y&quot;:1.6052285339476584},{&quot;x&quot;:20.673320658324176,&quot;y&quot;:-0.544119122695622},{&quot;x&quot;:34.20938449518805,&quot;y&quot;:-19.82278887869064},{&quot;x&quot;:35.08097294679812,&quot;y&quot;:-21.06131340760287},{&quot;x&quot;:35.865601831790215,&quot;y&quot;:-22.548164289920663},{&quot;x&quot;:35.865601831790215,&quot;y&quot;:-24.510418521982665},{&quot;x&quot;:35.09432688635074,&quot;y&quot;:-26.014803748430396},{&quot;x&quot;:33.62332674702178,&quot;y&quot;:-26.866688255534637},{&quot;x&quot;:31.520650126587743,&quot;y&quot;:-26.866688255534637},{&quot;x&quot;:30.062354892160947,&quot;y&quot;:-25.842892347805275},{&quot;x&quot;:28.763259490112308,&quot;y&quot;:-24.087747610672945},{&quot;x&quot;:25.280123499472957,&quot;y&quot;:-19.060074657462987},{&quot;x&quot;:20.60679287716349,&quot;y&quot;:-12.355838594221336},{&quot;x&quot;:16.355557433278854,&quot;y&quot;:-6.336333178282485},{&quot;x&quot;:13.016055028255684,&quot;y&quot;:-1.5554645208247198},{&quot;x&quot;:12.212911510373399,&quot;y&quot;:-0.352761642731816},{&quot;x&quot;:11.930424028728998,&quot;y&quot;:0.5912709464581771},{&quot;x&quot;:11.694359165655513,&quot;y&quot;:3.9239174662312255},{&quot;x&quot;:11.694359165655513,&quot;y&quot;:6.136075818648166},{&quot;x&quot;:11.694359165655513,&quot;y&quot;:10.492675335340433}],&quot;closed&quot;:true},&quot;pathSmoothing&quot;:{&quot;type&quot;:&quot;BISECT_SMOOTHING&quot;,&quot;smoothing&quot;:1,&quot;endPointMirroring&quot;:&quot;MIRROR_TANGENT_BOTH&quot;},&quot;pathStyles&quot;:[{&quot;type&quot;:&quot;FILL&quot;,&quot;fillStyle&quot;:&quot;rgba(223, 237, 250, 1)&quot;},{&quot;type&quot;:&quot;STROKE&quot;,&quot;strokeStyle&quot;:&quot;rgba(45, 95, 138, 1)&quot;,&quot;lineWidth&quot;:0.6732162333842834,&quot;lineJoin&quot;:&quot;round&quot;}],&quot;relativeTransform&quot;:{&quot;translate&quot;:{&quot;x&quot;:-4.825939562810084,&quot;y&quot;:-3.6436940647846825},&quot;rotate&quot;:0},&quot;parent&quot;:{&quot;type&quot;:&quot;CHILD&quot;,&quot;parentId&quot;:&quot;69a63334-8c4e-4ec3-b2cc-cb6240536aac&quot;,&quot;order&quot;:&quot;1&quot;},&quot;connectorInfo&quot;:{&quot;connectedObjects&quot;:[],&quot;type&quot;:&quot;CUBIC&quot;,&quot;offset&quot;:{&quot;x&quot;:0,&quot;y&quot;:0},&quot;bending&quot;:0.1,&quot;firstElementIsHead&quot;:true,&quot;customized&quot;:true}},&quot;334583c5-cf06-4fe5-a7c4-df3c5ce2d9b4&quot;:{&quot;type&quot;:&quot;FIGURE_OBJECT&quot;,&quot;id&quot;:&quot;334583c5-cf06-4fe5-a7c4-df3c5ce2d9b4&quot;,&quot;relativeTransform&quot;:{&quot;translate&quot;:{&quot;x&quot;:29.942837684484303,&quot;y&quot;:-11.282039945414356},&quot;rotate&quot;:0.6147863133011933},&quot;opacity&quot;:1,&quot;path&quot;:{&quot;type&quot;:&quot;RECT&quot;,&quot;size&quot;:{&quot;x&quot;:7.635755760072711,&quot;y&quot;:30.927230884399727},&quot;cornerRounding&quot;:{&quot;type&quot;:&quot;ARC_LENGTH&quot;,&quot;global&quot;:6.465202045997655},&quot;selectedObjectIds&quot;:[&quot;a6aa7d02-4965-4e56-b961-b56c4151f571&quot;]},&quot;pathStyles&quot;:[{&quot;type&quot;:&quot;FILL&quot;,&quot;fillStyle&quot;:&quot;rgba(223, 237, 250, 1)&quot;},{&quot;type&quot;:&quot;STROKE&quot;,&quot;strokeStyle&quot;:&quot;rgba(45, 95, 138, 1)&quot;,&quot;lineWidth&quot;:0.6732162333842832,&quot;lineJoin&quot;:&quot;round&quot;}],&quot;isLocked&quot;:false,&quot;parent&quot;:{&quot;type&quot;:&quot;CHILD&quot;,&quot;parentId&quot;:&quot;69a63334-8c4e-4ec3-b2cc-cb6240536aac&quot;,&quot;order&quot;:&quot;2&quot;}},&quot;9cf13397-9112-4d63-b8e3-ff3f55913e4c&quot;:{&quot;type&quot;:&quot;FIGURE_OBJECT&quot;,&quot;id&quot;:&quot;9cf13397-9112-4d63-b8e3-ff3f55913e4c&quot;,&quot;path&quot;:{&quot;type&quot;:&quot;POLY_LINE&quot;,&quot;points&quot;:[{&quot;x&quot;:-11.750004683972188,&quot;y&quot;:21.93371579008982},{&quot;x&quot;:-11.750004683972188,&quot;y&quot;:32.58727387146175},{&quot;x&quot;:-11.750004683972188,&quot;y&quot;:38.00737116986987},{&quot;x&quot;:-12.149499067635006,&quot;y&quot;:42.63272197657701},{&quot;x&quot;:-13.697057060529534,&quot;y&quot;:44.45512818838515},{&quot;x&quot;:-16.77954646622689,&quot;y&quot;:44.45512818838515},{&quot;x&quot;:-18.38878635928156,&quot;y&quot;:42.652381016089976},{&quot;x&quot;:-18.606692386734,&quot;y&quot;:39.608270012922745},{&quot;x&quot;:-18.606692386734,&quot;y&quot;:37.726766430575},{&quot;x&quot;:-18.66113986964752,&quot;y&quot;:21.56362887891553},{&quot;x&quot;:-18.66113986964752,&quot;y&quot;:5.854462217781991},{&quot;x&quot;:-18.66113986964752,&quot;y&quot;:4.381711107966806},{&quot;x&quot;:-18.806410554615823,&quot;y&quot;:2.7157994344371117},{&quot;x&quot;:-19.269746308078293,&quot;y&quot;:1.6052285339476584},{&quot;x&quot;:-20.673320658324176,&quot;y&quot;:-0.544119122695622},{&quot;x&quot;:-34.20938449518805,&quot;y&quot;:-19.82278887869064},{&quot;x&quot;:-35.08097294679812,&quot;y&quot;:-21.06131340760287},{&quot;x&quot;:-35.865601831790215,&quot;y&quot;:-22.548164289920663},{&quot;x&quot;:-35.865601831790215,&quot;y&quot;:-24.510418521982665},{&quot;x&quot;:-35.09432688635074,&quot;y&quot;:-26.014803748430396},{&quot;x&quot;:-33.62332674702178,&quot;y&quot;:-26.866688255534637},{&quot;x&quot;:-31.520650126587743,&quot;y&quot;:-26.866688255534637},{&quot;x&quot;:-30.062354892160947,&quot;y&quot;:-25.842892347805275},{&quot;x&quot;:-28.763259490112308,&quot;y&quot;:-24.087747610672945},{&quot;x&quot;:-25.280123499472957,&quot;y&quot;:-19.060074657462987},{&quot;x&quot;:-20.60679287716349,&quot;y&quot;:-12.355838594221336},{&quot;x&quot;:-16.355557433278854,&quot;y&quot;:-6.336333178282485},{&quot;x&quot;:-13.016055028255684,&quot;y&quot;:-1.5554645208247198},{&quot;x&quot;:-12.212911510373399,&quot;y&quot;:-0.352761642731816},{&quot;x&quot;:-11.930424028728998,&quot;y&quot;:0.5912709464581771},{&quot;x&quot;:-11.694359165655513,&quot;y&quot;:3.9239174662312255},{&quot;x&quot;:-11.694359165655513,&quot;y&quot;:6.136075818648166},{&quot;x&quot;:-11.694359165655513,&quot;y&quot;:10.492675335340433}],&quot;closed&quot;:true},&quot;pathSmoothing&quot;:{&quot;type&quot;:&quot;BISECT_SMOOTHING&quot;,&quot;smoothing&quot;:1,&quot;endPointMirroring&quot;:&quot;MIRROR_TANGENT_BOTH&quot;},&quot;pathStyles&quot;:[{&quot;type&quot;:&quot;FILL&quot;,&quot;fillStyle&quot;:&quot;rgba(223, 237, 250, 1)&quot;},{&quot;type&quot;:&quot;STROKE&quot;,&quot;strokeStyle&quot;:&quot;rgba(45, 95, 138, 1)&quot;,&quot;lineWidth&quot;:0.6732162333842834,&quot;lineJoin&quot;:&quot;round&quot;}],&quot;relativeTransform&quot;:{&quot;translate&quot;:{&quot;x&quot;:13.78756992153221,&quot;y&quot;:-3.6436940647846825},&quot;rotate&quot;:-2.4492935982947054e-16},&quot;parent&quot;:{&quot;type&quot;:&quot;CHILD&quot;,&quot;parentId&quot;:&quot;69a63334-8c4e-4ec3-b2cc-cb6240536aac&quot;,&quot;order&quot;:&quot;5&quot;},&quot;connectorInfo&quot;:{&quot;connectedObjects&quot;:[],&quot;type&quot;:&quot;CUBIC&quot;,&quot;offset&quot;:{&quot;x&quot;:0,&quot;y&quot;:0},&quot;bending&quot;:0.1,&quot;firstElementIsHead&quot;:true,&quot;customized&quot;:true}},&quot;7fe9a8cc-1df7-4d7c-bc2f-250b00574be5&quot;:{&quot;type&quot;:&quot;FIGURE_OBJECT&quot;,&quot;id&quot;:&quot;7fe9a8cc-1df7-4d7c-bc2f-250b00574be5&quot;,&quot;relativeTransform&quot;:{&quot;translate&quot;:{&quot;x&quot;:-20.98120732576217,&quot;y&quot;:-11.282039945414356},&quot;rotate&quot;:-0.6147863133011937,&quot;skewX&quot;:7.579535623458306e-17},&quot;opacity&quot;:1,&quot;path&quot;:{&quot;type&quot;:&quot;RECT&quot;,&quot;size&quot;:{&quot;x&quot;:-7.635755760072708,&quot;y&quot;:30.927230884399727},&quot;cornerRounding&quot;:{&quot;type&quot;:&quot;ARC_LENGTH&quot;,&quot;global&quot;:6.465202045997653},&quot;selectedObjectIds&quot;:[&quot;a6aa7d02-4965-4e56-b961-b56c4151f571&quot;]},&quot;pathStyles&quot;:[{&quot;type&quot;:&quot;FILL&quot;,&quot;fillStyle&quot;:&quot;rgba(223, 237, 250, 1)&quot;},{&quot;type&quot;:&quot;STROKE&quot;,&quot;strokeStyle&quot;:&quot;rgba(45, 95, 138, 1)&quot;,&quot;lineWidth&quot;:0.6732162333842829,&quot;lineJoin&quot;:&quot;round&quot;}],&quot;isLocked&quot;:false,&quot;parent&quot;:{&quot;type&quot;:&quot;CHILD&quot;,&quot;parentId&quot;:&quot;69a63334-8c4e-4ec3-b2cc-cb6240536aac&quot;,&quot;order&quot;:&quot;7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5ec541c5-15e1-4f5a-9adc-62a980ec2725"/>
  <p:tag name="TRANSPARENTBACKGROUND" val="true"/>
  <p:tag name="VERSION" val="1731665307864"/>
  <p:tag name="TITLE" val="Untitled"/>
  <p:tag name="CREATORNAME" val="Rienk Nieuwland"/>
  <p:tag name="DATEINSERTED" val="1731665317647"/>
  <p:tag name="DPI" val="300"/>
  <p:tag name="BIOJSON" val="{&quot;id&quot;:&quot;8322126b-91d3-4128-afe0-6e4387cd940e&quot;,&quot;objects&quot;:{&quot;5ec541c5-15e1-4f5a-9adc-62a980ec2725&quot;:{&quot;id&quot;:&quot;5ec541c5-15e1-4f5a-9adc-62a980ec2725&quot;,&quot;name&quot;:&quot;Sphere&quot;,&quot;displayName&quot;:&quot;&quot;,&quot;type&quot;:&quot;FIGURE_OBJECT&quot;,&quot;relativeTransform&quot;:{&quot;translate&quot;:{&quot;x&quot;:119.60726499124917,&quot;y&quot;:291.8102360115475},&quot;rotate&quot;:0,&quot;skewX&quot;:0,&quot;scale&quot;:{&quot;x&quot;:0.3630071245657245,&quot;y&quot;:0.3630071245657245}},&quot;image&quot;:{&quot;url&quot;:&quot;https://icons.biorender.com/biorender/5f4529c2929bce0028c9f87c/sphere.png&quot;,&quot;fallbackUrl&quot;:&quot;https://res.cloudinary.com/dlcjuc3ej/image/upload/v1598368171/hn8prk1mpbi6hpkigwlz.svg#/keystone/api/icons/5f4529c2929bce0028c9f87c/sphere.svg#/keystone/api/icons/5f4529c2929bce0028c9f87c/sphere.svg#/keystone/api/icons/5f4529c2929bce0028c9f87c/sphere.svg#/keystone/api/icons/5f4529c2929bce0028c9f87c/sphere.svg#/keystone/api/icons/5f4529c2929bce0028c9f87c/sphere.svg#/keystone/api/icons/5f4529c2929bce0028c9f87c/sphere.svg#/keystone/api/icons/5f4529c2929bce0028c9f87c/sphere.svg&quot;,&quot;isPremium&quot;:false,&quot;isOrgIcon&quot;:false,&quot;size&quot;:{&quot;x&quot;:50,&quot;y&quot;:50}},&quot;source&quot;:{&quot;id&quot;:&quot;5b8847989629ce1400901caa&quot;,&quot;version&quot;:&quot;1598368171&quot;,&quot;type&quot;:&quot;ASSETS&quot;},&quot;isPremium&quot;:false,&quot;parent&quot;:{&quot;type&quot;:&quot;CHILD&quot;,&quot;parentId&quot;:&quot;77f56639-02e0-4f1b-b9b1-ba5e5e6bd79b&quot;,&quot;order&quot;:&quot;999998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69a63334-8c4e-4ec3-b2cc-cb6240536aac"/>
  <p:tag name="TRANSPARENTBACKGROUND" val="true"/>
  <p:tag name="VERSION" val="1731664505396"/>
  <p:tag name="TITLE" val="Untitled"/>
  <p:tag name="CREATORNAME" val="Rienk Nieuwland"/>
  <p:tag name="DATEINSERTED" val="1731664515241"/>
  <p:tag name="DPI" val="300"/>
  <p:tag name="BIOJSON" val="{&quot;id&quot;:&quot;8322126b-91d3-4128-afe0-6e4387cd940e&quot;,&quot;objects&quot;:{&quot;69a63334-8c4e-4ec3-b2cc-cb6240536aac&quot;:{&quot;relativeTransform&quot;:{&quot;translate&quot;:{&quot;x&quot;:328.7651848206389,&quot;y&quot;:-80.88268593222995},&quot;rotate&quot;:0,&quot;skewX&quot;:0,&quot;scale&quot;:{&quot;x&quot;:1,&quot;y&quot;:1}},&quot;type&quot;:&quot;FIGURE_OBJECT&quot;,&quot;id&quot;:&quot;69a63334-8c4e-4ec3-b2cc-cb6240536aac&quot;,&quot;parent&quot;:{&quot;type&quot;:&quot;CHILD&quot;,&quot;parentId&quot;:&quot;77f56639-02e0-4f1b-b9b1-ba5e5e6bd79b&quot;,&quot;order&quot;:&quot;999&quot;},&quot;name&quot;:&quot;Antibody (round style, single color, editable)&quot;,&quot;displayName&quot;:&quot;Antibody (round style, single color, editable)&quot;,&quot;source&quot;:{&quot;id&quot;:&quot;66fda792656920bc91b7c5a8&quot;,&quot;type&quot;:&quot;ASSETS&quot;},&quot;isPremium&quot;:true},&quot;428ccc88-4fc4-42cd-b8ce-6a02b446ec0e&quot;:{&quot;type&quot;:&quot;FIGURE_OBJECT&quot;,&quot;id&quot;:&quot;428ccc88-4fc4-42cd-b8ce-6a02b446ec0e&quot;,&quot;path&quot;:{&quot;type&quot;:&quot;POLY_LINE&quot;,&quot;points&quot;:[{&quot;x&quot;:11.750004683972188,&quot;y&quot;:21.93371579008982},{&quot;x&quot;:11.750004683972188,&quot;y&quot;:32.58727387146175},{&quot;x&quot;:11.750004683972188,&quot;y&quot;:38.00737116986987},{&quot;x&quot;:12.149499067635006,&quot;y&quot;:42.63272197657701},{&quot;x&quot;:13.697057060529534,&quot;y&quot;:44.45512818838515},{&quot;x&quot;:16.77954646622689,&quot;y&quot;:44.45512818838515},{&quot;x&quot;:18.38878635928156,&quot;y&quot;:42.652381016089976},{&quot;x&quot;:18.606692386734,&quot;y&quot;:39.608270012922745},{&quot;x&quot;:18.606692386734,&quot;y&quot;:37.726766430575},{&quot;x&quot;:18.66113986964752,&quot;y&quot;:21.56362887891553},{&quot;x&quot;:18.66113986964752,&quot;y&quot;:5.854462217781991},{&quot;x&quot;:18.66113986964752,&quot;y&quot;:4.381711107966806},{&quot;x&quot;:18.806410554615823,&quot;y&quot;:2.7157994344371117},{&quot;x&quot;:19.269746308078293,&quot;y&quot;:1.6052285339476584},{&quot;x&quot;:20.673320658324176,&quot;y&quot;:-0.544119122695622},{&quot;x&quot;:34.20938449518805,&quot;y&quot;:-19.82278887869064},{&quot;x&quot;:35.08097294679812,&quot;y&quot;:-21.06131340760287},{&quot;x&quot;:35.865601831790215,&quot;y&quot;:-22.548164289920663},{&quot;x&quot;:35.865601831790215,&quot;y&quot;:-24.510418521982665},{&quot;x&quot;:35.09432688635074,&quot;y&quot;:-26.014803748430396},{&quot;x&quot;:33.62332674702178,&quot;y&quot;:-26.866688255534637},{&quot;x&quot;:31.520650126587743,&quot;y&quot;:-26.866688255534637},{&quot;x&quot;:30.062354892160947,&quot;y&quot;:-25.842892347805275},{&quot;x&quot;:28.763259490112308,&quot;y&quot;:-24.087747610672945},{&quot;x&quot;:25.280123499472957,&quot;y&quot;:-19.060074657462987},{&quot;x&quot;:20.60679287716349,&quot;y&quot;:-12.355838594221336},{&quot;x&quot;:16.355557433278854,&quot;y&quot;:-6.336333178282485},{&quot;x&quot;:13.016055028255684,&quot;y&quot;:-1.5554645208247198},{&quot;x&quot;:12.212911510373399,&quot;y&quot;:-0.352761642731816},{&quot;x&quot;:11.930424028728998,&quot;y&quot;:0.5912709464581771},{&quot;x&quot;:11.694359165655513,&quot;y&quot;:3.9239174662312255},{&quot;x&quot;:11.694359165655513,&quot;y&quot;:6.136075818648166},{&quot;x&quot;:11.694359165655513,&quot;y&quot;:10.492675335340433}],&quot;closed&quot;:true},&quot;pathSmoothing&quot;:{&quot;type&quot;:&quot;BISECT_SMOOTHING&quot;,&quot;smoothing&quot;:1,&quot;endPointMirroring&quot;:&quot;MIRROR_TANGENT_BOTH&quot;},&quot;pathStyles&quot;:[{&quot;type&quot;:&quot;FILL&quot;,&quot;fillStyle&quot;:&quot;rgba(223, 237, 250, 1)&quot;},{&quot;type&quot;:&quot;STROKE&quot;,&quot;strokeStyle&quot;:&quot;rgba(45, 95, 138, 1)&quot;,&quot;lineWidth&quot;:0.6732162333842834,&quot;lineJoin&quot;:&quot;round&quot;}],&quot;relativeTransform&quot;:{&quot;translate&quot;:{&quot;x&quot;:-4.825939562810084,&quot;y&quot;:-3.6436940647846825},&quot;rotate&quot;:0},&quot;parent&quot;:{&quot;type&quot;:&quot;CHILD&quot;,&quot;parentId&quot;:&quot;69a63334-8c4e-4ec3-b2cc-cb6240536aac&quot;,&quot;order&quot;:&quot;1&quot;},&quot;connectorInfo&quot;:{&quot;connectedObjects&quot;:[],&quot;type&quot;:&quot;CUBIC&quot;,&quot;offset&quot;:{&quot;x&quot;:0,&quot;y&quot;:0},&quot;bending&quot;:0.1,&quot;firstElementIsHead&quot;:true,&quot;customized&quot;:true}},&quot;334583c5-cf06-4fe5-a7c4-df3c5ce2d9b4&quot;:{&quot;type&quot;:&quot;FIGURE_OBJECT&quot;,&quot;id&quot;:&quot;334583c5-cf06-4fe5-a7c4-df3c5ce2d9b4&quot;,&quot;relativeTransform&quot;:{&quot;translate&quot;:{&quot;x&quot;:29.942837684484303,&quot;y&quot;:-11.282039945414356},&quot;rotate&quot;:0.6147863133011933},&quot;opacity&quot;:1,&quot;path&quot;:{&quot;type&quot;:&quot;RECT&quot;,&quot;size&quot;:{&quot;x&quot;:7.635755760072711,&quot;y&quot;:30.927230884399727},&quot;cornerRounding&quot;:{&quot;type&quot;:&quot;ARC_LENGTH&quot;,&quot;global&quot;:6.465202045997655},&quot;selectedObjectIds&quot;:[&quot;a6aa7d02-4965-4e56-b961-b56c4151f571&quot;]},&quot;pathStyles&quot;:[{&quot;type&quot;:&quot;FILL&quot;,&quot;fillStyle&quot;:&quot;rgba(223, 237, 250, 1)&quot;},{&quot;type&quot;:&quot;STROKE&quot;,&quot;strokeStyle&quot;:&quot;rgba(45, 95, 138, 1)&quot;,&quot;lineWidth&quot;:0.6732162333842832,&quot;lineJoin&quot;:&quot;round&quot;}],&quot;isLocked&quot;:false,&quot;parent&quot;:{&quot;type&quot;:&quot;CHILD&quot;,&quot;parentId&quot;:&quot;69a63334-8c4e-4ec3-b2cc-cb6240536aac&quot;,&quot;order&quot;:&quot;2&quot;}},&quot;9cf13397-9112-4d63-b8e3-ff3f55913e4c&quot;:{&quot;type&quot;:&quot;FIGURE_OBJECT&quot;,&quot;id&quot;:&quot;9cf13397-9112-4d63-b8e3-ff3f55913e4c&quot;,&quot;path&quot;:{&quot;type&quot;:&quot;POLY_LINE&quot;,&quot;points&quot;:[{&quot;x&quot;:-11.750004683972188,&quot;y&quot;:21.93371579008982},{&quot;x&quot;:-11.750004683972188,&quot;y&quot;:32.58727387146175},{&quot;x&quot;:-11.750004683972188,&quot;y&quot;:38.00737116986987},{&quot;x&quot;:-12.149499067635006,&quot;y&quot;:42.63272197657701},{&quot;x&quot;:-13.697057060529534,&quot;y&quot;:44.45512818838515},{&quot;x&quot;:-16.77954646622689,&quot;y&quot;:44.45512818838515},{&quot;x&quot;:-18.38878635928156,&quot;y&quot;:42.652381016089976},{&quot;x&quot;:-18.606692386734,&quot;y&quot;:39.608270012922745},{&quot;x&quot;:-18.606692386734,&quot;y&quot;:37.726766430575},{&quot;x&quot;:-18.66113986964752,&quot;y&quot;:21.56362887891553},{&quot;x&quot;:-18.66113986964752,&quot;y&quot;:5.854462217781991},{&quot;x&quot;:-18.66113986964752,&quot;y&quot;:4.381711107966806},{&quot;x&quot;:-18.806410554615823,&quot;y&quot;:2.7157994344371117},{&quot;x&quot;:-19.269746308078293,&quot;y&quot;:1.6052285339476584},{&quot;x&quot;:-20.673320658324176,&quot;y&quot;:-0.544119122695622},{&quot;x&quot;:-34.20938449518805,&quot;y&quot;:-19.82278887869064},{&quot;x&quot;:-35.08097294679812,&quot;y&quot;:-21.06131340760287},{&quot;x&quot;:-35.865601831790215,&quot;y&quot;:-22.548164289920663},{&quot;x&quot;:-35.865601831790215,&quot;y&quot;:-24.510418521982665},{&quot;x&quot;:-35.09432688635074,&quot;y&quot;:-26.014803748430396},{&quot;x&quot;:-33.62332674702178,&quot;y&quot;:-26.866688255534637},{&quot;x&quot;:-31.520650126587743,&quot;y&quot;:-26.866688255534637},{&quot;x&quot;:-30.062354892160947,&quot;y&quot;:-25.842892347805275},{&quot;x&quot;:-28.763259490112308,&quot;y&quot;:-24.087747610672945},{&quot;x&quot;:-25.280123499472957,&quot;y&quot;:-19.060074657462987},{&quot;x&quot;:-20.60679287716349,&quot;y&quot;:-12.355838594221336},{&quot;x&quot;:-16.355557433278854,&quot;y&quot;:-6.336333178282485},{&quot;x&quot;:-13.016055028255684,&quot;y&quot;:-1.5554645208247198},{&quot;x&quot;:-12.212911510373399,&quot;y&quot;:-0.352761642731816},{&quot;x&quot;:-11.930424028728998,&quot;y&quot;:0.5912709464581771},{&quot;x&quot;:-11.694359165655513,&quot;y&quot;:3.9239174662312255},{&quot;x&quot;:-11.694359165655513,&quot;y&quot;:6.136075818648166},{&quot;x&quot;:-11.694359165655513,&quot;y&quot;:10.492675335340433}],&quot;closed&quot;:true},&quot;pathSmoothing&quot;:{&quot;type&quot;:&quot;BISECT_SMOOTHING&quot;,&quot;smoothing&quot;:1,&quot;endPointMirroring&quot;:&quot;MIRROR_TANGENT_BOTH&quot;},&quot;pathStyles&quot;:[{&quot;type&quot;:&quot;FILL&quot;,&quot;fillStyle&quot;:&quot;rgba(223, 237, 250, 1)&quot;},{&quot;type&quot;:&quot;STROKE&quot;,&quot;strokeStyle&quot;:&quot;rgba(45, 95, 138, 1)&quot;,&quot;lineWidth&quot;:0.6732162333842834,&quot;lineJoin&quot;:&quot;round&quot;}],&quot;relativeTransform&quot;:{&quot;translate&quot;:{&quot;x&quot;:13.78756992153221,&quot;y&quot;:-3.6436940647846825},&quot;rotate&quot;:-2.4492935982947054e-16},&quot;parent&quot;:{&quot;type&quot;:&quot;CHILD&quot;,&quot;parentId&quot;:&quot;69a63334-8c4e-4ec3-b2cc-cb6240536aac&quot;,&quot;order&quot;:&quot;5&quot;},&quot;connectorInfo&quot;:{&quot;connectedObjects&quot;:[],&quot;type&quot;:&quot;CUBIC&quot;,&quot;offset&quot;:{&quot;x&quot;:0,&quot;y&quot;:0},&quot;bending&quot;:0.1,&quot;firstElementIsHead&quot;:true,&quot;customized&quot;:true}},&quot;7fe9a8cc-1df7-4d7c-bc2f-250b00574be5&quot;:{&quot;type&quot;:&quot;FIGURE_OBJECT&quot;,&quot;id&quot;:&quot;7fe9a8cc-1df7-4d7c-bc2f-250b00574be5&quot;,&quot;relativeTransform&quot;:{&quot;translate&quot;:{&quot;x&quot;:-20.98120732576217,&quot;y&quot;:-11.282039945414356},&quot;rotate&quot;:-0.6147863133011937,&quot;skewX&quot;:7.579535623458306e-17},&quot;opacity&quot;:1,&quot;path&quot;:{&quot;type&quot;:&quot;RECT&quot;,&quot;size&quot;:{&quot;x&quot;:-7.635755760072708,&quot;y&quot;:30.927230884399727},&quot;cornerRounding&quot;:{&quot;type&quot;:&quot;ARC_LENGTH&quot;,&quot;global&quot;:6.465202045997653},&quot;selectedObjectIds&quot;:[&quot;a6aa7d02-4965-4e56-b961-b56c4151f571&quot;]},&quot;pathStyles&quot;:[{&quot;type&quot;:&quot;FILL&quot;,&quot;fillStyle&quot;:&quot;rgba(223, 237, 250, 1)&quot;},{&quot;type&quot;:&quot;STROKE&quot;,&quot;strokeStyle&quot;:&quot;rgba(45, 95, 138, 1)&quot;,&quot;lineWidth&quot;:0.6732162333842829,&quot;lineJoin&quot;:&quot;round&quot;}],&quot;isLocked&quot;:false,&quot;parent&quot;:{&quot;type&quot;:&quot;CHILD&quot;,&quot;parentId&quot;:&quot;69a63334-8c4e-4ec3-b2cc-cb6240536aac&quot;,&quot;order&quot;:&quot;7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5ec541c5-15e1-4f5a-9adc-62a980ec2725"/>
  <p:tag name="TRANSPARENTBACKGROUND" val="true"/>
  <p:tag name="VERSION" val="1731665307864"/>
  <p:tag name="TITLE" val="Untitled"/>
  <p:tag name="CREATORNAME" val="Rienk Nieuwland"/>
  <p:tag name="DATEINSERTED" val="1731665317647"/>
  <p:tag name="DPI" val="300"/>
  <p:tag name="BIOJSON" val="{&quot;id&quot;:&quot;8322126b-91d3-4128-afe0-6e4387cd940e&quot;,&quot;objects&quot;:{&quot;5ec541c5-15e1-4f5a-9adc-62a980ec2725&quot;:{&quot;id&quot;:&quot;5ec541c5-15e1-4f5a-9adc-62a980ec2725&quot;,&quot;name&quot;:&quot;Sphere&quot;,&quot;displayName&quot;:&quot;&quot;,&quot;type&quot;:&quot;FIGURE_OBJECT&quot;,&quot;relativeTransform&quot;:{&quot;translate&quot;:{&quot;x&quot;:119.60726499124917,&quot;y&quot;:291.8102360115475},&quot;rotate&quot;:0,&quot;skewX&quot;:0,&quot;scale&quot;:{&quot;x&quot;:0.3630071245657245,&quot;y&quot;:0.3630071245657245}},&quot;image&quot;:{&quot;url&quot;:&quot;https://icons.biorender.com/biorender/5f4529c2929bce0028c9f87c/sphere.png&quot;,&quot;fallbackUrl&quot;:&quot;https://res.cloudinary.com/dlcjuc3ej/image/upload/v1598368171/hn8prk1mpbi6hpkigwlz.svg#/keystone/api/icons/5f4529c2929bce0028c9f87c/sphere.svg#/keystone/api/icons/5f4529c2929bce0028c9f87c/sphere.svg#/keystone/api/icons/5f4529c2929bce0028c9f87c/sphere.svg#/keystone/api/icons/5f4529c2929bce0028c9f87c/sphere.svg#/keystone/api/icons/5f4529c2929bce0028c9f87c/sphere.svg#/keystone/api/icons/5f4529c2929bce0028c9f87c/sphere.svg#/keystone/api/icons/5f4529c2929bce0028c9f87c/sphere.svg&quot;,&quot;isPremium&quot;:false,&quot;isOrgIcon&quot;:false,&quot;size&quot;:{&quot;x&quot;:50,&quot;y&quot;:50}},&quot;source&quot;:{&quot;id&quot;:&quot;5b8847989629ce1400901caa&quot;,&quot;version&quot;:&quot;1598368171&quot;,&quot;type&quot;:&quot;ASSETS&quot;},&quot;isPremium&quot;:false,&quot;parent&quot;:{&quot;type&quot;:&quot;CHILD&quot;,&quot;parentId&quot;:&quot;77f56639-02e0-4f1b-b9b1-ba5e5e6bd79b&quot;,&quot;order&quot;:&quot;999998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69a63334-8c4e-4ec3-b2cc-cb6240536aac"/>
  <p:tag name="TRANSPARENTBACKGROUND" val="true"/>
  <p:tag name="VERSION" val="1731664505396"/>
  <p:tag name="TITLE" val="Untitled"/>
  <p:tag name="CREATORNAME" val="Rienk Nieuwland"/>
  <p:tag name="DATEINSERTED" val="1731664515241"/>
  <p:tag name="DPI" val="300"/>
  <p:tag name="BIOJSON" val="{&quot;id&quot;:&quot;8322126b-91d3-4128-afe0-6e4387cd940e&quot;,&quot;objects&quot;:{&quot;69a63334-8c4e-4ec3-b2cc-cb6240536aac&quot;:{&quot;relativeTransform&quot;:{&quot;translate&quot;:{&quot;x&quot;:328.7651848206389,&quot;y&quot;:-80.88268593222995},&quot;rotate&quot;:0,&quot;skewX&quot;:0,&quot;scale&quot;:{&quot;x&quot;:1,&quot;y&quot;:1}},&quot;type&quot;:&quot;FIGURE_OBJECT&quot;,&quot;id&quot;:&quot;69a63334-8c4e-4ec3-b2cc-cb6240536aac&quot;,&quot;parent&quot;:{&quot;type&quot;:&quot;CHILD&quot;,&quot;parentId&quot;:&quot;77f56639-02e0-4f1b-b9b1-ba5e5e6bd79b&quot;,&quot;order&quot;:&quot;999&quot;},&quot;name&quot;:&quot;Antibody (round style, single color, editable)&quot;,&quot;displayName&quot;:&quot;Antibody (round style, single color, editable)&quot;,&quot;source&quot;:{&quot;id&quot;:&quot;66fda792656920bc91b7c5a8&quot;,&quot;type&quot;:&quot;ASSETS&quot;},&quot;isPremium&quot;:true},&quot;428ccc88-4fc4-42cd-b8ce-6a02b446ec0e&quot;:{&quot;type&quot;:&quot;FIGURE_OBJECT&quot;,&quot;id&quot;:&quot;428ccc88-4fc4-42cd-b8ce-6a02b446ec0e&quot;,&quot;path&quot;:{&quot;type&quot;:&quot;POLY_LINE&quot;,&quot;points&quot;:[{&quot;x&quot;:11.750004683972188,&quot;y&quot;:21.93371579008982},{&quot;x&quot;:11.750004683972188,&quot;y&quot;:32.58727387146175},{&quot;x&quot;:11.750004683972188,&quot;y&quot;:38.00737116986987},{&quot;x&quot;:12.149499067635006,&quot;y&quot;:42.63272197657701},{&quot;x&quot;:13.697057060529534,&quot;y&quot;:44.45512818838515},{&quot;x&quot;:16.77954646622689,&quot;y&quot;:44.45512818838515},{&quot;x&quot;:18.38878635928156,&quot;y&quot;:42.652381016089976},{&quot;x&quot;:18.606692386734,&quot;y&quot;:39.608270012922745},{&quot;x&quot;:18.606692386734,&quot;y&quot;:37.726766430575},{&quot;x&quot;:18.66113986964752,&quot;y&quot;:21.56362887891553},{&quot;x&quot;:18.66113986964752,&quot;y&quot;:5.854462217781991},{&quot;x&quot;:18.66113986964752,&quot;y&quot;:4.381711107966806},{&quot;x&quot;:18.806410554615823,&quot;y&quot;:2.7157994344371117},{&quot;x&quot;:19.269746308078293,&quot;y&quot;:1.6052285339476584},{&quot;x&quot;:20.673320658324176,&quot;y&quot;:-0.544119122695622},{&quot;x&quot;:34.20938449518805,&quot;y&quot;:-19.82278887869064},{&quot;x&quot;:35.08097294679812,&quot;y&quot;:-21.06131340760287},{&quot;x&quot;:35.865601831790215,&quot;y&quot;:-22.548164289920663},{&quot;x&quot;:35.865601831790215,&quot;y&quot;:-24.510418521982665},{&quot;x&quot;:35.09432688635074,&quot;y&quot;:-26.014803748430396},{&quot;x&quot;:33.62332674702178,&quot;y&quot;:-26.866688255534637},{&quot;x&quot;:31.520650126587743,&quot;y&quot;:-26.866688255534637},{&quot;x&quot;:30.062354892160947,&quot;y&quot;:-25.842892347805275},{&quot;x&quot;:28.763259490112308,&quot;y&quot;:-24.087747610672945},{&quot;x&quot;:25.280123499472957,&quot;y&quot;:-19.060074657462987},{&quot;x&quot;:20.60679287716349,&quot;y&quot;:-12.355838594221336},{&quot;x&quot;:16.355557433278854,&quot;y&quot;:-6.336333178282485},{&quot;x&quot;:13.016055028255684,&quot;y&quot;:-1.5554645208247198},{&quot;x&quot;:12.212911510373399,&quot;y&quot;:-0.352761642731816},{&quot;x&quot;:11.930424028728998,&quot;y&quot;:0.5912709464581771},{&quot;x&quot;:11.694359165655513,&quot;y&quot;:3.9239174662312255},{&quot;x&quot;:11.694359165655513,&quot;y&quot;:6.136075818648166},{&quot;x&quot;:11.694359165655513,&quot;y&quot;:10.492675335340433}],&quot;closed&quot;:true},&quot;pathSmoothing&quot;:{&quot;type&quot;:&quot;BISECT_SMOOTHING&quot;,&quot;smoothing&quot;:1,&quot;endPointMirroring&quot;:&quot;MIRROR_TANGENT_BOTH&quot;},&quot;pathStyles&quot;:[{&quot;type&quot;:&quot;FILL&quot;,&quot;fillStyle&quot;:&quot;rgba(223, 237, 250, 1)&quot;},{&quot;type&quot;:&quot;STROKE&quot;,&quot;strokeStyle&quot;:&quot;rgba(45, 95, 138, 1)&quot;,&quot;lineWidth&quot;:0.6732162333842834,&quot;lineJoin&quot;:&quot;round&quot;}],&quot;relativeTransform&quot;:{&quot;translate&quot;:{&quot;x&quot;:-4.825939562810084,&quot;y&quot;:-3.6436940647846825},&quot;rotate&quot;:0},&quot;parent&quot;:{&quot;type&quot;:&quot;CHILD&quot;,&quot;parentId&quot;:&quot;69a63334-8c4e-4ec3-b2cc-cb6240536aac&quot;,&quot;order&quot;:&quot;1&quot;},&quot;connectorInfo&quot;:{&quot;connectedObjects&quot;:[],&quot;type&quot;:&quot;CUBIC&quot;,&quot;offset&quot;:{&quot;x&quot;:0,&quot;y&quot;:0},&quot;bending&quot;:0.1,&quot;firstElementIsHead&quot;:true,&quot;customized&quot;:true}},&quot;334583c5-cf06-4fe5-a7c4-df3c5ce2d9b4&quot;:{&quot;type&quot;:&quot;FIGURE_OBJECT&quot;,&quot;id&quot;:&quot;334583c5-cf06-4fe5-a7c4-df3c5ce2d9b4&quot;,&quot;relativeTransform&quot;:{&quot;translate&quot;:{&quot;x&quot;:29.942837684484303,&quot;y&quot;:-11.282039945414356},&quot;rotate&quot;:0.6147863133011933},&quot;opacity&quot;:1,&quot;path&quot;:{&quot;type&quot;:&quot;RECT&quot;,&quot;size&quot;:{&quot;x&quot;:7.635755760072711,&quot;y&quot;:30.927230884399727},&quot;cornerRounding&quot;:{&quot;type&quot;:&quot;ARC_LENGTH&quot;,&quot;global&quot;:6.465202045997655},&quot;selectedObjectIds&quot;:[&quot;a6aa7d02-4965-4e56-b961-b56c4151f571&quot;]},&quot;pathStyles&quot;:[{&quot;type&quot;:&quot;FILL&quot;,&quot;fillStyle&quot;:&quot;rgba(223, 237, 250, 1)&quot;},{&quot;type&quot;:&quot;STROKE&quot;,&quot;strokeStyle&quot;:&quot;rgba(45, 95, 138, 1)&quot;,&quot;lineWidth&quot;:0.6732162333842832,&quot;lineJoin&quot;:&quot;round&quot;}],&quot;isLocked&quot;:false,&quot;parent&quot;:{&quot;type&quot;:&quot;CHILD&quot;,&quot;parentId&quot;:&quot;69a63334-8c4e-4ec3-b2cc-cb6240536aac&quot;,&quot;order&quot;:&quot;2&quot;}},&quot;9cf13397-9112-4d63-b8e3-ff3f55913e4c&quot;:{&quot;type&quot;:&quot;FIGURE_OBJECT&quot;,&quot;id&quot;:&quot;9cf13397-9112-4d63-b8e3-ff3f55913e4c&quot;,&quot;path&quot;:{&quot;type&quot;:&quot;POLY_LINE&quot;,&quot;points&quot;:[{&quot;x&quot;:-11.750004683972188,&quot;y&quot;:21.93371579008982},{&quot;x&quot;:-11.750004683972188,&quot;y&quot;:32.58727387146175},{&quot;x&quot;:-11.750004683972188,&quot;y&quot;:38.00737116986987},{&quot;x&quot;:-12.149499067635006,&quot;y&quot;:42.63272197657701},{&quot;x&quot;:-13.697057060529534,&quot;y&quot;:44.45512818838515},{&quot;x&quot;:-16.77954646622689,&quot;y&quot;:44.45512818838515},{&quot;x&quot;:-18.38878635928156,&quot;y&quot;:42.652381016089976},{&quot;x&quot;:-18.606692386734,&quot;y&quot;:39.608270012922745},{&quot;x&quot;:-18.606692386734,&quot;y&quot;:37.726766430575},{&quot;x&quot;:-18.66113986964752,&quot;y&quot;:21.56362887891553},{&quot;x&quot;:-18.66113986964752,&quot;y&quot;:5.854462217781991},{&quot;x&quot;:-18.66113986964752,&quot;y&quot;:4.381711107966806},{&quot;x&quot;:-18.806410554615823,&quot;y&quot;:2.7157994344371117},{&quot;x&quot;:-19.269746308078293,&quot;y&quot;:1.6052285339476584},{&quot;x&quot;:-20.673320658324176,&quot;y&quot;:-0.544119122695622},{&quot;x&quot;:-34.20938449518805,&quot;y&quot;:-19.82278887869064},{&quot;x&quot;:-35.08097294679812,&quot;y&quot;:-21.06131340760287},{&quot;x&quot;:-35.865601831790215,&quot;y&quot;:-22.548164289920663},{&quot;x&quot;:-35.865601831790215,&quot;y&quot;:-24.510418521982665},{&quot;x&quot;:-35.09432688635074,&quot;y&quot;:-26.014803748430396},{&quot;x&quot;:-33.62332674702178,&quot;y&quot;:-26.866688255534637},{&quot;x&quot;:-31.520650126587743,&quot;y&quot;:-26.866688255534637},{&quot;x&quot;:-30.062354892160947,&quot;y&quot;:-25.842892347805275},{&quot;x&quot;:-28.763259490112308,&quot;y&quot;:-24.087747610672945},{&quot;x&quot;:-25.280123499472957,&quot;y&quot;:-19.060074657462987},{&quot;x&quot;:-20.60679287716349,&quot;y&quot;:-12.355838594221336},{&quot;x&quot;:-16.355557433278854,&quot;y&quot;:-6.336333178282485},{&quot;x&quot;:-13.016055028255684,&quot;y&quot;:-1.5554645208247198},{&quot;x&quot;:-12.212911510373399,&quot;y&quot;:-0.352761642731816},{&quot;x&quot;:-11.930424028728998,&quot;y&quot;:0.5912709464581771},{&quot;x&quot;:-11.694359165655513,&quot;y&quot;:3.9239174662312255},{&quot;x&quot;:-11.694359165655513,&quot;y&quot;:6.136075818648166},{&quot;x&quot;:-11.694359165655513,&quot;y&quot;:10.492675335340433}],&quot;closed&quot;:true},&quot;pathSmoothing&quot;:{&quot;type&quot;:&quot;BISECT_SMOOTHING&quot;,&quot;smoothing&quot;:1,&quot;endPointMirroring&quot;:&quot;MIRROR_TANGENT_BOTH&quot;},&quot;pathStyles&quot;:[{&quot;type&quot;:&quot;FILL&quot;,&quot;fillStyle&quot;:&quot;rgba(223, 237, 250, 1)&quot;},{&quot;type&quot;:&quot;STROKE&quot;,&quot;strokeStyle&quot;:&quot;rgba(45, 95, 138, 1)&quot;,&quot;lineWidth&quot;:0.6732162333842834,&quot;lineJoin&quot;:&quot;round&quot;}],&quot;relativeTransform&quot;:{&quot;translate&quot;:{&quot;x&quot;:13.78756992153221,&quot;y&quot;:-3.6436940647846825},&quot;rotate&quot;:-2.4492935982947054e-16},&quot;parent&quot;:{&quot;type&quot;:&quot;CHILD&quot;,&quot;parentId&quot;:&quot;69a63334-8c4e-4ec3-b2cc-cb6240536aac&quot;,&quot;order&quot;:&quot;5&quot;},&quot;connectorInfo&quot;:{&quot;connectedObjects&quot;:[],&quot;type&quot;:&quot;CUBIC&quot;,&quot;offset&quot;:{&quot;x&quot;:0,&quot;y&quot;:0},&quot;bending&quot;:0.1,&quot;firstElementIsHead&quot;:true,&quot;customized&quot;:true}},&quot;7fe9a8cc-1df7-4d7c-bc2f-250b00574be5&quot;:{&quot;type&quot;:&quot;FIGURE_OBJECT&quot;,&quot;id&quot;:&quot;7fe9a8cc-1df7-4d7c-bc2f-250b00574be5&quot;,&quot;relativeTransform&quot;:{&quot;translate&quot;:{&quot;x&quot;:-20.98120732576217,&quot;y&quot;:-11.282039945414356},&quot;rotate&quot;:-0.6147863133011937,&quot;skewX&quot;:7.579535623458306e-17},&quot;opacity&quot;:1,&quot;path&quot;:{&quot;type&quot;:&quot;RECT&quot;,&quot;size&quot;:{&quot;x&quot;:-7.635755760072708,&quot;y&quot;:30.927230884399727},&quot;cornerRounding&quot;:{&quot;type&quot;:&quot;ARC_LENGTH&quot;,&quot;global&quot;:6.465202045997653},&quot;selectedObjectIds&quot;:[&quot;a6aa7d02-4965-4e56-b961-b56c4151f571&quot;]},&quot;pathStyles&quot;:[{&quot;type&quot;:&quot;FILL&quot;,&quot;fillStyle&quot;:&quot;rgba(223, 237, 250, 1)&quot;},{&quot;type&quot;:&quot;STROKE&quot;,&quot;strokeStyle&quot;:&quot;rgba(45, 95, 138, 1)&quot;,&quot;lineWidth&quot;:0.6732162333842829,&quot;lineJoin&quot;:&quot;round&quot;}],&quot;isLocked&quot;:false,&quot;parent&quot;:{&quot;type&quot;:&quot;CHILD&quot;,&quot;parentId&quot;:&quot;69a63334-8c4e-4ec3-b2cc-cb6240536aac&quot;,&quot;order&quot;:&quot;7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5ec541c5-15e1-4f5a-9adc-62a980ec2725"/>
  <p:tag name="TRANSPARENTBACKGROUND" val="true"/>
  <p:tag name="VERSION" val="1731665307864"/>
  <p:tag name="TITLE" val="Untitled"/>
  <p:tag name="CREATORNAME" val="Rienk Nieuwland"/>
  <p:tag name="DATEINSERTED" val="1731665317647"/>
  <p:tag name="DPI" val="300"/>
  <p:tag name="BIOJSON" val="{&quot;id&quot;:&quot;8322126b-91d3-4128-afe0-6e4387cd940e&quot;,&quot;objects&quot;:{&quot;5ec541c5-15e1-4f5a-9adc-62a980ec2725&quot;:{&quot;id&quot;:&quot;5ec541c5-15e1-4f5a-9adc-62a980ec2725&quot;,&quot;name&quot;:&quot;Sphere&quot;,&quot;displayName&quot;:&quot;&quot;,&quot;type&quot;:&quot;FIGURE_OBJECT&quot;,&quot;relativeTransform&quot;:{&quot;translate&quot;:{&quot;x&quot;:119.60726499124917,&quot;y&quot;:291.8102360115475},&quot;rotate&quot;:0,&quot;skewX&quot;:0,&quot;scale&quot;:{&quot;x&quot;:0.3630071245657245,&quot;y&quot;:0.3630071245657245}},&quot;image&quot;:{&quot;url&quot;:&quot;https://icons.biorender.com/biorender/5f4529c2929bce0028c9f87c/sphere.png&quot;,&quot;fallbackUrl&quot;:&quot;https://res.cloudinary.com/dlcjuc3ej/image/upload/v1598368171/hn8prk1mpbi6hpkigwlz.svg#/keystone/api/icons/5f4529c2929bce0028c9f87c/sphere.svg#/keystone/api/icons/5f4529c2929bce0028c9f87c/sphere.svg#/keystone/api/icons/5f4529c2929bce0028c9f87c/sphere.svg#/keystone/api/icons/5f4529c2929bce0028c9f87c/sphere.svg#/keystone/api/icons/5f4529c2929bce0028c9f87c/sphere.svg#/keystone/api/icons/5f4529c2929bce0028c9f87c/sphere.svg#/keystone/api/icons/5f4529c2929bce0028c9f87c/sphere.svg&quot;,&quot;isPremium&quot;:false,&quot;isOrgIcon&quot;:false,&quot;size&quot;:{&quot;x&quot;:50,&quot;y&quot;:50}},&quot;source&quot;:{&quot;id&quot;:&quot;5b8847989629ce1400901caa&quot;,&quot;version&quot;:&quot;1598368171&quot;,&quot;type&quot;:&quot;ASSETS&quot;},&quot;isPremium&quot;:false,&quot;parent&quot;:{&quot;type&quot;:&quot;CHILD&quot;,&quot;parentId&quot;:&quot;77f56639-02e0-4f1b-b9b1-ba5e5e6bd79b&quot;,&quot;order&quot;:&quot;999998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69a63334-8c4e-4ec3-b2cc-cb6240536aac"/>
  <p:tag name="TRANSPARENTBACKGROUND" val="true"/>
  <p:tag name="VERSION" val="1731664505396"/>
  <p:tag name="TITLE" val="Untitled"/>
  <p:tag name="CREATORNAME" val="Rienk Nieuwland"/>
  <p:tag name="DATEINSERTED" val="1731664515241"/>
  <p:tag name="DPI" val="300"/>
  <p:tag name="BIOJSON" val="{&quot;id&quot;:&quot;8322126b-91d3-4128-afe0-6e4387cd940e&quot;,&quot;objects&quot;:{&quot;69a63334-8c4e-4ec3-b2cc-cb6240536aac&quot;:{&quot;relativeTransform&quot;:{&quot;translate&quot;:{&quot;x&quot;:328.7651848206389,&quot;y&quot;:-80.88268593222995},&quot;rotate&quot;:0,&quot;skewX&quot;:0,&quot;scale&quot;:{&quot;x&quot;:1,&quot;y&quot;:1}},&quot;type&quot;:&quot;FIGURE_OBJECT&quot;,&quot;id&quot;:&quot;69a63334-8c4e-4ec3-b2cc-cb6240536aac&quot;,&quot;parent&quot;:{&quot;type&quot;:&quot;CHILD&quot;,&quot;parentId&quot;:&quot;77f56639-02e0-4f1b-b9b1-ba5e5e6bd79b&quot;,&quot;order&quot;:&quot;999&quot;},&quot;name&quot;:&quot;Antibody (round style, single color, editable)&quot;,&quot;displayName&quot;:&quot;Antibody (round style, single color, editable)&quot;,&quot;source&quot;:{&quot;id&quot;:&quot;66fda792656920bc91b7c5a8&quot;,&quot;type&quot;:&quot;ASSETS&quot;},&quot;isPremium&quot;:true},&quot;428ccc88-4fc4-42cd-b8ce-6a02b446ec0e&quot;:{&quot;type&quot;:&quot;FIGURE_OBJECT&quot;,&quot;id&quot;:&quot;428ccc88-4fc4-42cd-b8ce-6a02b446ec0e&quot;,&quot;path&quot;:{&quot;type&quot;:&quot;POLY_LINE&quot;,&quot;points&quot;:[{&quot;x&quot;:11.750004683972188,&quot;y&quot;:21.93371579008982},{&quot;x&quot;:11.750004683972188,&quot;y&quot;:32.58727387146175},{&quot;x&quot;:11.750004683972188,&quot;y&quot;:38.00737116986987},{&quot;x&quot;:12.149499067635006,&quot;y&quot;:42.63272197657701},{&quot;x&quot;:13.697057060529534,&quot;y&quot;:44.45512818838515},{&quot;x&quot;:16.77954646622689,&quot;y&quot;:44.45512818838515},{&quot;x&quot;:18.38878635928156,&quot;y&quot;:42.652381016089976},{&quot;x&quot;:18.606692386734,&quot;y&quot;:39.608270012922745},{&quot;x&quot;:18.606692386734,&quot;y&quot;:37.726766430575},{&quot;x&quot;:18.66113986964752,&quot;y&quot;:21.56362887891553},{&quot;x&quot;:18.66113986964752,&quot;y&quot;:5.854462217781991},{&quot;x&quot;:18.66113986964752,&quot;y&quot;:4.381711107966806},{&quot;x&quot;:18.806410554615823,&quot;y&quot;:2.7157994344371117},{&quot;x&quot;:19.269746308078293,&quot;y&quot;:1.6052285339476584},{&quot;x&quot;:20.673320658324176,&quot;y&quot;:-0.544119122695622},{&quot;x&quot;:34.20938449518805,&quot;y&quot;:-19.82278887869064},{&quot;x&quot;:35.08097294679812,&quot;y&quot;:-21.06131340760287},{&quot;x&quot;:35.865601831790215,&quot;y&quot;:-22.548164289920663},{&quot;x&quot;:35.865601831790215,&quot;y&quot;:-24.510418521982665},{&quot;x&quot;:35.09432688635074,&quot;y&quot;:-26.014803748430396},{&quot;x&quot;:33.62332674702178,&quot;y&quot;:-26.866688255534637},{&quot;x&quot;:31.520650126587743,&quot;y&quot;:-26.866688255534637},{&quot;x&quot;:30.062354892160947,&quot;y&quot;:-25.842892347805275},{&quot;x&quot;:28.763259490112308,&quot;y&quot;:-24.087747610672945},{&quot;x&quot;:25.280123499472957,&quot;y&quot;:-19.060074657462987},{&quot;x&quot;:20.60679287716349,&quot;y&quot;:-12.355838594221336},{&quot;x&quot;:16.355557433278854,&quot;y&quot;:-6.336333178282485},{&quot;x&quot;:13.016055028255684,&quot;y&quot;:-1.5554645208247198},{&quot;x&quot;:12.212911510373399,&quot;y&quot;:-0.352761642731816},{&quot;x&quot;:11.930424028728998,&quot;y&quot;:0.5912709464581771},{&quot;x&quot;:11.694359165655513,&quot;y&quot;:3.9239174662312255},{&quot;x&quot;:11.694359165655513,&quot;y&quot;:6.136075818648166},{&quot;x&quot;:11.694359165655513,&quot;y&quot;:10.492675335340433}],&quot;closed&quot;:true},&quot;pathSmoothing&quot;:{&quot;type&quot;:&quot;BISECT_SMOOTHING&quot;,&quot;smoothing&quot;:1,&quot;endPointMirroring&quot;:&quot;MIRROR_TANGENT_BOTH&quot;},&quot;pathStyles&quot;:[{&quot;type&quot;:&quot;FILL&quot;,&quot;fillStyle&quot;:&quot;rgba(223, 237, 250, 1)&quot;},{&quot;type&quot;:&quot;STROKE&quot;,&quot;strokeStyle&quot;:&quot;rgba(45, 95, 138, 1)&quot;,&quot;lineWidth&quot;:0.6732162333842834,&quot;lineJoin&quot;:&quot;round&quot;}],&quot;relativeTransform&quot;:{&quot;translate&quot;:{&quot;x&quot;:-4.825939562810084,&quot;y&quot;:-3.6436940647846825},&quot;rotate&quot;:0},&quot;parent&quot;:{&quot;type&quot;:&quot;CHILD&quot;,&quot;parentId&quot;:&quot;69a63334-8c4e-4ec3-b2cc-cb6240536aac&quot;,&quot;order&quot;:&quot;1&quot;},&quot;connectorInfo&quot;:{&quot;connectedObjects&quot;:[],&quot;type&quot;:&quot;CUBIC&quot;,&quot;offset&quot;:{&quot;x&quot;:0,&quot;y&quot;:0},&quot;bending&quot;:0.1,&quot;firstElementIsHead&quot;:true,&quot;customized&quot;:true}},&quot;334583c5-cf06-4fe5-a7c4-df3c5ce2d9b4&quot;:{&quot;type&quot;:&quot;FIGURE_OBJECT&quot;,&quot;id&quot;:&quot;334583c5-cf06-4fe5-a7c4-df3c5ce2d9b4&quot;,&quot;relativeTransform&quot;:{&quot;translate&quot;:{&quot;x&quot;:29.942837684484303,&quot;y&quot;:-11.282039945414356},&quot;rotate&quot;:0.6147863133011933},&quot;opacity&quot;:1,&quot;path&quot;:{&quot;type&quot;:&quot;RECT&quot;,&quot;size&quot;:{&quot;x&quot;:7.635755760072711,&quot;y&quot;:30.927230884399727},&quot;cornerRounding&quot;:{&quot;type&quot;:&quot;ARC_LENGTH&quot;,&quot;global&quot;:6.465202045997655},&quot;selectedObjectIds&quot;:[&quot;a6aa7d02-4965-4e56-b961-b56c4151f571&quot;]},&quot;pathStyles&quot;:[{&quot;type&quot;:&quot;FILL&quot;,&quot;fillStyle&quot;:&quot;rgba(223, 237, 250, 1)&quot;},{&quot;type&quot;:&quot;STROKE&quot;,&quot;strokeStyle&quot;:&quot;rgba(45, 95, 138, 1)&quot;,&quot;lineWidth&quot;:0.6732162333842832,&quot;lineJoin&quot;:&quot;round&quot;}],&quot;isLocked&quot;:false,&quot;parent&quot;:{&quot;type&quot;:&quot;CHILD&quot;,&quot;parentId&quot;:&quot;69a63334-8c4e-4ec3-b2cc-cb6240536aac&quot;,&quot;order&quot;:&quot;2&quot;}},&quot;9cf13397-9112-4d63-b8e3-ff3f55913e4c&quot;:{&quot;type&quot;:&quot;FIGURE_OBJECT&quot;,&quot;id&quot;:&quot;9cf13397-9112-4d63-b8e3-ff3f55913e4c&quot;,&quot;path&quot;:{&quot;type&quot;:&quot;POLY_LINE&quot;,&quot;points&quot;:[{&quot;x&quot;:-11.750004683972188,&quot;y&quot;:21.93371579008982},{&quot;x&quot;:-11.750004683972188,&quot;y&quot;:32.58727387146175},{&quot;x&quot;:-11.750004683972188,&quot;y&quot;:38.00737116986987},{&quot;x&quot;:-12.149499067635006,&quot;y&quot;:42.63272197657701},{&quot;x&quot;:-13.697057060529534,&quot;y&quot;:44.45512818838515},{&quot;x&quot;:-16.77954646622689,&quot;y&quot;:44.45512818838515},{&quot;x&quot;:-18.38878635928156,&quot;y&quot;:42.652381016089976},{&quot;x&quot;:-18.606692386734,&quot;y&quot;:39.608270012922745},{&quot;x&quot;:-18.606692386734,&quot;y&quot;:37.726766430575},{&quot;x&quot;:-18.66113986964752,&quot;y&quot;:21.56362887891553},{&quot;x&quot;:-18.66113986964752,&quot;y&quot;:5.854462217781991},{&quot;x&quot;:-18.66113986964752,&quot;y&quot;:4.381711107966806},{&quot;x&quot;:-18.806410554615823,&quot;y&quot;:2.7157994344371117},{&quot;x&quot;:-19.269746308078293,&quot;y&quot;:1.6052285339476584},{&quot;x&quot;:-20.673320658324176,&quot;y&quot;:-0.544119122695622},{&quot;x&quot;:-34.20938449518805,&quot;y&quot;:-19.82278887869064},{&quot;x&quot;:-35.08097294679812,&quot;y&quot;:-21.06131340760287},{&quot;x&quot;:-35.865601831790215,&quot;y&quot;:-22.548164289920663},{&quot;x&quot;:-35.865601831790215,&quot;y&quot;:-24.510418521982665},{&quot;x&quot;:-35.09432688635074,&quot;y&quot;:-26.014803748430396},{&quot;x&quot;:-33.62332674702178,&quot;y&quot;:-26.866688255534637},{&quot;x&quot;:-31.520650126587743,&quot;y&quot;:-26.866688255534637},{&quot;x&quot;:-30.062354892160947,&quot;y&quot;:-25.842892347805275},{&quot;x&quot;:-28.763259490112308,&quot;y&quot;:-24.087747610672945},{&quot;x&quot;:-25.280123499472957,&quot;y&quot;:-19.060074657462987},{&quot;x&quot;:-20.60679287716349,&quot;y&quot;:-12.355838594221336},{&quot;x&quot;:-16.355557433278854,&quot;y&quot;:-6.336333178282485},{&quot;x&quot;:-13.016055028255684,&quot;y&quot;:-1.5554645208247198},{&quot;x&quot;:-12.212911510373399,&quot;y&quot;:-0.352761642731816},{&quot;x&quot;:-11.930424028728998,&quot;y&quot;:0.5912709464581771},{&quot;x&quot;:-11.694359165655513,&quot;y&quot;:3.9239174662312255},{&quot;x&quot;:-11.694359165655513,&quot;y&quot;:6.136075818648166},{&quot;x&quot;:-11.694359165655513,&quot;y&quot;:10.492675335340433}],&quot;closed&quot;:true},&quot;pathSmoothing&quot;:{&quot;type&quot;:&quot;BISECT_SMOOTHING&quot;,&quot;smoothing&quot;:1,&quot;endPointMirroring&quot;:&quot;MIRROR_TANGENT_BOTH&quot;},&quot;pathStyles&quot;:[{&quot;type&quot;:&quot;FILL&quot;,&quot;fillStyle&quot;:&quot;rgba(223, 237, 250, 1)&quot;},{&quot;type&quot;:&quot;STROKE&quot;,&quot;strokeStyle&quot;:&quot;rgba(45, 95, 138, 1)&quot;,&quot;lineWidth&quot;:0.6732162333842834,&quot;lineJoin&quot;:&quot;round&quot;}],&quot;relativeTransform&quot;:{&quot;translate&quot;:{&quot;x&quot;:13.78756992153221,&quot;y&quot;:-3.6436940647846825},&quot;rotate&quot;:-2.4492935982947054e-16},&quot;parent&quot;:{&quot;type&quot;:&quot;CHILD&quot;,&quot;parentId&quot;:&quot;69a63334-8c4e-4ec3-b2cc-cb6240536aac&quot;,&quot;order&quot;:&quot;5&quot;},&quot;connectorInfo&quot;:{&quot;connectedObjects&quot;:[],&quot;type&quot;:&quot;CUBIC&quot;,&quot;offset&quot;:{&quot;x&quot;:0,&quot;y&quot;:0},&quot;bending&quot;:0.1,&quot;firstElementIsHead&quot;:true,&quot;customized&quot;:true}},&quot;7fe9a8cc-1df7-4d7c-bc2f-250b00574be5&quot;:{&quot;type&quot;:&quot;FIGURE_OBJECT&quot;,&quot;id&quot;:&quot;7fe9a8cc-1df7-4d7c-bc2f-250b00574be5&quot;,&quot;relativeTransform&quot;:{&quot;translate&quot;:{&quot;x&quot;:-20.98120732576217,&quot;y&quot;:-11.282039945414356},&quot;rotate&quot;:-0.6147863133011937,&quot;skewX&quot;:7.579535623458306e-17},&quot;opacity&quot;:1,&quot;path&quot;:{&quot;type&quot;:&quot;RECT&quot;,&quot;size&quot;:{&quot;x&quot;:-7.635755760072708,&quot;y&quot;:30.927230884399727},&quot;cornerRounding&quot;:{&quot;type&quot;:&quot;ARC_LENGTH&quot;,&quot;global&quot;:6.465202045997653},&quot;selectedObjectIds&quot;:[&quot;a6aa7d02-4965-4e56-b961-b56c4151f571&quot;]},&quot;pathStyles&quot;:[{&quot;type&quot;:&quot;FILL&quot;,&quot;fillStyle&quot;:&quot;rgba(223, 237, 250, 1)&quot;},{&quot;type&quot;:&quot;STROKE&quot;,&quot;strokeStyle&quot;:&quot;rgba(45, 95, 138, 1)&quot;,&quot;lineWidth&quot;:0.6732162333842829,&quot;lineJoin&quot;:&quot;round&quot;}],&quot;isLocked&quot;:false,&quot;parent&quot;:{&quot;type&quot;:&quot;CHILD&quot;,&quot;parentId&quot;:&quot;69a63334-8c4e-4ec3-b2cc-cb6240536aac&quot;,&quot;order&quot;:&quot;7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5ec541c5-15e1-4f5a-9adc-62a980ec2725"/>
  <p:tag name="TRANSPARENTBACKGROUND" val="true"/>
  <p:tag name="VERSION" val="1731665307864"/>
  <p:tag name="TITLE" val="Untitled"/>
  <p:tag name="CREATORNAME" val="Rienk Nieuwland"/>
  <p:tag name="DATEINSERTED" val="1731665317647"/>
  <p:tag name="DPI" val="300"/>
  <p:tag name="BIOJSON" val="{&quot;id&quot;:&quot;8322126b-91d3-4128-afe0-6e4387cd940e&quot;,&quot;objects&quot;:{&quot;5ec541c5-15e1-4f5a-9adc-62a980ec2725&quot;:{&quot;id&quot;:&quot;5ec541c5-15e1-4f5a-9adc-62a980ec2725&quot;,&quot;name&quot;:&quot;Sphere&quot;,&quot;displayName&quot;:&quot;&quot;,&quot;type&quot;:&quot;FIGURE_OBJECT&quot;,&quot;relativeTransform&quot;:{&quot;translate&quot;:{&quot;x&quot;:119.60726499124917,&quot;y&quot;:291.8102360115475},&quot;rotate&quot;:0,&quot;skewX&quot;:0,&quot;scale&quot;:{&quot;x&quot;:0.3630071245657245,&quot;y&quot;:0.3630071245657245}},&quot;image&quot;:{&quot;url&quot;:&quot;https://icons.biorender.com/biorender/5f4529c2929bce0028c9f87c/sphere.png&quot;,&quot;fallbackUrl&quot;:&quot;https://res.cloudinary.com/dlcjuc3ej/image/upload/v1598368171/hn8prk1mpbi6hpkigwlz.svg#/keystone/api/icons/5f4529c2929bce0028c9f87c/sphere.svg#/keystone/api/icons/5f4529c2929bce0028c9f87c/sphere.svg#/keystone/api/icons/5f4529c2929bce0028c9f87c/sphere.svg#/keystone/api/icons/5f4529c2929bce0028c9f87c/sphere.svg#/keystone/api/icons/5f4529c2929bce0028c9f87c/sphere.svg#/keystone/api/icons/5f4529c2929bce0028c9f87c/sphere.svg#/keystone/api/icons/5f4529c2929bce0028c9f87c/sphere.svg&quot;,&quot;isPremium&quot;:false,&quot;isOrgIcon&quot;:false,&quot;size&quot;:{&quot;x&quot;:50,&quot;y&quot;:50}},&quot;source&quot;:{&quot;id&quot;:&quot;5b8847989629ce1400901caa&quot;,&quot;version&quot;:&quot;1598368171&quot;,&quot;type&quot;:&quot;ASSETS&quot;},&quot;isPremium&quot;:false,&quot;parent&quot;:{&quot;type&quot;:&quot;CHILD&quot;,&quot;parentId&quot;:&quot;77f56639-02e0-4f1b-b9b1-ba5e5e6bd79b&quot;,&quot;order&quot;:&quot;999998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1a698cc8-529b-4b2c-8f59-12bb880d39f0"/>
  <p:tag name="TRANSPARENTBACKGROUND" val="true"/>
  <p:tag name="VERSION" val="1731661020270"/>
  <p:tag name="TITLE" val="Untitled"/>
  <p:tag name="CREATORNAME" val="Rienk Nieuwland"/>
  <p:tag name="DATEINSERTED" val="1731661033825"/>
  <p:tag name="DPI" val="300"/>
  <p:tag name="BIOJSON" val="{&quot;id&quot;:&quot;8322126b-91d3-4128-afe0-6e4387cd940e&quot;,&quot;objects&quot;:{&quot;1a698cc8-529b-4b2c-8f59-12bb880d39f0&quot;:{&quot;relativeTransform&quot;:{&quot;translate&quot;:{&quot;x&quot;:-856.7172380816198,&quot;y&quot;:435.7685790128907},&quot;rotate&quot;:0,&quot;skewX&quot;:0,&quot;scale&quot;:{&quot;x&quot;:1,&quot;y&quot;:1}},&quot;type&quot;:&quot;FIGURE_OBJECT&quot;,&quot;id&quot;:&quot;1a698cc8-529b-4b2c-8f59-12bb880d39f0&quot;,&quot;parent&quot;:{&quot;type&quot;:&quot;CHILD&quot;,&quot;parentId&quot;:&quot;77f56639-02e0-4f1b-b9b1-ba5e5e6bd79b&quot;,&quot;order&quot;:&quot;8&quot;},&quot;name&quot;:&quot;qPCR machine (with 96 well PCR plate and pipette)&quot;,&quot;displayName&quot;:&quot;qPCR machine (with 96 well PCR plate and pipette)&quot;,&quot;source&quot;:{&quot;id&quot;:&quot;6707e3c362a8e7604aaac7e5&quot;,&quot;type&quot;:&quot;ASSETS&quot;},&quot;isPremium&quot;:false},&quot;2cf66511-b4c3-4c74-89fb-0b0676e9b3ef&quot;:{&quot;id&quot;:&quot;2cf66511-b4c3-4c74-89fb-0b0676e9b3ef&quot;,&quot;name&quot;:&quot;qPCR machine&quot;,&quot;displayName&quot;:&quot;&quot;,&quot;type&quot;:&quot;FIGURE_OBJECT&quot;,&quot;relativeTransform&quot;:{&quot;translate&quot;:{&quot;x&quot;:913.240218031007,&quot;y&quot;:-350.4658562417175},&quot;rotate&quot;:0,&quot;skewX&quot;:0,&quot;scale&quot;:{&quot;x&quot;:0.831331033461228,&quot;y&quot;:0.8418052643445741}},&quot;image&quot;:{&quot;url&quot;:&quot;https://icons.biorender.com/biorender/5c7ee9b823b47f33009332e8/20190305212824/image/qpcr-machine.png&quot;,&quot;fallbackUrl&quot;:&quot;https://res.cloudinary.com/dlcjuc3ej/image/upload/v1551821304/huk1wvwvr9ifkl8fzocs.svg#/keystone/api/icons/5c7ee9b823b47f33009332e8/20190305212824/image/qpcr-machine.svg&quot;,&quot;isPremium&quot;:false,&quot;size&quot;:{&quot;x&quot;:150,&quot;y&quot;:170.09237875288684}},&quot;source&quot;:{&quot;id&quot;:&quot;5c7ee9b823b47f33009332e8&quot;,&quot;version&quot;:1551821304,&quot;type&quot;:&quot;ASSETS&quot;},&quot;isPremium&quot;:false,&quot;parent&quot;:{&quot;type&quot;:&quot;CHILD&quot;,&quot;parentId&quot;:&quot;1a698cc8-529b-4b2c-8f59-12bb880d39f0&quot;,&quot;order&quot;:&quot;2&quot;}},&quot;776e87dd-3b3c-465b-bd8b-c39a89646e16&quot;:{&quot;id&quot;:&quot;776e87dd-3b3c-465b-bd8b-c39a89646e16&quot;,&quot;name&quot;:&quot;PCR plate (96 well, top, with liquid)&quot;,&quot;displayName&quot;:&quot;&quot;,&quot;type&quot;:&quot;FIGURE_OBJECT&quot;,&quot;relativeTransform&quot;:{&quot;translate&quot;:{&quot;x&quot;:996.7447047418791,&quot;y&quot;:-294.4459426021374},&quot;rotate&quot;:0,&quot;skewX&quot;:0,&quot;scale&quot;:{&quot;x&quot;:0.34154282263437313,&quot;y&quot;:0.3415428226343732}},&quot;image&quot;:{&quot;url&quot;:&quot;https://icons.biorender.com/biorender/642c68cbe9b2b6001f15b291/20230405142118/image/pcr-plate-96-well-top-with-liquid.png&quot;,&quot;fallbackUrl&quot;:&quot;https://res.cloudinary.com/dlcjuc3ej/image/upload/v1680704478/v8rrfxxfq2bkszexr44c.svg#/keystone/api/icons/642c68cbe9b2b6001f15b291/20230405142118/image/pcr-plate-96-well-top-with-liquid.svg&quot;,&quot;isPremium&quot;:false,&quot;size&quot;:{&quot;x&quot;:250,&quot;y&quot;:91.1910669975186}},&quot;source&quot;:{&quot;id&quot;:&quot;642c68cbe9b2b6001f15b291&quot;,&quot;version&quot;:1680704478,&quot;type&quot;:&quot;ASSETS&quot;},&quot;isPremium&quot;:false,&quot;parent&quot;:{&quot;type&quot;:&quot;CHILD&quot;,&quot;parentId&quot;:&quot;1a698cc8-529b-4b2c-8f59-12bb880d39f0&quot;,&quot;order&quot;:&quot;5&quot;}},&quot;1a98d446-4f0b-4cd1-a73b-00c3261a1bde&quot;:{&quot;relativeTransform&quot;:{&quot;translate&quot;:{&quot;x&quot;:1009.1070594965495,&quot;y&quot;:-350.46635613182934},&quot;rotate&quot;:0.4487378497151616},&quot;type&quot;:&quot;FIGURE_OBJECT&quot;,&quot;id&quot;:&quot;1a98d446-4f0b-4cd1-a73b-00c3261a1bde&quot;,&quot;name&quot;:&quot;Pipette (with large tip)&quot;,&quot;displayName&quot;:&quot;Pipette (with large tip)&quot;,&quot;opacity&quot;:1,&quot;source&quot;:{&quot;id&quot;:&quot;62c47a6712c802eb76823793&quot;,&quot;type&quot;:&quot;ASSETS&quot;},&quot;pathStyles&quot;:[{&quot;type&quot;:&quot;FILL&quot;,&quot;fillStyle&quot;:&quot;rgb(0,0,0)&quot;}],&quot;isLocked&quot;:false,&quot;parent&quot;:{&quot;type&quot;:&quot;CHILD&quot;,&quot;parentId&quot;:&quot;1a698cc8-529b-4b2c-8f59-12bb880d39f0&quot;,&quot;order&quot;:&quot;7&quot;},&quot;isPremium&quot;:true},&quot;a0d48145-d45b-4e9b-9646-b0988275a6c9&quot;:{&quot;type&quot;:&quot;FIGURE_OBJECT&quot;,&quot;id&quot;:&quot;a0d48145-d45b-4e9b-9646-b0988275a6c9&quot;,&quot;name&quot;:&quot;Pipette&quot;,&quot;relativeTransform&quot;:{&quot;translate&quot;:{&quot;x&quot;:-2.1346312664857938e-14,&quot;y&quot;:-6.662479065578053},&quot;rotate&quot;:0,&quot;skewX&quot;:4.723965686950127e-17,&quot;scale&quot;:{&quot;x&quot;:0.19087072889259038,&quot;y&quot;:0.1908707288925904}},&quot;opacity&quot;:1,&quot;image&quot;:{&quot;url&quot;:&quot;https://icons.biorender.com/biorender/5f494f86d4a53600282c189d/20200910152831/image/pipette.png&quot;,&quot;fallbackUrl&quot;:&quot;https://res.cloudinary.com/dlcjuc3ej/image/upload/v1599751711/tfwcpb9y7tvlozmbo3ml.svg#/keystone/api/icons/5f494f86d4a53600282c189d/20200910152831/image/pipette.svg&quot;,&quot;size&quot;:{&quot;x&quot;:128,&quot;y&quot;:438},&quot;isPremium&quot;:false},&quot;source&quot;:{&quot;id&quot;:&quot;5f494f86d4a53600282c189d&quot;,&quot;type&quot;:&quot;ASSETS&quot;},&quot;pathStyles&quot;:[{&quot;type&quot;:&quot;FILL&quot;,&quot;fillStyle&quot;:&quot;rgb(0,0,0)&quot;}],&quot;isLocked&quot;:false,&quot;parent&quot;:{&quot;type&quot;:&quot;CHILD&quot;,&quot;parentId&quot;:&quot;1a98d446-4f0b-4cd1-a73b-00c3261a1bde&quot;,&quot;order&quot;:&quot;2&quot;}},&quot;1b453423-c828-4e58-9e79-9606d9b25c59&quot;:{&quot;type&quot;:&quot;FIGURE_OBJECT&quot;,&quot;id&quot;:&quot;1b453423-c828-4e58-9e79-9606d9b25c59&quot;,&quot;name&quot;:&quot;Pipette tip (big)&quot;,&quot;relativeTransform&quot;:{&quot;translate&quot;:{&quot;x&quot;:1.0087572019309075,&quot;y&quot;:39.52142288703402},&quot;rotate&quot;:0,&quot;skewX&quot;:4.723965686950127e-17,&quot;scale&quot;:{&quot;x&quot;:0.029031642227342027,&quot;y&quot;:0.029031642227342034}},&quot;opacity&quot;:1,&quot;image&quot;:{&quot;url&quot;:&quot;https://icons.biorender.com/biorender/5f494e47d4a53600282c1872/20220705150714/image/pipette-tip-big.png&quot;,&quot;fallbackUrl&quot;:&quot;https://res.cloudinary.com/dlcjuc3ej/image/upload/v1657033634/kbgi6lh8qbcwhy1ghdzg.svg#/keystone/api/icons/5f494e47d4a53600282c1872/20220705150714/image/pipette-tip-big.svg#/keystone/api/icons/5f494e47d4a53600282c1872/20220705150714/image/pipette-tip-big.svg#/keystone/api/icons/5f494e47d4a53600282c1872/20220705150714/image/pipette-tip-big.svg#/keystone/api/icons/5f494e47d4a53600282c1872/20220705150714/image/pipette-tip-big.svg#/keystone/api/icons/5f494e47d4a53600282c1872/20220705150714/image/pipette-tip-big.svg#/keystone/api/icons/5f494e47d4a53600282c1872/20220705150714/image/pipette-tip-big.svg#/keystone/api/icons/5f494e47d4a53600282c1872/20220705150714/image/pipette-tip-big.svg&quot;,&quot;size&quot;:{&quot;x&quot;:128,&quot;y&quot;:616},&quot;isPremium&quot;:false},&quot;source&quot;:{&quot;id&quot;:&quot;5f494e47d4a53600282c1872&quot;,&quot;type&quot;:&quot;ASSETS&quot;},&quot;pathStyles&quot;:[{&quot;type&quot;:&quot;FILL&quot;,&quot;fillStyle&quot;:&quot;rgb(0,0,0)&quot;}],&quot;isLocked&quot;:false,&quot;parent&quot;:{&quot;type&quot;:&quot;CHILD&quot;,&quot;parentId&quot;:&quot;1a98d446-4f0b-4cd1-a73b-00c3261a1bde&quot;,&quot;order&quot;:&quot;5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c4360852-6701-4699-ab15-1af17085c667"/>
  <p:tag name="TRANSPARENTBACKGROUND" val="true"/>
  <p:tag name="VERSION" val="1731661020270"/>
  <p:tag name="TITLE" val="Untitled"/>
  <p:tag name="CREATORNAME" val="Rienk Nieuwland"/>
  <p:tag name="DATEINSERTED" val="1731661033825"/>
  <p:tag name="DPI" val="300"/>
  <p:tag name="BIOJSON" val="{&quot;id&quot;:&quot;8322126b-91d3-4128-afe0-6e4387cd940e&quot;,&quot;objects&quot;:{&quot;c4360852-6701-4699-ab15-1af17085c667&quot;:{&quot;relativeTransform&quot;:{&quot;translate&quot;:{&quot;x&quot;:-704.3544285566109,&quot;y&quot;:299.84656425292576},&quot;rotate&quot;:0,&quot;skewX&quot;:0,&quot;scale&quot;:{&quot;x&quot;:1,&quot;y&quot;:1}},&quot;type&quot;:&quot;FIGURE_OBJECT&quot;,&quot;id&quot;:&quot;c4360852-6701-4699-ab15-1af17085c667&quot;,&quot;parent&quot;:{&quot;type&quot;:&quot;CHILD&quot;,&quot;parentId&quot;:&quot;77f56639-02e0-4f1b-b9b1-ba5e5e6bd79b&quot;,&quot;order&quot;:&quot;9&quot;},&quot;name&quot;:&quot;DNA sequence analysis (on computer screen)&quot;,&quot;displayName&quot;:&quot;DNA sequence analysis (on computer screen)&quot;,&quot;source&quot;:{&quot;id&quot;:&quot;6707e3c3df3fa692f09fd522&quot;,&quot;type&quot;:&quot;ASSETS&quot;},&quot;isPremium&quot;:false},&quot;2e9c7e23-4fd7-43b6-9662-bd8076d8243a&quot;:{&quot;relativeTransform&quot;:{&quot;translate&quot;:{&quot;x&quot;:1086.4066118988583,&quot;y&quot;:-226.01709396223663},&quot;rotate&quot;:0},&quot;type&quot;:&quot;FIGURE_OBJECT&quot;,&quot;id&quot;:&quot;2e9c7e23-4fd7-43b6-9662-bd8076d8243a&quot;,&quot;name&quot;:&quot;DNA sequencing graph&quot;,&quot;displayName&quot;:&quot;DNA sequencing graph&quot;,&quot;opacity&quot;:1,&quot;source&quot;:{&quot;id&quot;:&quot;5de905130065eb007d998f4f&quot;,&quot;type&quot;:&quot;ASSETS&quot;},&quot;pathStyles&quot;:[{&quot;type&quot;:&quot;FILL&quot;,&quot;fillStyle&quot;:&quot;rgb(0,0,0)&quot;}],&quot;isLocked&quot;:false,&quot;parent&quot;:{&quot;type&quot;:&quot;CHILD&quot;,&quot;parentId&quot;:&quot;c4360852-6701-4699-ab15-1af17085c667&quot;,&quot;order&quot;:&quot;5&quot;},&quot;isPremium&quot;:false},&quot;45cf4343-018c-44ff-a0af-7d1a2636f858&quot;:{&quot;type&quot;:&quot;FIGURE_OBJECT&quot;,&quot;id&quot;:&quot;45cf4343-018c-44ff-a0af-7d1a2636f858&quot;,&quot;relativeTransform&quot;:{&quot;translate&quot;:{&quot;x&quot;:0.34651634988015556,&quot;y&quot;:-7.897018835687406},&quot;rotate&quot;:0},&quot;opacity&quot;:1,&quot;path&quot;:{&quot;type&quot;:&quot;RECT&quot;,&quot;size&quot;:{&quot;x&quot;:146.47918767635414,&quot;y&quot;:64.41924859981053},&quot;cornerRounding&quot;:{&quot;type&quot;:&quot;ARC_LENGTH&quot;,&quot;global&quot;:0}},&quot;pathStyles&quot;:[{&quot;type&quot;:&quot;FILL&quot;,&quot;fillStyle&quot;:&quot;transparent&quot;},{&quot;type&quot;:&quot;STROKE&quot;,&quot;strokeStyle&quot;:&quot;rgba(23,23,23,1)&quot;,&quot;lineWidth&quot;:0.5911329001211213,&quot;lineJoin&quot;:&quot;round&quot;}],&quot;isLocked&quot;:false,&quot;parent&quot;:{&quot;type&quot;:&quot;CHILD&quot;,&quot;parentId&quot;:&quot;2e9c7e23-4fd7-43b6-9662-bd8076d8243a&quot;,&quot;order&quot;:&quot;2&quot;}},&quot;90726496-adfc-48de-8ed0-ae3898b983bc&quot;:{&quot;type&quot;:&quot;FIGURE_OBJECT&quot;,&quot;id&quot;:&quot;90726496-adfc-48de-8ed0-ae3898b983bc&quot;,&quot;parent&quot;:{&quot;type&quot;:&quot;CHILD&quot;,&quot;parentId&quot;:&quot;2e9c7e23-4fd7-43b6-9662-bd8076d8243a&quot;,&quot;order&quot;:&quot;17&quot;},&quot;relativeTransform&quot;:{&quot;translate&quot;:{&quot;x&quot;:0,&quot;y&quot;:0},&quot;rotate&quot;:0}},&quot;0eb618fc-cd9c-43fb-af17-55a9488b3e8f&quot;:{&quot;type&quot;:&quot;FIGURE_OBJECT&quot;,&quot;id&quot;:&quot;0eb618fc-cd9c-43fb-af17-55a9488b3e8f&quot;,&quot;relativeTransform&quot;:{&quot;translate&quot;:{&quot;x&quot;:-61.52469252849149,&quot;y&quot;:4.193751699773288},&quot;rotate&quot;:0},&quot;opacity&quot;:1,&quot;path&quot;:{&quot;type&quot;:&quot;POLY_LINE&quot;,&quot;points&quot;:[{&quot;x&quot;:-11.611980111082925,&quot;y&quot;:21.871978248589638},{&quot;x&quot;:-4.832963754800616,&quot;y&quot;:8.57148799586441},{&quot;x&quot;:0.8599118593149117,&quot;y&quot;:-21.871856360373325},{&quot;x&quot;:6.552787473430439,&quot;y&quot;:8.275921545803849},{&quot;x&quot;:11.611980111082925,&quot;y&quot;:21.871978248589638}],&quot;closed&quot;:false},&quot;pathStyles&quot;:[{&quot;type&quot;:&quot;FILL&quot;,&quot;fillStyle&quot;:&quot;transparent&quot;},{&quot;type&quot;:&quot;STROKE&quot;,&quot;strokeStyle&quot;:&quot;rgba(101, 33, 138, 1)&quot;,&quot;lineWidth&quot;:1.477832250302803,&quot;lineJoin&quot;:&quot;round&quot;}],&quot;pathSmoothing&quot;:{&quot;type&quot;:&quot;CATMULL_SMOOTHING&quot;,&quot;smoothing&quot;:0.2},&quot;isLocked&quot;:false,&quot;parent&quot;:{&quot;type&quot;:&quot;CHILD&quot;,&quot;parentId&quot;:&quot;90726496-adfc-48de-8ed0-ae3898b983bc&quot;,&quot;order&quot;:&quot;05&quot;}},&quot;bd4d7846-b5f7-43d0-a084-30cac9528cd6&quot;:{&quot;type&quot;:&quot;FIGURE_OBJECT&quot;,&quot;id&quot;:&quot;bd4d7846-b5f7-43d0-a084-30cac9528cd6&quot;,&quot;relativeTransform&quot;:{&quot;translate&quot;:{&quot;x&quot;:59.088388624026486,&quot;y&quot;:2.633344026912331},&quot;rotate&quot;:0},&quot;opacity&quot;:1,&quot;path&quot;:{&quot;type&quot;:&quot;POLY_LINE&quot;,&quot;points&quot;:[{&quot;x&quot;:-10.902252727796322,&quot;y&quot;:22.397345798274},{&quot;x&quot;:-4.537571695358514,&quot;y&quot;:8.777376169049104},{&quot;x&quot;:0.807353812545113,&quot;y&quot;:-22.397220982288047},{&quot;x&quot;:6.15227932044867,&quot;y&quot;:8.474710177288522},{&quot;x&quot;:10.902252727796396,&quot;y&quot;:22.397345798274}],&quot;closed&quot;:false},&quot;pathStyles&quot;:[{&quot;type&quot;:&quot;FILL&quot;,&quot;fillStyle&quot;:&quot;transparent&quot;},{&quot;type&quot;:&quot;STROKE&quot;,&quot;strokeStyle&quot;:&quot;rgba(101, 33, 138, 1)&quot;,&quot;lineWidth&quot;:1.477832250302803,&quot;lineJoin&quot;:&quot;round&quot;}],&quot;pathSmoothing&quot;:{&quot;type&quot;:&quot;CATMULL_SMOOTHING&quot;,&quot;smoothing&quot;:0.2},&quot;isLocked&quot;:false,&quot;parent&quot;:{&quot;type&quot;:&quot;CHILD&quot;,&quot;parentId&quot;:&quot;90726496-adfc-48de-8ed0-ae3898b983bc&quot;,&quot;order&quot;:&quot;1&quot;}},&quot;fc4872b5-74b8-4fe5-9001-072826aff402&quot;:{&quot;type&quot;:&quot;FIGURE_OBJECT&quot;,&quot;id&quot;:&quot;fc4872b5-74b8-4fe5-9001-072826aff402&quot;,&quot;relativeTransform&quot;:{&quot;translate&quot;:{&quot;x&quot;:-37.59365318039259,&quot;y&quot;:1.238178615329911},&quot;rotate&quot;:0},&quot;opacity&quot;:1,&quot;path&quot;:{&quot;type&quot;:&quot;POLY_LINE&quot;,&quot;points&quot;:[{&quot;x&quot;:-11.611980111082925,&quot;y&quot;:24.71245801296582},{&quot;x&quot;:-4.832963754800616,&quot;y&quot;:9.684653797609702},{&quot;x&quot;:0.8599118593149117,&quot;y&quot;:-24.71232029531658},{&quot;x&quot;:6.552787473430439,&quot;y&quot;:9.350702592823957},{&quot;x&quot;:11.611980111082925,&quot;y&quot;:24.71245801296582}],&quot;closed&quot;:false},&quot;pathStyles&quot;:[{&quot;type&quot;:&quot;FILL&quot;,&quot;fillStyle&quot;:&quot;transparent&quot;},{&quot;type&quot;:&quot;STROKE&quot;,&quot;strokeStyle&quot;:&quot;rgba(183, 48, 65, 1)&quot;,&quot;lineWidth&quot;:1.477832250302803,&quot;lineJoin&quot;:&quot;round&quot;}],&quot;pathSmoothing&quot;:{&quot;type&quot;:&quot;CATMULL_SMOOTHING&quot;,&quot;smoothing&quot;:0.2},&quot;isLocked&quot;:false,&quot;parent&quot;:{&quot;type&quot;:&quot;CHILD&quot;,&quot;parentId&quot;:&quot;90726496-adfc-48de-8ed0-ae3898b983bc&quot;,&quot;order&quot;:&quot;2&quot;}},&quot;a17966a4-4f91-49f5-85c9-da14db4ecd28&quot;:{&quot;type&quot;:&quot;FIGURE_OBJECT&quot;,&quot;id&quot;:&quot;a17966a4-4f91-49f5-85c9-da14db4ecd28&quot;,&quot;relativeTransform&quot;:{&quot;translate&quot;:{&quot;x&quot;:33.670063382137926,&quot;y&quot;:3.2047238193799488},&quot;rotate&quot;:0},&quot;opacity&quot;:1,&quot;path&quot;:{&quot;type&quot;:&quot;POLY_LINE&quot;,&quot;points&quot;:[{&quot;x&quot;:-11.611980111082955,&quot;y&quot;:21.966574111993886},{&quot;x&quot;:-4.832963754800649,&quot;y&quot;:8.608559508025445},{&quot;x&quot;:0.8599118593148773,&quot;y&quot;:-21.966451696613447},{&quot;x&quot;:6.552787473430405,&quot;y&quot;:8.31171473904829},{&quot;x&quot;:11.611980111082955,&quot;y&quot;:21.966574111993886}],&quot;closed&quot;:false},&quot;pathStyles&quot;:[{&quot;type&quot;:&quot;FILL&quot;,&quot;fillStyle&quot;:&quot;transparent&quot;},{&quot;type&quot;:&quot;STROKE&quot;,&quot;strokeStyle&quot;:&quot;rgba(183, 48, 65, 1)&quot;,&quot;lineWidth&quot;:1.477832250302803,&quot;lineJoin&quot;:&quot;round&quot;}],&quot;pathSmoothing&quot;:{&quot;type&quot;:&quot;CATMULL_SMOOTHING&quot;,&quot;smoothing&quot;:0.2},&quot;isLocked&quot;:false,&quot;parent&quot;:{&quot;type&quot;:&quot;CHILD&quot;,&quot;parentId&quot;:&quot;90726496-adfc-48de-8ed0-ae3898b983bc&quot;,&quot;order&quot;:&quot;25&quot;}},&quot;21d2734d-8001-41a1-9b92-866f938bd092&quot;:{&quot;type&quot;:&quot;FIGURE_OBJECT&quot;,&quot;id&quot;:&quot;21d2734d-8001-41a1-9b92-866f938bd092&quot;,&quot;relativeTransform&quot;:{&quot;translate&quot;:{&quot;x&quot;:6.064965958478381,&quot;y&quot;:-0.834727421094884},&quot;rotate&quot;:0},&quot;opacity&quot;:1,&quot;path&quot;:{&quot;type&quot;:&quot;POLY_LINE&quot;,&quot;points&quot;:[{&quot;x&quot;:-14.195270329119637,&quot;y&quot;:25.75019065227736},{&quot;x&quot;:-5.908141964930883,&quot;y&quot;:10.091334563276169},{&quot;x&quot;:1.0512144514044466,&quot;y&quot;:-25.750047151548948},{&quot;x&quot;:8.01057086773971,&quot;y&quot;:9.743359983520591},{&quot;x&quot;:14.195270329119676,&quot;y&quot;:25.75019065227736}],&quot;closed&quot;:false},&quot;pathStyles&quot;:[{&quot;type&quot;:&quot;FILL&quot;,&quot;fillStyle&quot;:&quot;transparent&quot;},{&quot;type&quot;:&quot;STROKE&quot;,&quot;strokeStyle&quot;:&quot;rgba(101, 33, 138, 1)&quot;,&quot;lineWidth&quot;:1.477832250302803,&quot;lineJoin&quot;:&quot;round&quot;}],&quot;pathSmoothing&quot;:{&quot;type&quot;:&quot;CATMULL_SMOOTHING&quot;,&quot;smoothing&quot;:0.2},&quot;isLocked&quot;:false,&quot;parent&quot;:{&quot;type&quot;:&quot;CHILD&quot;,&quot;parentId&quot;:&quot;90726496-adfc-48de-8ed0-ae3898b983bc&quot;,&quot;order&quot;:&quot;3&quot;}},&quot;70127fe4-2bd5-4dee-a3c4-40d214a2a398&quot;:{&quot;type&quot;:&quot;FIGURE_OBJECT&quot;,&quot;id&quot;:&quot;70127fe4-2bd5-4dee-a3c4-40d214a2a398&quot;,&quot;relativeTransform&quot;:{&quot;translate&quot;:{&quot;x&quot;:19.386354930248164,&quot;y&quot;:4.632764373969251},&quot;rotate&quot;:0},&quot;opacity&quot;:1,&quot;path&quot;:{&quot;type&quot;:&quot;POLY_LINE&quot;,&quot;points&quot;:[{&quot;x&quot;:-10.028303274502402,&quot;y&quot;:21.24410476915747},{&quot;x&quot;:-4.173829595312528,&quot;y&quot;:8.32542840625131},{&quot;x&quot;:0.742634488868965,&quot;y&quot;:-21.24398637995605},{&quot;x&quot;:5.659098573050596,&quot;y&quot;:8.038346709297848},{&quot;x&quot;:10.028303274502427,&quot;y&quot;:21.24410476915747}],&quot;closed&quot;:false},&quot;pathStyles&quot;:[{&quot;type&quot;:&quot;FILL&quot;,&quot;fillStyle&quot;:&quot;transparent&quot;},{&quot;type&quot;:&quot;STROKE&quot;,&quot;strokeStyle&quot;:&quot;rgba(59, 110, 5, 1)&quot;,&quot;lineWidth&quot;:1.477832250302803,&quot;lineJoin&quot;:&quot;round&quot;}],&quot;pathSmoothing&quot;:{&quot;type&quot;:&quot;CATMULL_SMOOTHING&quot;,&quot;smoothing&quot;:0.2},&quot;isLocked&quot;:false,&quot;parent&quot;:{&quot;type&quot;:&quot;CHILD&quot;,&quot;parentId&quot;:&quot;90726496-adfc-48de-8ed0-ae3898b983bc&quot;,&quot;order&quot;:&quot;5&quot;}},&quot;1d19f5f8-edbd-4cd7-8406-849b946fd215&quot;:{&quot;type&quot;:&quot;FIGURE_OBJECT&quot;,&quot;id&quot;:&quot;1d19f5f8-edbd-4cd7-8406-849b946fd215&quot;,&quot;relativeTransform&quot;:{&quot;translate&quot;:{&quot;x&quot;:46.72125701138011,&quot;y&quot;:0.9879857066768354},&quot;rotate&quot;:0},&quot;opacity&quot;:1,&quot;path&quot;:{&quot;type&quot;:&quot;POLY_LINE&quot;,&quot;points&quot;:[{&quot;x&quot;:-12.667698427221712,&quot;y&quot;:24.0655668692956},{&quot;x&quot;:-5.27235895771765,&quot;y&quot;:9.431141307354768},{&quot;x&quot;:0.9380918675011576,&quot;y&quot;:-24.065432756643045},{&quot;x&quot;:7.148542692720104,&quot;y&quot;:9.10593185042277},{&quot;x&quot;:12.667698427221712,&quot;y&quot;:24.0655668692956}],&quot;closed&quot;:false},&quot;pathStyles&quot;:[{&quot;type&quot;:&quot;FILL&quot;,&quot;fillStyle&quot;:&quot;transparent&quot;},{&quot;type&quot;:&quot;STROKE&quot;,&quot;strokeStyle&quot;:&quot;rgba(59, 110, 5, 1)&quot;,&quot;lineWidth&quot;:1.477832250302803,&quot;lineJoin&quot;:&quot;round&quot;}],&quot;pathSmoothing&quot;:{&quot;type&quot;:&quot;CATMULL_SMOOTHING&quot;,&quot;smoothing&quot;:0.2},&quot;isLocked&quot;:false,&quot;parent&quot;:{&quot;type&quot;:&quot;CHILD&quot;,&quot;parentId&quot;:&quot;90726496-adfc-48de-8ed0-ae3898b983bc&quot;,&quot;order&quot;:&quot;55&quot;}},&quot;1f55e977-fa80-4c0d-90a1-400612393242&quot;:{&quot;type&quot;:&quot;FIGURE_OBJECT&quot;,&quot;id&quot;:&quot;1f55e977-fa80-4c0d-90a1-400612393242&quot;,&quot;relativeTransform&quot;:{&quot;translate&quot;:{&quot;x&quot;:-48.56351712565289,&quot;y&quot;:6.656896866440162},&quot;rotate&quot;:0},&quot;opacity&quot;:1,&quot;path&quot;:{&quot;type&quot;:&quot;POLY_LINE&quot;,&quot;points&quot;:[{&quot;x&quot;:-10.316067967200453,&quot;y&quot;:19.504858089413183},{&quot;x&quot;:-4.293598688646865,&quot;y&quot;:7.6438287874222715},{&quot;x&quot;:0.7639445729008499,&quot;y&quot;:-19.504749392690147},{&quot;x&quot;:5.821487834448599,&quot;y&quot;:7.380250358489157},{&quot;x&quot;:10.316067967200494,&quot;y&quot;:19.504858089413183}],&quot;closed&quot;:false},&quot;pathStyles&quot;:[{&quot;type&quot;:&quot;FILL&quot;,&quot;fillStyle&quot;:&quot;transparent&quot;},{&quot;type&quot;:&quot;STROKE&quot;,&quot;strokeStyle&quot;:&quot;rgb(0, 126, 147)&quot;,&quot;lineWidth&quot;:1.477832250302803,&quot;lineJoin&quot;:&quot;round&quot;}],&quot;pathSmoothing&quot;:{&quot;type&quot;:&quot;CATMULL_SMOOTHING&quot;,&quot;smoothing&quot;:0.2},&quot;isLocked&quot;:false,&quot;parent&quot;:{&quot;type&quot;:&quot;CHILD&quot;,&quot;parentId&quot;:&quot;90726496-adfc-48de-8ed0-ae3898b983bc&quot;,&quot;order&quot;:&quot;6&quot;}},&quot;36179862-e184-437f-85f8-03680fe40e05&quot;:{&quot;type&quot;:&quot;FIGURE_OBJECT&quot;,&quot;id&quot;:&quot;36179862-e184-437f-85f8-03680fe40e05&quot;,&quot;relativeTransform&quot;:{&quot;translate&quot;:{&quot;x&quot;:-9.464366718782294,&quot;y&quot;:-0.5973181444196142},&quot;rotate&quot;:0},&quot;opacity&quot;:1,&quot;path&quot;:{&quot;type&quot;:&quot;POLY_LINE&quot;,&quot;points&quot;:[{&quot;x&quot;:-11.175522371419241,&quot;y&quot;:25.669920562253044},{&quot;x&quot;:-4.651307877325974,&quot;y&quot;:10.059877229821735},{&quot;x&quot;:0.8275904823545442,&quot;y&quot;:-25.669777508854008},{&quot;x&quot;:6.306488842035062,&quot;y&quot;:9.712987377989977},{&quot;x&quot;:11.175522371419241,&quot;y&quot;:25.669920562253044}],&quot;closed&quot;:false},&quot;pathStyles&quot;:[{&quot;type&quot;:&quot;FILL&quot;,&quot;fillStyle&quot;:&quot;transparent&quot;},{&quot;type&quot;:&quot;STROKE&quot;,&quot;strokeStyle&quot;:&quot;rgb(0, 126, 147)&quot;,&quot;lineWidth&quot;:1.477832250302803,&quot;lineJoin&quot;:&quot;round&quot;}],&quot;pathSmoothing&quot;:{&quot;type&quot;:&quot;CATMULL_SMOOTHING&quot;,&quot;smoothing&quot;:0.2},&quot;isLocked&quot;:false,&quot;parent&quot;:{&quot;type&quot;:&quot;CHILD&quot;,&quot;parentId&quot;:&quot;90726496-adfc-48de-8ed0-ae3898b983bc&quot;,&quot;order&quot;:&quot;7&quot;}},&quot;4ffcc083-ea0f-44a2-b7db-86359cee7f12&quot;:{&quot;type&quot;:&quot;FIGURE_OBJECT&quot;,&quot;id&quot;:&quot;4ffcc083-ea0f-44a2-b7db-86359cee7f12&quot;,&quot;relativeTransform&quot;:{&quot;translate&quot;:{&quot;x&quot;:-22.825391016499026,&quot;y&quot;:1.7788620032127644},&quot;rotate&quot;:0},&quot;opacity&quot;:1,&quot;path&quot;:{&quot;type&quot;:&quot;POLY_LINE&quot;,&quot;points&quot;:[{&quot;x&quot;:-11.136195754223726,&quot;y&quot;:24.39448330770786},{&quot;x&quot;:-4.63493994406337,&quot;y&quot;:9.560041550005456},{&quot;x&quot;:0.8246781948558078,&quot;y&quot;:-24.394347362068906},{&quot;x&quot;:6.284296333775022,&quot;y&quot;:9.230387288723158},{&quot;x&quot;:11.136195754223776,&quot;y&quot;:24.39448330770786}],&quot;closed&quot;:false},&quot;pathStyles&quot;:[{&quot;type&quot;:&quot;FILL&quot;,&quot;fillStyle&quot;:&quot;transparent&quot;},{&quot;type&quot;:&quot;STROKE&quot;,&quot;strokeStyle&quot;:&quot;rgba(59, 110, 5, 1)&quot;,&quot;lineWidth&quot;:1.477832250302803,&quot;lineJoin&quot;:&quot;round&quot;}],&quot;pathSmoothing&quot;:{&quot;type&quot;:&quot;CATMULL_SMOOTHING&quot;,&quot;smoothing&quot;:0.2},&quot;isLocked&quot;:false,&quot;parent&quot;:{&quot;type&quot;:&quot;CHILD&quot;,&quot;parentId&quot;:&quot;90726496-adfc-48de-8ed0-ae3898b983bc&quot;,&quot;order&quot;:&quot;8&quot;}},&quot;352f18c9-642c-4181-b74c-6d76f5012180&quot;:{&quot;type&quot;:&quot;FIGURE_OBJECT&quot;,&quot;id&quot;:&quot;352f18c9-642c-4181-b74c-6d76f5012180&quot;,&quot;parent&quot;:{&quot;type&quot;:&quot;CROP&quot;,&quot;parentId&quot;:&quot;90726496-adfc-48de-8ed0-ae3898b983bc&quot;,&quot;order&quot;:&quot;5&quot;},&quot;relativeTransform&quot;:{&quot;translate&quot;:{&quot;x&quot;:-1.5730156438757779,&quot;y&quot;:-1.5657540600715787},&quot;rotate&quot;:0,&quot;skewX&quot;:0,&quot;scale&quot;:{&quot;x&quot;:72.3127195765033,&quot;y&quot;:25.82753155367476}},&quot;path&quot;:{&quot;type&quot;:&quot;RECT&quot;,&quot;size&quot;:{&quot;x&quot;:2,&quot;y&quot;:2}},&quot;pathStyles&quot;:[{&quot;type&quot;:&quot;FILL&quot;,&quot;fillStyle&quot;:&quot;#fff&quot;}],&quot;isFrozen&quot;:true},&quot;5a20b0b4-52c3-4cbe-a93e-151110d32d58&quot;:{&quot;id&quot;:&quot;5a20b0b4-52c3-4cbe-a93e-151110d32d58&quot;,&quot;name&quot;:&quot;Computer screen&quot;,&quot;displayName&quot;:&quot;&quot;,&quot;type&quot;:&quot;FIGURE_OBJECT&quot;,&quot;relativeTransform&quot;:{&quot;translate&quot;:{&quot;x&quot;:1086.405428556611,&quot;y&quot;:-213.00906425292575},&quot;rotate&quot;:0,&quot;skewX&quot;:0,&quot;scale&quot;:{&quot;x&quot;:0.6897941786607686,&quot;y&quot;:0.6897941786607686}},&quot;image&quot;:{&quot;url&quot;:&quot;https://icons.biorender.com/biorender/5f11a6691354a600277fd5b1/computer-screen.png&quot;,&quot;fallbackUrl&quot;:&quot;https://res.cloudinary.com/dlcjuc3ej/image/upload/v1594992231/lthvjachtvri0g19qt8f.svg#/keystone/api/icons/5f11a6691354a600277fd5b1/computer-screen.svg#/keystone/api/icons/5f11a6691354a600277fd5b1/computer-screen.svg#/keystone/api/icons/5f11a6691354a600277fd5b1/computer-screen.svg#/keystone/api/icons/5f11a6691354a600277fd5b1/computer-screen.svg#/keystone/api/icons/5f11a6691354a600277fd5b1/computer-screen.svg#/keystone/api/icons/5f11a6691354a600277fd5b1/computer-screen.svg&quot;,&quot;isPremium&quot;:false,&quot;size&quot;:{&quot;x&quot;:250,&quot;y&quot;:203.125}},&quot;source&quot;:{&quot;id&quot;:&quot;5b3ccd292b2a330014798001&quot;,&quot;type&quot;:&quot;ASSETS&quot;},&quot;isPremium&quot;:false,&quot;parent&quot;:{&quot;type&quot;:&quot;CHILD&quot;,&quot;parentId&quot;:&quot;c4360852-6701-4699-ab15-1af17085c667&quot;,&quot;order&quot;:&quot;2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ffa350ff-f612-41fa-a134-5c48c2995a72"/>
  <p:tag name="TRANSPARENTBACKGROUND" val="true"/>
  <p:tag name="VERSION" val="1731661020270"/>
  <p:tag name="TITLE" val="Untitled"/>
  <p:tag name="CREATORNAME" val="Rienk Nieuwland"/>
  <p:tag name="DATEINSERTED" val="1731661033825"/>
  <p:tag name="DPI" val="300"/>
  <p:tag name="BIOJSON" val="{&quot;id&quot;:&quot;8322126b-91d3-4128-afe0-6e4387cd940e&quot;,&quot;objects&quot;:{&quot;ffa350ff-f612-41fa-a134-5c48c2995a72&quot;:{&quot;type&quot;:&quot;FIGURE_OBJECT&quot;,&quot;id&quot;:&quot;ffa350ff-f612-41fa-a134-5c48c2995a72&quot;,&quot;relativeTransform&quot;:{&quot;translate&quot;:{&quot;x&quot;:-13.039999999999992,&quot;y&quot;:22.632000000000005},&quot;rotate&quot;:0,&quot;skewX&quot;:0,&quot;scale&quot;:{&quot;x&quot;:1,&quot;y&quot;:1}},&quot;opacity&quot;:1,&quot;path&quot;:{&quot;type&quot;:&quot;POLY_LINE&quot;,&quot;points&quot;:[{&quot;x&quot;:-274.0418925092579,&quot;y&quot;:49.5},{&quot;x&quot;:-223.04189250925788,&quot;y&quot;:49.5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77f56639-02e0-4f1b-b9b1-ba5e5e6bd79b&quot;,&quot;order&quot;:&quot;95&quot;},&quot;connectorInfo&quot;:{&quot;connectedObjects&quot;:[],&quot;type&quot;:&quot;LINE&quot;,&quot;offset&quot;:{&quot;x&quot;:0,&quot;y&quot;:0},&quot;bending&quot;:0.1,&quot;firstElementIsHead&quot;:true,&quot;customized&quot;:false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1784a9ed-f6cb-4ddf-99f5-17b4b3e5effa"/>
  <p:tag name="TRANSPARENTBACKGROUND" val="true"/>
  <p:tag name="VERSION" val="1731661020270"/>
  <p:tag name="TITLE" val="Untitled"/>
  <p:tag name="CREATORNAME" val="Rienk Nieuwland"/>
  <p:tag name="DATEINSERTED" val="1731661033825"/>
  <p:tag name="DPI" val="300"/>
  <p:tag name="BIOJSON" val="{&quot;id&quot;:&quot;8322126b-91d3-4128-afe0-6e4387cd940e&quot;,&quot;objects&quot;:{&quot;1784a9ed-f6cb-4ddf-99f5-17b4b3e5effa&quot;:{&quot;type&quot;:&quot;FIGURE_OBJECT&quot;,&quot;id&quot;:&quot;1784a9ed-f6cb-4ddf-99f5-17b4b3e5effa&quot;,&quot;relativeTransform&quot;:{&quot;translate&quot;:{&quot;x&quot;:188.215,&quot;y&quot;:24.632000000000005},&quot;rotate&quot;:0,&quot;skewX&quot;:0,&quot;scale&quot;:{&quot;x&quot;:1,&quot;y&quot;:1}},&quot;opacity&quot;:1,&quot;path&quot;:{&quot;type&quot;:&quot;POLY_LINE&quot;,&quot;points&quot;:[{&quot;x&quot;:-274.0418925092579,&quot;y&quot;:49.5},{&quot;x&quot;:-223.04189250925788,&quot;y&quot;:49.5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77f56639-02e0-4f1b-b9b1-ba5e5e6bd79b&quot;,&quot;order&quot;:&quot;97&quot;},&quot;connectorInfo&quot;:{&quot;connectedObjects&quot;:[],&quot;type&quot;:&quot;LINE&quot;,&quot;offset&quot;:{&quot;x&quot;:0,&quot;y&quot;:0},&quot;bending&quot;:0.1,&quot;firstElementIsHead&quot;:true,&quot;customized&quot;:false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9fe4cdf7-5fc6-4ebb-b5d5-921631dfbfd2"/>
  <p:tag name="TRANSPARENTBACKGROUND" val="true"/>
  <p:tag name="VERSION" val="1731661020270"/>
  <p:tag name="TITLE" val="Untitled"/>
  <p:tag name="CREATORNAME" val="Rienk Nieuwland"/>
  <p:tag name="DATEINSERTED" val="1731661033825"/>
  <p:tag name="DPI" val="300"/>
  <p:tag name="BIOJSON" val="{&quot;id&quot;:&quot;8322126b-91d3-4128-afe0-6e4387cd940e&quot;,&quot;objects&quot;:{&quot;9fe4cdf7-5fc6-4ebb-b5d5-921631dfbfd2&quot;:{&quot;type&quot;:&quot;FIGURE_OBJECT&quot;,&quot;id&quot;:&quot;9fe4cdf7-5fc6-4ebb-b5d5-921631dfbfd2&quot;,&quot;relativeTransform&quot;:{&quot;translate&quot;:{&quot;x&quot;:479.66600000000005,&quot;y&quot;:26.632000000000005},&quot;rotate&quot;:0,&quot;skewX&quot;:0,&quot;scale&quot;:{&quot;x&quot;:1,&quot;y&quot;:1}},&quot;opacity&quot;:1,&quot;path&quot;:{&quot;type&quot;:&quot;POLY_LINE&quot;,&quot;points&quot;:[{&quot;x&quot;:-274.0418925092579,&quot;y&quot;:49.5},{&quot;x&quot;:-223.04189250925788,&quot;y&quot;:49.5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77f56639-02e0-4f1b-b9b1-ba5e5e6bd79b&quot;,&quot;order&quot;:&quot;98&quot;},&quot;connectorInfo&quot;:{&quot;connectedObjects&quot;:[],&quot;type&quot;:&quot;LINE&quot;,&quot;offset&quot;:{&quot;x&quot;:0,&quot;y&quot;:0},&quot;bending&quot;:0.1,&quot;firstElementIsHead&quot;:true,&quot;customized&quot;:false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d496cc2d-43ee-4faf-89ed-e47fc12bb115"/>
  <p:tag name="TRANSPARENTBACKGROUND" val="true"/>
  <p:tag name="VERSION" val="1731671231622"/>
  <p:tag name="TITLE" val="Untitled"/>
  <p:tag name="CREATORNAME" val="Rienk Nieuwland"/>
  <p:tag name="DATEINSERTED" val="1731671233369"/>
  <p:tag name="DPI" val="300"/>
  <p:tag name="BIOJSON" val="{&quot;id&quot;:&quot;8322126b-91d3-4128-afe0-6e4387cd940e&quot;,&quot;objects&quot;:{&quot;d496cc2d-43ee-4faf-89ed-e47fc12bb115&quot;:{&quot;type&quot;:&quot;FIGURE_OBJECT&quot;,&quot;id&quot;:&quot;d496cc2d-43ee-4faf-89ed-e47fc12bb115&quot;,&quot;relativeTransform&quot;:{&quot;translate&quot;:{&quot;x&quot;:348.23619563837775,&quot;y&quot;:133.98306158820026},&quot;rotate&quot;:-0.8435336387982063},&quot;opacity&quot;:1,&quot;path&quot;:{&quot;type&quot;:&quot;POLY_LINE&quot;,&quot;points&quot;:[{&quot;x&quot;:-61.81326462777688,&quot;y&quot;:-27.600854039722595},{&quot;x&quot;:-69.91624111259841,&quot;y&quot;:-36.70532200019619},{&quot;x&quot;:-11.12117164968811,&quot;y&quot;:29.356553800826706},{&quot;x&quot;:55.50539428684337,&quot;y&quot;:44.903240321940714}],&quot;closed&quot;:false},&quot;pathStyles&quot;:[{&quot;type&quot;:&quot;FILL&quot;,&quot;fillStyle&quot;:&quot;rgba(0,0,0,0)&quot;},{&quot;type&quot;:&quot;STROKE&quot;,&quot;strokeStyle&quot;:&quot;rgb(251, 8, 8)&quot;,&quot;lineWidth&quot;:2.494624462330039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thPattern&quot;:{&quot;type&quot;:&quot;ROW&quot;,&quot;patternObject&quot;:{&quot;name&quot;:&quot;triangle&quot;,&quot;path&quot;:{&quot;type&quot;:&quot;SPLINE&quot;,&quot;spline&quot;:{&quot;points&quot;:[{&quot;x&quot;:0,&quot;y&quot;:0,&quot;isEndPoint&quot;:true},{&quot;x&quot;:1,&quot;y&quot;:0.5,&quot;isEndPoint&quot;:true},{&quot;x&quot;:1,&quot;y&quot;:-0.5,&quot;isEndPoint&quot;:true}],&quot;closed&quot;:true}},&quot;pathStyles&quot;:[{&quot;type&quot;:&quot;FILL&quot;,&quot;fillStyle&quot;:&quot;context-stroke&quot;}]},&quot;bending&quot;:true,&quot;patternTransform&quot;:{},&quot;xUnits&quot;:&quot;PATH_LENGTH&quot;,&quot;yUnits&quot;:&quot;STROKE_WIDTH&quot;,&quot;isPremium&quot;:false},&quot;parent&quot;:{&quot;type&quot;:&quot;CHILD&quot;,&quot;parentId&quot;:&quot;77f56639-02e0-4f1b-b9b1-ba5e5e6bd79b&quot;,&quot;order&quot;:&quot;999999&quot;},&quot;connectorInfo&quot;:{&quot;connectedObjects&quot;:[],&quot;type&quot;:&quot;QUADRATIC&quot;,&quot;offset&quot;:{&quot;x&quot;:0,&quot;y&quot;:0},&quot;bending&quot;:0.1,&quot;firstElementIsHead&quot;:true,&quot;customized&quot;:true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736090f32300b1f95ef75a2"/>
  <p:tag name="FIGURESLIDEID" val="77f56639-02e0-4f1b-b9b1-ba5e5e6bd79b"/>
  <p:tag name="SELECTIONIDS" val="a6842e2e-9585-437c-a3b3-015a531b0b00"/>
  <p:tag name="TRANSPARENTBACKGROUND" val="true"/>
  <p:tag name="VERSION" val="1731664735314"/>
  <p:tag name="TITLE" val="Untitled"/>
  <p:tag name="CREATORNAME" val="Rienk Nieuwland"/>
  <p:tag name="DATEINSERTED" val="1731664740713"/>
  <p:tag name="DPI" val="300"/>
  <p:tag name="BIOJSON" val="{&quot;id&quot;:&quot;8322126b-91d3-4128-afe0-6e4387cd940e&quot;,&quot;objects&quot;:{&quot;a6842e2e-9585-437c-a3b3-015a531b0b00&quot;:{&quot;id&quot;:&quot;a6842e2e-9585-437c-a3b3-015a531b0b00&quot;,&quot;name&quot;:&quot;Platelet&quot;,&quot;displayName&quot;:&quot;&quot;,&quot;type&quot;:&quot;FIGURE_OBJECT&quot;,&quot;relativeTransform&quot;:{&quot;translate&quot;:{&quot;x&quot;:10,&quot;y&quot;:10},&quot;scale&quot;:{&quot;x&quot;:1,&quot;y&quot;:1},&quot;rotate&quot;:0,&quot;skewX&quot;:0},&quot;image&quot;:{&quot;url&quot;:&quot;https://icons.biorender.com/biorender/5be1ce3edf7f0b120034bba1/20190424142310/image/platelet-1.png&quot;,&quot;fallbackUrl&quot;:&quot;https://res.cloudinary.com/dlcjuc3ej/image/upload/v1556115790/vurvjgygpzuw1yfipwxk.svg#/keystone/api/icons/5be1ce3edf7f0b120034bba1/20190424142310/image/platelet-1.svg#/keystone/api/icons/5be1ce3edf7f0b120034bba1/20190424142310/image/platelet-1.svg#/keystone/api/icons/5be1ce3edf7f0b120034bba1/20190424142310/image/platelet-1.svg#/keystone/api/icons/5be1ce3edf7f0b120034bba1/20190424142310/image/platelet-1.svg#/keystone/api/icons/5be1ce3edf7f0b120034bba1/20190424142310/image/platelet-1.svg#/keystone/api/icons/5be1ce3edf7f0b120034bba1/20190424142310/image/platelet-1.svg&quot;,&quot;isPremium&quot;:false,&quot;isOrgIcon&quot;:false,&quot;size&quot;:{&quot;x&quot;:50,&quot;y&quot;:49.99999999999999}},&quot;source&quot;:{&quot;id&quot;:&quot;5be1ce3edf7f0b120034bba1&quot;,&quot;version&quot;:&quot;1556115790&quot;,&quot;type&quot;:&quot;ASSETS&quot;},&quot;isPremium&quot;:false,&quot;parent&quot;:{&quot;type&quot;:&quot;CHILD&quot;,&quot;parentId&quot;:&quot;77f56639-02e0-4f1b-b9b1-ba5e5e6bd79b&quot;,&quot;order&quot;:&quot;99995&quot;}},&quot;77f56639-02e0-4f1b-b9b1-ba5e5e6bd79b&quot;:{&quot;id&quot;:&quot;77f56639-02e0-4f1b-b9b1-ba5e5e6bd79b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8322126b-91d3-4128-afe0-6e4387cd940e&quot;,&quot;order&quot;:&quot;2&quot;}},&quot;8322126b-91d3-4128-afe0-6e4387cd940e&quot;:{&quot;id&quot;:&quot;8322126b-91d3-4128-afe0-6e4387cd940e&quot;,&quot;type&quot;:&quot;FIGURE_OBJECT&quot;,&quot;document&quot;:{&quot;type&quot;:&quot;DOCUMENT_GROUP&quot;,&quot;canvasType&quot;:&quot;SLIDE&quot;,&quot;units&quot;:&quot;in&quot;}}}}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4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9586</TotalTime>
  <Words>1369</Words>
  <Application>Microsoft Office PowerPoint</Application>
  <PresentationFormat>Widescreen</PresentationFormat>
  <Paragraphs>265</Paragraphs>
  <Slides>29</Slides>
  <Notes>25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Arial</vt:lpstr>
      <vt:lpstr>Calibri</vt:lpstr>
      <vt:lpstr>Wingdings</vt:lpstr>
      <vt:lpstr>2_Office Theme</vt:lpstr>
      <vt:lpstr>Prism 9</vt:lpstr>
      <vt:lpstr>Platelet-free plasma does not (yet) exist</vt:lpstr>
      <vt:lpstr>Potential of liquid biopsies</vt:lpstr>
      <vt:lpstr>Extracellular Vesicles</vt:lpstr>
      <vt:lpstr>&gt;99.9% of liquid biopsy biomarkers are irreproducible and fail to enter the clinic</vt:lpstr>
      <vt:lpstr>Sources of sample variability</vt:lpstr>
      <vt:lpstr>Double centrifuged blood plasma</vt:lpstr>
      <vt:lpstr>&gt;200 different protocols</vt:lpstr>
      <vt:lpstr>Protocol affects sample composition</vt:lpstr>
      <vt:lpstr>Recap</vt:lpstr>
      <vt:lpstr>PowerPoint Presentation</vt:lpstr>
      <vt:lpstr>Unrecognized problem</vt:lpstr>
      <vt:lpstr>Unrecognized problem</vt:lpstr>
      <vt:lpstr>Goal</vt:lpstr>
      <vt:lpstr>Sorting increases concentration</vt:lpstr>
      <vt:lpstr>Platelets</vt:lpstr>
      <vt:lpstr>Ery-ghosts</vt:lpstr>
      <vt:lpstr>Conclusions</vt:lpstr>
      <vt:lpstr>Acknowledgements</vt:lpstr>
      <vt:lpstr>PowerPoint Presentation</vt:lpstr>
      <vt:lpstr>Back-up</vt:lpstr>
      <vt:lpstr>MACSQuant Tyto cell sorter</vt:lpstr>
      <vt:lpstr>ONi</vt:lpstr>
      <vt:lpstr>800 nm Polycarbonate track-etched filters</vt:lpstr>
      <vt:lpstr>Filtration removes platelets, EV concentration unaffected</vt:lpstr>
      <vt:lpstr>50-75% of the detected miRNA originates from particles &gt; 800 nm</vt:lpstr>
      <vt:lpstr>Transmission electron microscopy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Stollingstest</dc:title>
  <dc:creator>Bracht, J.W.P. (Jillian)</dc:creator>
  <cp:lastModifiedBy>Claudia Koch</cp:lastModifiedBy>
  <cp:revision>286</cp:revision>
  <dcterms:created xsi:type="dcterms:W3CDTF">2022-10-20T07:40:54Z</dcterms:created>
  <dcterms:modified xsi:type="dcterms:W3CDTF">2024-11-25T12:28:10Z</dcterms:modified>
</cp:coreProperties>
</file>