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handoutMasterIdLst>
    <p:handoutMasterId r:id="rId16"/>
  </p:handoutMasterIdLst>
  <p:sldIdLst>
    <p:sldId id="432" r:id="rId2"/>
    <p:sldId id="292" r:id="rId3"/>
    <p:sldId id="291" r:id="rId4"/>
    <p:sldId id="408" r:id="rId5"/>
    <p:sldId id="433" r:id="rId6"/>
    <p:sldId id="290" r:id="rId7"/>
    <p:sldId id="257" r:id="rId8"/>
    <p:sldId id="261" r:id="rId9"/>
    <p:sldId id="262" r:id="rId10"/>
    <p:sldId id="275" r:id="rId11"/>
    <p:sldId id="276" r:id="rId12"/>
    <p:sldId id="434" r:id="rId13"/>
    <p:sldId id="299" r:id="rId14"/>
  </p:sldIdLst>
  <p:sldSz cx="10080625" cy="5670550"/>
  <p:notesSz cx="7559675" cy="106918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86" userDrawn="1">
          <p15:clr>
            <a:srgbClr val="A4A3A4"/>
          </p15:clr>
        </p15:guide>
        <p15:guide id="2" pos="317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howGuides="1">
      <p:cViewPr varScale="1">
        <p:scale>
          <a:sx n="144" d="100"/>
          <a:sy n="144" d="100"/>
        </p:scale>
        <p:origin x="744" y="192"/>
      </p:cViewPr>
      <p:guideLst>
        <p:guide orient="horz" pos="1786"/>
        <p:guide pos="317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8CD5A10A-3F10-6470-AD0D-63D6592E8890}"/>
              </a:ext>
            </a:extLst>
          </p:cNvPr>
          <p:cNvSpPr txBox="1">
            <a:spLocks noGrp="1"/>
          </p:cNvSpPr>
          <p:nvPr>
            <p:ph type="hdr" sz="quarter"/>
          </p:nvPr>
        </p:nvSpPr>
        <p:spPr>
          <a:xfrm>
            <a:off x="0" y="0"/>
            <a:ext cx="3276596" cy="536579"/>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3" name="Marcador de fecha 2">
            <a:extLst>
              <a:ext uri="{FF2B5EF4-FFF2-40B4-BE49-F238E27FC236}">
                <a16:creationId xmlns:a16="http://schemas.microsoft.com/office/drawing/2014/main" id="{6152371D-68F3-E996-C489-68EEB43A7CE2}"/>
              </a:ext>
            </a:extLst>
          </p:cNvPr>
          <p:cNvSpPr txBox="1">
            <a:spLocks noGrp="1"/>
          </p:cNvSpPr>
          <p:nvPr>
            <p:ph type="dt" sz="quarter" idx="1"/>
          </p:nvPr>
        </p:nvSpPr>
        <p:spPr>
          <a:xfrm>
            <a:off x="4281485" y="0"/>
            <a:ext cx="3276596" cy="536579"/>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2FF9F93-5AB7-0745-88D6-E25751A3C7D3}"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4" name="Marcador de pie de página 3">
            <a:extLst>
              <a:ext uri="{FF2B5EF4-FFF2-40B4-BE49-F238E27FC236}">
                <a16:creationId xmlns:a16="http://schemas.microsoft.com/office/drawing/2014/main" id="{D37EF947-A835-A0F2-372E-DD2B2532A08E}"/>
              </a:ext>
            </a:extLst>
          </p:cNvPr>
          <p:cNvSpPr txBox="1">
            <a:spLocks noGrp="1"/>
          </p:cNvSpPr>
          <p:nvPr>
            <p:ph type="ftr" sz="quarter" idx="2"/>
          </p:nvPr>
        </p:nvSpPr>
        <p:spPr>
          <a:xfrm>
            <a:off x="0"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5" name="Marcador de número de diapositiva 4">
            <a:extLst>
              <a:ext uri="{FF2B5EF4-FFF2-40B4-BE49-F238E27FC236}">
                <a16:creationId xmlns:a16="http://schemas.microsoft.com/office/drawing/2014/main" id="{D9E1C6D8-3E74-0696-9FBC-652D3656E2B9}"/>
              </a:ext>
            </a:extLst>
          </p:cNvPr>
          <p:cNvSpPr txBox="1">
            <a:spLocks noGrp="1"/>
          </p:cNvSpPr>
          <p:nvPr>
            <p:ph type="sldNum" sz="quarter" idx="3"/>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D378EE6-9789-BD42-8077-BB62D6840FDF}" type="slidenum">
              <a:t>‹Nr.›</a:t>
            </a:fld>
            <a:endParaRPr lang="es-ES" sz="1200" b="0" i="0" u="none" strike="noStrike" kern="1200" cap="none" spc="0" baseline="0">
              <a:solidFill>
                <a:srgbClr val="000000"/>
              </a:solidFill>
              <a:uFillTx/>
              <a:latin typeface="Calibri"/>
            </a:endParaRPr>
          </a:p>
        </p:txBody>
      </p:sp>
      <p:sp>
        <p:nvSpPr>
          <p:cNvPr id="6" name="Header Placeholder 1">
            <a:extLst>
              <a:ext uri="{FF2B5EF4-FFF2-40B4-BE49-F238E27FC236}">
                <a16:creationId xmlns:a16="http://schemas.microsoft.com/office/drawing/2014/main" id="{283E93D5-2890-E3B0-3C98-DC08F8D5B0E8}"/>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Calibri"/>
            </a:endParaRPr>
          </a:p>
        </p:txBody>
      </p:sp>
      <p:sp>
        <p:nvSpPr>
          <p:cNvPr id="7" name="Date Placeholder 2">
            <a:extLst>
              <a:ext uri="{FF2B5EF4-FFF2-40B4-BE49-F238E27FC236}">
                <a16:creationId xmlns:a16="http://schemas.microsoft.com/office/drawing/2014/main" id="{E84901AC-C65B-2B8F-4441-51B3A1F012A9}"/>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A22E826-E365-3945-BBB8-1CD8A7E86A9F}" type="datetime1">
              <a:rPr lang="en-U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1/28/25</a:t>
            </a:fld>
            <a:endParaRPr lang="en-US" sz="1200" b="0" i="0" u="none" strike="noStrike" kern="1200" cap="none" spc="0" baseline="0">
              <a:solidFill>
                <a:srgbClr val="000000"/>
              </a:solidFill>
              <a:uFillTx/>
              <a:latin typeface="Calibri"/>
            </a:endParaRPr>
          </a:p>
        </p:txBody>
      </p:sp>
      <p:sp>
        <p:nvSpPr>
          <p:cNvPr id="8" name="Footer Placeholder 3">
            <a:extLst>
              <a:ext uri="{FF2B5EF4-FFF2-40B4-BE49-F238E27FC236}">
                <a16:creationId xmlns:a16="http://schemas.microsoft.com/office/drawing/2014/main" id="{A5F9FDDC-2D0B-5393-9771-6A18B2E9D285}"/>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Calibri"/>
            </a:endParaRPr>
          </a:p>
        </p:txBody>
      </p:sp>
      <p:sp>
        <p:nvSpPr>
          <p:cNvPr id="9" name="Slide Number Placeholder 4">
            <a:extLst>
              <a:ext uri="{FF2B5EF4-FFF2-40B4-BE49-F238E27FC236}">
                <a16:creationId xmlns:a16="http://schemas.microsoft.com/office/drawing/2014/main" id="{5B85C764-D855-40E3-2FCE-B345F172849A}"/>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7A22550-D990-BE44-A889-B6D7726C5131}" type="slidenum">
              <a:t>‹Nr.›</a:t>
            </a:fld>
            <a:endParaRPr lang="en-US" sz="1200" b="0" i="0" u="none" strike="noStrike" kern="1200" cap="none" spc="0" baseline="0">
              <a:solidFill>
                <a:srgbClr val="000000"/>
              </a:solidFill>
              <a:uFillTx/>
              <a:latin typeface="Calibri"/>
            </a:endParaRPr>
          </a:p>
        </p:txBody>
      </p:sp>
      <p:sp>
        <p:nvSpPr>
          <p:cNvPr id="10" name="Marcador de encabezado 1">
            <a:extLst>
              <a:ext uri="{FF2B5EF4-FFF2-40B4-BE49-F238E27FC236}">
                <a16:creationId xmlns:a16="http://schemas.microsoft.com/office/drawing/2014/main" id="{6EBD89A0-04D9-1C48-563F-9A75DF32D686}"/>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11" name="Marcador de fecha 2">
            <a:extLst>
              <a:ext uri="{FF2B5EF4-FFF2-40B4-BE49-F238E27FC236}">
                <a16:creationId xmlns:a16="http://schemas.microsoft.com/office/drawing/2014/main" id="{18104C6A-1907-C133-36D9-F58BCAA413A3}"/>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F9660BE-153D-FB45-ACBA-35630C600717}"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12" name="Marcador de pie de página 3">
            <a:extLst>
              <a:ext uri="{FF2B5EF4-FFF2-40B4-BE49-F238E27FC236}">
                <a16:creationId xmlns:a16="http://schemas.microsoft.com/office/drawing/2014/main" id="{3FE10D9A-1596-7BAA-160F-69EFC1EF948D}"/>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13" name="Marcador de número de diapositiva 4">
            <a:extLst>
              <a:ext uri="{FF2B5EF4-FFF2-40B4-BE49-F238E27FC236}">
                <a16:creationId xmlns:a16="http://schemas.microsoft.com/office/drawing/2014/main" id="{03BFC6BC-B1B8-390F-84DA-738D2198B71F}"/>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6E66981-D351-AF4B-AE9C-EA780DFD56BE}" type="slidenum">
              <a:t>‹Nr.›</a:t>
            </a:fld>
            <a:endParaRPr lang="es-ES" sz="1200" b="0" i="0" u="none" strike="noStrike" kern="1200" cap="none" spc="0" baseline="0">
              <a:solidFill>
                <a:srgbClr val="000000"/>
              </a:solidFill>
              <a:uFillTx/>
              <a:latin typeface="Calibri"/>
            </a:endParaRPr>
          </a:p>
        </p:txBody>
      </p:sp>
      <p:sp>
        <p:nvSpPr>
          <p:cNvPr id="14" name="Marcador de encabezado 1">
            <a:extLst>
              <a:ext uri="{FF2B5EF4-FFF2-40B4-BE49-F238E27FC236}">
                <a16:creationId xmlns:a16="http://schemas.microsoft.com/office/drawing/2014/main" id="{76BE446D-BB89-C902-E571-E21582796D52}"/>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15" name="Marcador de fecha 2">
            <a:extLst>
              <a:ext uri="{FF2B5EF4-FFF2-40B4-BE49-F238E27FC236}">
                <a16:creationId xmlns:a16="http://schemas.microsoft.com/office/drawing/2014/main" id="{7E82E7D5-5BF2-876B-2466-2F11B6C65A4D}"/>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1299F67-9275-444D-B717-8BD36F3DBB98}"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16" name="Marcador de pie de página 3">
            <a:extLst>
              <a:ext uri="{FF2B5EF4-FFF2-40B4-BE49-F238E27FC236}">
                <a16:creationId xmlns:a16="http://schemas.microsoft.com/office/drawing/2014/main" id="{4232AD4D-41F6-3528-BE76-22857A1E670C}"/>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17" name="Marcador de número de diapositiva 4">
            <a:extLst>
              <a:ext uri="{FF2B5EF4-FFF2-40B4-BE49-F238E27FC236}">
                <a16:creationId xmlns:a16="http://schemas.microsoft.com/office/drawing/2014/main" id="{101E968A-381E-707A-3D82-F628AAA22A5D}"/>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DFA83A0-CCDF-2246-B4EA-6E55E45A85BF}" type="slidenum">
              <a:t>‹Nr.›</a:t>
            </a:fld>
            <a:endParaRPr lang="es-ES" sz="1200" b="0" i="0" u="none" strike="noStrike" kern="1200" cap="none" spc="0" baseline="0">
              <a:solidFill>
                <a:srgbClr val="000000"/>
              </a:solidFill>
              <a:uFillTx/>
              <a:latin typeface="Calibri"/>
            </a:endParaRPr>
          </a:p>
        </p:txBody>
      </p:sp>
      <p:sp>
        <p:nvSpPr>
          <p:cNvPr id="18" name="Marcador de encabezado 1">
            <a:extLst>
              <a:ext uri="{FF2B5EF4-FFF2-40B4-BE49-F238E27FC236}">
                <a16:creationId xmlns:a16="http://schemas.microsoft.com/office/drawing/2014/main" id="{19816B97-575F-DD9F-3D7D-2F8BA67D3EAD}"/>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19" name="Marcador de fecha 2">
            <a:extLst>
              <a:ext uri="{FF2B5EF4-FFF2-40B4-BE49-F238E27FC236}">
                <a16:creationId xmlns:a16="http://schemas.microsoft.com/office/drawing/2014/main" id="{56F4C8FC-BE50-ED2B-B1B2-556E3D300ACA}"/>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2AA301A-3952-C74D-8549-91C4F91EAEB2}"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20" name="Marcador de pie de página 3">
            <a:extLst>
              <a:ext uri="{FF2B5EF4-FFF2-40B4-BE49-F238E27FC236}">
                <a16:creationId xmlns:a16="http://schemas.microsoft.com/office/drawing/2014/main" id="{F83A83BE-99F6-75EC-BCD7-5B1724241448}"/>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21" name="Marcador de número de diapositiva 4">
            <a:extLst>
              <a:ext uri="{FF2B5EF4-FFF2-40B4-BE49-F238E27FC236}">
                <a16:creationId xmlns:a16="http://schemas.microsoft.com/office/drawing/2014/main" id="{2297791B-EAA8-A93B-64B1-205953ADC895}"/>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845B7B4-AB97-E64F-9B14-0340F6769B3F}" type="slidenum">
              <a:t>‹Nr.›</a:t>
            </a:fld>
            <a:endParaRPr lang="es-ES" sz="1200" b="0" i="0" u="none" strike="noStrike" kern="1200" cap="none" spc="0" baseline="0">
              <a:solidFill>
                <a:srgbClr val="000000"/>
              </a:solidFill>
              <a:uFillTx/>
              <a:latin typeface="Calibri"/>
            </a:endParaRPr>
          </a:p>
        </p:txBody>
      </p:sp>
      <p:sp>
        <p:nvSpPr>
          <p:cNvPr id="22" name="Marcador de encabezado 1">
            <a:extLst>
              <a:ext uri="{FF2B5EF4-FFF2-40B4-BE49-F238E27FC236}">
                <a16:creationId xmlns:a16="http://schemas.microsoft.com/office/drawing/2014/main" id="{34AE689B-710B-AF84-6510-8FDFDF80585B}"/>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23" name="Marcador de fecha 2">
            <a:extLst>
              <a:ext uri="{FF2B5EF4-FFF2-40B4-BE49-F238E27FC236}">
                <a16:creationId xmlns:a16="http://schemas.microsoft.com/office/drawing/2014/main" id="{99582710-FC20-AAF4-A811-7A17524C4EDE}"/>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8E133BB-F8EF-B24E-8580-B6B60453652C}"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24" name="Marcador de pie de página 3">
            <a:extLst>
              <a:ext uri="{FF2B5EF4-FFF2-40B4-BE49-F238E27FC236}">
                <a16:creationId xmlns:a16="http://schemas.microsoft.com/office/drawing/2014/main" id="{06349C4E-A6CA-4EC4-AE02-760F148B2B6B}"/>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25" name="Marcador de número de diapositiva 4">
            <a:extLst>
              <a:ext uri="{FF2B5EF4-FFF2-40B4-BE49-F238E27FC236}">
                <a16:creationId xmlns:a16="http://schemas.microsoft.com/office/drawing/2014/main" id="{034B5202-DD29-F03D-7671-4AFB59687776}"/>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1463A8F-7DB1-264A-81DE-B8F75381EDCD}" type="slidenum">
              <a:t>‹Nr.›</a:t>
            </a:fld>
            <a:endParaRPr lang="es-ES" sz="1200" b="0" i="0" u="none" strike="noStrike" kern="1200" cap="none" spc="0" baseline="0">
              <a:solidFill>
                <a:srgbClr val="000000"/>
              </a:solidFill>
              <a:uFillTx/>
              <a:latin typeface="Calibri"/>
            </a:endParaRPr>
          </a:p>
        </p:txBody>
      </p:sp>
      <p:sp>
        <p:nvSpPr>
          <p:cNvPr id="26" name="Marcador de encabezado 1">
            <a:extLst>
              <a:ext uri="{FF2B5EF4-FFF2-40B4-BE49-F238E27FC236}">
                <a16:creationId xmlns:a16="http://schemas.microsoft.com/office/drawing/2014/main" id="{9B770492-65DE-266D-D5B8-6CB0A76C40F5}"/>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27" name="Marcador de fecha 2">
            <a:extLst>
              <a:ext uri="{FF2B5EF4-FFF2-40B4-BE49-F238E27FC236}">
                <a16:creationId xmlns:a16="http://schemas.microsoft.com/office/drawing/2014/main" id="{CBC8FB27-5D82-4598-D18B-4EA3CEDF9959}"/>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DA05D87-79E1-EE40-B4DF-94A3E318F1F3}"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28" name="Marcador de pie de página 3">
            <a:extLst>
              <a:ext uri="{FF2B5EF4-FFF2-40B4-BE49-F238E27FC236}">
                <a16:creationId xmlns:a16="http://schemas.microsoft.com/office/drawing/2014/main" id="{F5AD9D38-8959-E996-957D-E112BF62E7C8}"/>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29" name="Marcador de número de diapositiva 4">
            <a:extLst>
              <a:ext uri="{FF2B5EF4-FFF2-40B4-BE49-F238E27FC236}">
                <a16:creationId xmlns:a16="http://schemas.microsoft.com/office/drawing/2014/main" id="{30AD8CBA-BC4E-4CF9-B7AF-59A450F78A35}"/>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F2DC9D4-3FAE-9B42-898B-EED76CA9C98E}" type="slidenum">
              <a:t>‹Nr.›</a:t>
            </a:fld>
            <a:endParaRPr lang="es-ES" sz="1200" b="0" i="0" u="none" strike="noStrike" kern="1200" cap="none" spc="0" baseline="0">
              <a:solidFill>
                <a:srgbClr val="000000"/>
              </a:solidFill>
              <a:uFillTx/>
              <a:latin typeface="Calibri"/>
            </a:endParaRPr>
          </a:p>
        </p:txBody>
      </p:sp>
      <p:sp>
        <p:nvSpPr>
          <p:cNvPr id="30" name="Marcador de encabezado 1">
            <a:extLst>
              <a:ext uri="{FF2B5EF4-FFF2-40B4-BE49-F238E27FC236}">
                <a16:creationId xmlns:a16="http://schemas.microsoft.com/office/drawing/2014/main" id="{089F0745-E57D-255B-795E-EAA94BC61ADB}"/>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31" name="Marcador de fecha 2">
            <a:extLst>
              <a:ext uri="{FF2B5EF4-FFF2-40B4-BE49-F238E27FC236}">
                <a16:creationId xmlns:a16="http://schemas.microsoft.com/office/drawing/2014/main" id="{7EF7B84E-3673-E5E0-C191-2B62648B19BD}"/>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EBCA2A4-38B9-0C47-8B5B-3F2B44F3B931}"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32" name="Marcador de pie de página 3">
            <a:extLst>
              <a:ext uri="{FF2B5EF4-FFF2-40B4-BE49-F238E27FC236}">
                <a16:creationId xmlns:a16="http://schemas.microsoft.com/office/drawing/2014/main" id="{8F2ECCCB-3D82-392F-089F-CCE011DC4250}"/>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33" name="Marcador de número de diapositiva 4">
            <a:extLst>
              <a:ext uri="{FF2B5EF4-FFF2-40B4-BE49-F238E27FC236}">
                <a16:creationId xmlns:a16="http://schemas.microsoft.com/office/drawing/2014/main" id="{1C29A524-E955-7F46-FD3E-9B0094F5C4D6}"/>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C7A52D1-F64A-3C42-A389-BA4C685161DE}" type="slidenum">
              <a:t>‹Nr.›</a:t>
            </a:fld>
            <a:endParaRPr lang="es-ES" sz="1200" b="0" i="0" u="none" strike="noStrike" kern="1200" cap="none" spc="0" baseline="0">
              <a:solidFill>
                <a:srgbClr val="000000"/>
              </a:solidFill>
              <a:uFillTx/>
              <a:latin typeface="Calibri"/>
            </a:endParaRPr>
          </a:p>
        </p:txBody>
      </p:sp>
      <p:sp>
        <p:nvSpPr>
          <p:cNvPr id="34" name="Marcador de encabezado 1">
            <a:extLst>
              <a:ext uri="{FF2B5EF4-FFF2-40B4-BE49-F238E27FC236}">
                <a16:creationId xmlns:a16="http://schemas.microsoft.com/office/drawing/2014/main" id="{B17A998B-5F69-E813-808A-31BB9F78FB31}"/>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35" name="Marcador de fecha 2">
            <a:extLst>
              <a:ext uri="{FF2B5EF4-FFF2-40B4-BE49-F238E27FC236}">
                <a16:creationId xmlns:a16="http://schemas.microsoft.com/office/drawing/2014/main" id="{E9D522AE-F809-5367-1A7D-A1B4E56B70E8}"/>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F93B78B-4B2E-1940-8271-4121B88B4096}"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36" name="Marcador de pie de página 3">
            <a:extLst>
              <a:ext uri="{FF2B5EF4-FFF2-40B4-BE49-F238E27FC236}">
                <a16:creationId xmlns:a16="http://schemas.microsoft.com/office/drawing/2014/main" id="{7FB47E3F-FCDC-ECA7-E5CD-882732CB8A00}"/>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37" name="Marcador de número de diapositiva 4">
            <a:extLst>
              <a:ext uri="{FF2B5EF4-FFF2-40B4-BE49-F238E27FC236}">
                <a16:creationId xmlns:a16="http://schemas.microsoft.com/office/drawing/2014/main" id="{277E7240-999C-E921-09EE-38552B9E07A7}"/>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011A37D-B69E-8240-A410-2F30063F815B}" type="slidenum">
              <a:t>‹Nr.›</a:t>
            </a:fld>
            <a:endParaRPr lang="es-ES" sz="1200" b="0" i="0" u="none" strike="noStrike" kern="1200" cap="none" spc="0" baseline="0">
              <a:solidFill>
                <a:srgbClr val="000000"/>
              </a:solidFill>
              <a:uFillTx/>
              <a:latin typeface="Calibri"/>
            </a:endParaRPr>
          </a:p>
        </p:txBody>
      </p:sp>
      <p:sp>
        <p:nvSpPr>
          <p:cNvPr id="38" name="Marcador de encabezado 1">
            <a:extLst>
              <a:ext uri="{FF2B5EF4-FFF2-40B4-BE49-F238E27FC236}">
                <a16:creationId xmlns:a16="http://schemas.microsoft.com/office/drawing/2014/main" id="{579611DE-E03E-1E5E-F38C-F682427FDCF7}"/>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39" name="Marcador de fecha 2">
            <a:extLst>
              <a:ext uri="{FF2B5EF4-FFF2-40B4-BE49-F238E27FC236}">
                <a16:creationId xmlns:a16="http://schemas.microsoft.com/office/drawing/2014/main" id="{82674897-D6BC-E935-16A7-DD1B0924B979}"/>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CBEAC3E-7CD9-8943-87AE-DBEAAC8AD107}"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40" name="Marcador de pie de página 3">
            <a:extLst>
              <a:ext uri="{FF2B5EF4-FFF2-40B4-BE49-F238E27FC236}">
                <a16:creationId xmlns:a16="http://schemas.microsoft.com/office/drawing/2014/main" id="{82971591-A993-1A69-94C5-1F169F2BA07D}"/>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41" name="Marcador de número de diapositiva 4">
            <a:extLst>
              <a:ext uri="{FF2B5EF4-FFF2-40B4-BE49-F238E27FC236}">
                <a16:creationId xmlns:a16="http://schemas.microsoft.com/office/drawing/2014/main" id="{01102093-6907-B27C-AF03-098D98EF66B0}"/>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B9C2403-ACDE-A744-9DE3-26078511E539}" type="slidenum">
              <a:t>‹Nr.›</a:t>
            </a:fld>
            <a:endParaRPr lang="es-ES" sz="1200" b="0" i="0" u="none" strike="noStrike" kern="1200" cap="none" spc="0" baseline="0">
              <a:solidFill>
                <a:srgbClr val="000000"/>
              </a:solidFill>
              <a:uFillTx/>
              <a:latin typeface="Calibri"/>
            </a:endParaRPr>
          </a:p>
        </p:txBody>
      </p:sp>
      <p:sp>
        <p:nvSpPr>
          <p:cNvPr id="42" name="Marcador de encabezado 1">
            <a:extLst>
              <a:ext uri="{FF2B5EF4-FFF2-40B4-BE49-F238E27FC236}">
                <a16:creationId xmlns:a16="http://schemas.microsoft.com/office/drawing/2014/main" id="{D770D05B-BB70-6BC0-3F7C-092547F601DD}"/>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43" name="Marcador de fecha 2">
            <a:extLst>
              <a:ext uri="{FF2B5EF4-FFF2-40B4-BE49-F238E27FC236}">
                <a16:creationId xmlns:a16="http://schemas.microsoft.com/office/drawing/2014/main" id="{D34B641A-E9A8-EFEE-A72B-38414B9CA259}"/>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A626052-4527-944D-B651-33270F10A803}"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44" name="Marcador de pie de página 3">
            <a:extLst>
              <a:ext uri="{FF2B5EF4-FFF2-40B4-BE49-F238E27FC236}">
                <a16:creationId xmlns:a16="http://schemas.microsoft.com/office/drawing/2014/main" id="{9E98D63E-95B9-6975-F0E4-64785FCA43B9}"/>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45" name="Marcador de número de diapositiva 4">
            <a:extLst>
              <a:ext uri="{FF2B5EF4-FFF2-40B4-BE49-F238E27FC236}">
                <a16:creationId xmlns:a16="http://schemas.microsoft.com/office/drawing/2014/main" id="{BC9E3F70-2686-0AA3-E079-0A1BAA294A2B}"/>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C78FEEA-7816-104B-954F-8DCFEE8DB520}" type="slidenum">
              <a:t>‹Nr.›</a:t>
            </a:fld>
            <a:endParaRPr lang="es-ES" sz="1200" b="0" i="0" u="none" strike="noStrike" kern="1200" cap="none" spc="0" baseline="0">
              <a:solidFill>
                <a:srgbClr val="000000"/>
              </a:solidFill>
              <a:uFillTx/>
              <a:latin typeface="Calibri"/>
            </a:endParaRPr>
          </a:p>
        </p:txBody>
      </p:sp>
      <p:sp>
        <p:nvSpPr>
          <p:cNvPr id="46" name="Marcador de encabezado 1">
            <a:extLst>
              <a:ext uri="{FF2B5EF4-FFF2-40B4-BE49-F238E27FC236}">
                <a16:creationId xmlns:a16="http://schemas.microsoft.com/office/drawing/2014/main" id="{262AA06E-5355-6026-412D-013CF86EFB6A}"/>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47" name="Marcador de fecha 2">
            <a:extLst>
              <a:ext uri="{FF2B5EF4-FFF2-40B4-BE49-F238E27FC236}">
                <a16:creationId xmlns:a16="http://schemas.microsoft.com/office/drawing/2014/main" id="{C4C6AE59-88CC-0AA8-2192-F29ED360CD6E}"/>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C74817F-A48D-E448-B573-3D196806FE30}"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48" name="Marcador de pie de página 3">
            <a:extLst>
              <a:ext uri="{FF2B5EF4-FFF2-40B4-BE49-F238E27FC236}">
                <a16:creationId xmlns:a16="http://schemas.microsoft.com/office/drawing/2014/main" id="{BCDED272-B319-E489-B187-E51CF77A8871}"/>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49" name="Marcador de número de diapositiva 4">
            <a:extLst>
              <a:ext uri="{FF2B5EF4-FFF2-40B4-BE49-F238E27FC236}">
                <a16:creationId xmlns:a16="http://schemas.microsoft.com/office/drawing/2014/main" id="{BFC4D228-6ADA-51CB-E58D-9A66D525E94A}"/>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3F22324-9425-864E-BD91-4AD517AD08F5}" type="slidenum">
              <a:t>‹Nr.›</a:t>
            </a:fld>
            <a:endParaRPr lang="es-ES" sz="1200" b="0" i="0" u="none" strike="noStrike" kern="1200" cap="none" spc="0" baseline="0">
              <a:solidFill>
                <a:srgbClr val="000000"/>
              </a:solidFill>
              <a:uFillTx/>
              <a:latin typeface="Calibri"/>
            </a:endParaRPr>
          </a:p>
        </p:txBody>
      </p:sp>
      <p:sp>
        <p:nvSpPr>
          <p:cNvPr id="50" name="Marcador de encabezado 1">
            <a:extLst>
              <a:ext uri="{FF2B5EF4-FFF2-40B4-BE49-F238E27FC236}">
                <a16:creationId xmlns:a16="http://schemas.microsoft.com/office/drawing/2014/main" id="{473207D1-0331-5A4D-F6F2-4392D7EB886E}"/>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51" name="Marcador de fecha 2">
            <a:extLst>
              <a:ext uri="{FF2B5EF4-FFF2-40B4-BE49-F238E27FC236}">
                <a16:creationId xmlns:a16="http://schemas.microsoft.com/office/drawing/2014/main" id="{3D7C1A46-900B-99AF-55E9-D5A4C7FF1037}"/>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B321A53-209E-F940-BD56-38C3A3FD8B56}"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52" name="Marcador de pie de página 3">
            <a:extLst>
              <a:ext uri="{FF2B5EF4-FFF2-40B4-BE49-F238E27FC236}">
                <a16:creationId xmlns:a16="http://schemas.microsoft.com/office/drawing/2014/main" id="{34CB7EF3-1959-C0B0-E1B1-74DB8267D261}"/>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53" name="Marcador de número de diapositiva 4">
            <a:extLst>
              <a:ext uri="{FF2B5EF4-FFF2-40B4-BE49-F238E27FC236}">
                <a16:creationId xmlns:a16="http://schemas.microsoft.com/office/drawing/2014/main" id="{A5AE84E2-8C8C-E6E5-83C1-0996D852395C}"/>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0485BCD-6238-AF43-94B4-063AB259182E}" type="slidenum">
              <a:t>‹Nr.›</a:t>
            </a:fld>
            <a:endParaRPr lang="es-ES" sz="1200" b="0" i="0" u="none" strike="noStrike" kern="1200" cap="none" spc="0" baseline="0">
              <a:solidFill>
                <a:srgbClr val="000000"/>
              </a:solidFill>
              <a:uFillTx/>
              <a:latin typeface="Calibri"/>
            </a:endParaRPr>
          </a:p>
        </p:txBody>
      </p:sp>
      <p:sp>
        <p:nvSpPr>
          <p:cNvPr id="54" name="Marcador de encabezado 1">
            <a:extLst>
              <a:ext uri="{FF2B5EF4-FFF2-40B4-BE49-F238E27FC236}">
                <a16:creationId xmlns:a16="http://schemas.microsoft.com/office/drawing/2014/main" id="{2C0D18CC-A6F2-93D1-E1AA-93CE8A08EB1B}"/>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55" name="Marcador de fecha 2">
            <a:extLst>
              <a:ext uri="{FF2B5EF4-FFF2-40B4-BE49-F238E27FC236}">
                <a16:creationId xmlns:a16="http://schemas.microsoft.com/office/drawing/2014/main" id="{FA066864-9AA2-839F-CA67-0B7C08B36727}"/>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219B797-0EA7-DB48-8771-B115BD681F7C}"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56" name="Marcador de pie de página 3">
            <a:extLst>
              <a:ext uri="{FF2B5EF4-FFF2-40B4-BE49-F238E27FC236}">
                <a16:creationId xmlns:a16="http://schemas.microsoft.com/office/drawing/2014/main" id="{A1B25263-0163-B50F-D274-62025420CE7E}"/>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57" name="Marcador de número de diapositiva 4">
            <a:extLst>
              <a:ext uri="{FF2B5EF4-FFF2-40B4-BE49-F238E27FC236}">
                <a16:creationId xmlns:a16="http://schemas.microsoft.com/office/drawing/2014/main" id="{FABF38DE-16C8-F5B7-EB9B-F59BB418372E}"/>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8440016-E5E7-B641-BBE3-7F007AFBA5B6}" type="slidenum">
              <a:t>‹Nr.›</a:t>
            </a:fld>
            <a:endParaRPr lang="es-ES" sz="1200" b="0" i="0" u="none" strike="noStrike" kern="1200" cap="none" spc="0" baseline="0">
              <a:solidFill>
                <a:srgbClr val="000000"/>
              </a:solidFill>
              <a:uFillTx/>
              <a:latin typeface="Calibri"/>
            </a:endParaRPr>
          </a:p>
        </p:txBody>
      </p:sp>
      <p:sp>
        <p:nvSpPr>
          <p:cNvPr id="58" name="Marcador de encabezado 1">
            <a:extLst>
              <a:ext uri="{FF2B5EF4-FFF2-40B4-BE49-F238E27FC236}">
                <a16:creationId xmlns:a16="http://schemas.microsoft.com/office/drawing/2014/main" id="{0F7394AA-9CAB-3489-9508-D8677A987675}"/>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59" name="Marcador de fecha 2">
            <a:extLst>
              <a:ext uri="{FF2B5EF4-FFF2-40B4-BE49-F238E27FC236}">
                <a16:creationId xmlns:a16="http://schemas.microsoft.com/office/drawing/2014/main" id="{53BCB182-650B-A4DD-2BFC-777BA5970D5D}"/>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CFE081E-2A75-644B-958D-5AEE32D446E8}"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60" name="Marcador de pie de página 3">
            <a:extLst>
              <a:ext uri="{FF2B5EF4-FFF2-40B4-BE49-F238E27FC236}">
                <a16:creationId xmlns:a16="http://schemas.microsoft.com/office/drawing/2014/main" id="{5AD6E1F7-9AC0-6AE4-14DC-6EEC5183B91D}"/>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61" name="Marcador de número de diapositiva 4">
            <a:extLst>
              <a:ext uri="{FF2B5EF4-FFF2-40B4-BE49-F238E27FC236}">
                <a16:creationId xmlns:a16="http://schemas.microsoft.com/office/drawing/2014/main" id="{C8AEE706-501D-4DFA-65B1-5FD968424BC9}"/>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1C3EA5D-59FA-564C-A5F3-2CF62965ECF2}" type="slidenum">
              <a:t>‹Nr.›</a:t>
            </a:fld>
            <a:endParaRPr lang="es-ES" sz="1200" b="0" i="0" u="none" strike="noStrike" kern="1200" cap="none" spc="0" baseline="0">
              <a:solidFill>
                <a:srgbClr val="000000"/>
              </a:solidFill>
              <a:uFillTx/>
              <a:latin typeface="Calibri"/>
            </a:endParaRPr>
          </a:p>
        </p:txBody>
      </p:sp>
      <p:sp>
        <p:nvSpPr>
          <p:cNvPr id="62" name="Marcador de encabezado 1">
            <a:extLst>
              <a:ext uri="{FF2B5EF4-FFF2-40B4-BE49-F238E27FC236}">
                <a16:creationId xmlns:a16="http://schemas.microsoft.com/office/drawing/2014/main" id="{5929DE2F-78C9-5E9E-8746-C37B10A93F4E}"/>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63" name="Marcador de fecha 2">
            <a:extLst>
              <a:ext uri="{FF2B5EF4-FFF2-40B4-BE49-F238E27FC236}">
                <a16:creationId xmlns:a16="http://schemas.microsoft.com/office/drawing/2014/main" id="{3B9CE359-3867-4B39-A141-139AFD7230AB}"/>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380F7BE-1BC2-8D4E-B458-E1A7867A1675}"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64" name="Marcador de pie de página 3">
            <a:extLst>
              <a:ext uri="{FF2B5EF4-FFF2-40B4-BE49-F238E27FC236}">
                <a16:creationId xmlns:a16="http://schemas.microsoft.com/office/drawing/2014/main" id="{678C3CBF-0F60-DAB1-B6BC-BACAA3EFF884}"/>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65" name="Marcador de número de diapositiva 4">
            <a:extLst>
              <a:ext uri="{FF2B5EF4-FFF2-40B4-BE49-F238E27FC236}">
                <a16:creationId xmlns:a16="http://schemas.microsoft.com/office/drawing/2014/main" id="{1B12B611-66C1-9D6B-F10A-1874598A8687}"/>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4A7C39D-7A0F-BB44-806B-52DC02E7DAB9}" type="slidenum">
              <a:t>‹Nr.›</a:t>
            </a:fld>
            <a:endParaRPr lang="es-ES" sz="1200" b="0" i="0" u="none" strike="noStrike" kern="1200" cap="none" spc="0" baseline="0">
              <a:solidFill>
                <a:srgbClr val="000000"/>
              </a:solidFill>
              <a:uFillTx/>
              <a:latin typeface="Calibri"/>
            </a:endParaRPr>
          </a:p>
        </p:txBody>
      </p:sp>
      <p:sp>
        <p:nvSpPr>
          <p:cNvPr id="66" name="Marcador de encabezado 1">
            <a:extLst>
              <a:ext uri="{FF2B5EF4-FFF2-40B4-BE49-F238E27FC236}">
                <a16:creationId xmlns:a16="http://schemas.microsoft.com/office/drawing/2014/main" id="{F636136C-5584-DA00-AB36-BDED847B66D3}"/>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67" name="Marcador de fecha 2">
            <a:extLst>
              <a:ext uri="{FF2B5EF4-FFF2-40B4-BE49-F238E27FC236}">
                <a16:creationId xmlns:a16="http://schemas.microsoft.com/office/drawing/2014/main" id="{5AC6AF6A-0426-73D8-8EE4-5E81E5A76C30}"/>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E814FA4-9D42-1E4C-B0B4-ED5164D88C4E}"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68" name="Marcador de pie de página 3">
            <a:extLst>
              <a:ext uri="{FF2B5EF4-FFF2-40B4-BE49-F238E27FC236}">
                <a16:creationId xmlns:a16="http://schemas.microsoft.com/office/drawing/2014/main" id="{CF5C9E9F-7C54-87FB-00EE-B7EF1D3EF2F0}"/>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69" name="Marcador de número de diapositiva 4">
            <a:extLst>
              <a:ext uri="{FF2B5EF4-FFF2-40B4-BE49-F238E27FC236}">
                <a16:creationId xmlns:a16="http://schemas.microsoft.com/office/drawing/2014/main" id="{50BE141B-F58D-127F-75DB-70F5AC0B517C}"/>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D779218-18A8-6347-A4AA-9F6BF7E4CCE3}" type="slidenum">
              <a:t>‹Nr.›</a:t>
            </a:fld>
            <a:endParaRPr lang="es-ES" sz="1200" b="0" i="0" u="none" strike="noStrike" kern="1200" cap="none" spc="0" baseline="0">
              <a:solidFill>
                <a:srgbClr val="000000"/>
              </a:solidFill>
              <a:uFillTx/>
              <a:latin typeface="Calibri"/>
            </a:endParaRPr>
          </a:p>
        </p:txBody>
      </p:sp>
      <p:sp>
        <p:nvSpPr>
          <p:cNvPr id="70" name="Marcador de encabezado 1">
            <a:extLst>
              <a:ext uri="{FF2B5EF4-FFF2-40B4-BE49-F238E27FC236}">
                <a16:creationId xmlns:a16="http://schemas.microsoft.com/office/drawing/2014/main" id="{1E31706E-28D2-5B4F-F7B0-E86412C782BC}"/>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71" name="Marcador de fecha 2">
            <a:extLst>
              <a:ext uri="{FF2B5EF4-FFF2-40B4-BE49-F238E27FC236}">
                <a16:creationId xmlns:a16="http://schemas.microsoft.com/office/drawing/2014/main" id="{3BF60BE2-0927-B380-33A9-E1FB95C5752E}"/>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A6BA5BC-7123-9445-8513-4BDE4D843B37}"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72" name="Marcador de pie de página 3">
            <a:extLst>
              <a:ext uri="{FF2B5EF4-FFF2-40B4-BE49-F238E27FC236}">
                <a16:creationId xmlns:a16="http://schemas.microsoft.com/office/drawing/2014/main" id="{1CD65F1C-99B0-2E2C-8CC5-10A2AD990E52}"/>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73" name="Marcador de número de diapositiva 4">
            <a:extLst>
              <a:ext uri="{FF2B5EF4-FFF2-40B4-BE49-F238E27FC236}">
                <a16:creationId xmlns:a16="http://schemas.microsoft.com/office/drawing/2014/main" id="{7EA069E8-AA65-67AF-6DAC-80A64C964F9F}"/>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5E2F42A-F73A-9740-BCCF-88E154EF307D}" type="slidenum">
              <a:t>‹Nr.›</a:t>
            </a:fld>
            <a:endParaRPr lang="es-ES" sz="1200" b="0" i="0" u="none" strike="noStrike" kern="1200" cap="none" spc="0" baseline="0">
              <a:solidFill>
                <a:srgbClr val="000000"/>
              </a:solidFill>
              <a:uFillTx/>
              <a:latin typeface="Calibri"/>
            </a:endParaRPr>
          </a:p>
        </p:txBody>
      </p:sp>
      <p:sp>
        <p:nvSpPr>
          <p:cNvPr id="74" name="Marcador de encabezado 1">
            <a:extLst>
              <a:ext uri="{FF2B5EF4-FFF2-40B4-BE49-F238E27FC236}">
                <a16:creationId xmlns:a16="http://schemas.microsoft.com/office/drawing/2014/main" id="{1D99BC3D-3B51-F1DE-46D1-27AAC2188A20}"/>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75" name="Marcador de fecha 2">
            <a:extLst>
              <a:ext uri="{FF2B5EF4-FFF2-40B4-BE49-F238E27FC236}">
                <a16:creationId xmlns:a16="http://schemas.microsoft.com/office/drawing/2014/main" id="{DDB0369C-4810-8757-E346-00132EA940B4}"/>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CAA9DC7-3225-7949-9F43-145C3D19B46B}"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76" name="Marcador de pie de página 3">
            <a:extLst>
              <a:ext uri="{FF2B5EF4-FFF2-40B4-BE49-F238E27FC236}">
                <a16:creationId xmlns:a16="http://schemas.microsoft.com/office/drawing/2014/main" id="{A33E597A-5A8A-3CD9-6171-6FDA0B12A11E}"/>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77" name="Marcador de número de diapositiva 4">
            <a:extLst>
              <a:ext uri="{FF2B5EF4-FFF2-40B4-BE49-F238E27FC236}">
                <a16:creationId xmlns:a16="http://schemas.microsoft.com/office/drawing/2014/main" id="{4F83A87B-CA64-6791-E1DB-49C3B4819E1C}"/>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B5C49F3-5BDD-8241-BAC0-B92EEB92BBFF}" type="slidenum">
              <a:t>‹Nr.›</a:t>
            </a:fld>
            <a:endParaRPr lang="es-ES" sz="1200" b="0" i="0" u="none" strike="noStrike" kern="1200" cap="none" spc="0" baseline="0">
              <a:solidFill>
                <a:srgbClr val="000000"/>
              </a:solidFill>
              <a:uFillTx/>
              <a:latin typeface="Calibri"/>
            </a:endParaRPr>
          </a:p>
        </p:txBody>
      </p:sp>
      <p:sp>
        <p:nvSpPr>
          <p:cNvPr id="78" name="Marcador de encabezado 1">
            <a:extLst>
              <a:ext uri="{FF2B5EF4-FFF2-40B4-BE49-F238E27FC236}">
                <a16:creationId xmlns:a16="http://schemas.microsoft.com/office/drawing/2014/main" id="{B9057E20-3AD0-BA20-7C7C-360F838EC9F9}"/>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79" name="Marcador de fecha 2">
            <a:extLst>
              <a:ext uri="{FF2B5EF4-FFF2-40B4-BE49-F238E27FC236}">
                <a16:creationId xmlns:a16="http://schemas.microsoft.com/office/drawing/2014/main" id="{2CC0448E-1450-E257-A034-667D13CEFC63}"/>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0425B49-3CE8-544F-8083-F878E29C9532}"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80" name="Marcador de pie de página 3">
            <a:extLst>
              <a:ext uri="{FF2B5EF4-FFF2-40B4-BE49-F238E27FC236}">
                <a16:creationId xmlns:a16="http://schemas.microsoft.com/office/drawing/2014/main" id="{27A3076A-0ED2-04EE-AE0B-B528AA62515B}"/>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81" name="Marcador de número de diapositiva 4">
            <a:extLst>
              <a:ext uri="{FF2B5EF4-FFF2-40B4-BE49-F238E27FC236}">
                <a16:creationId xmlns:a16="http://schemas.microsoft.com/office/drawing/2014/main" id="{830C5A5E-08AC-062E-F16E-708659EFFE33}"/>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4168EE2-4788-1D41-9F79-7F780B084F5A}" type="slidenum">
              <a:t>‹Nr.›</a:t>
            </a:fld>
            <a:endParaRPr lang="es-ES" sz="1200" b="0" i="0" u="none" strike="noStrike" kern="1200" cap="none" spc="0" baseline="0">
              <a:solidFill>
                <a:srgbClr val="000000"/>
              </a:solidFill>
              <a:uFillTx/>
              <a:latin typeface="Calibri"/>
            </a:endParaRPr>
          </a:p>
        </p:txBody>
      </p:sp>
      <p:sp>
        <p:nvSpPr>
          <p:cNvPr id="82" name="Marcador de encabezado 1">
            <a:extLst>
              <a:ext uri="{FF2B5EF4-FFF2-40B4-BE49-F238E27FC236}">
                <a16:creationId xmlns:a16="http://schemas.microsoft.com/office/drawing/2014/main" id="{DD38ABD1-85D1-2ED1-CB83-65097CA8FAD6}"/>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83" name="Marcador de fecha 2">
            <a:extLst>
              <a:ext uri="{FF2B5EF4-FFF2-40B4-BE49-F238E27FC236}">
                <a16:creationId xmlns:a16="http://schemas.microsoft.com/office/drawing/2014/main" id="{A59FA7FE-1743-5EDC-3DBA-7B0E9206A62D}"/>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FED10AF-D0D7-0147-A622-7CDFDBF35084}"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84" name="Marcador de pie de página 3">
            <a:extLst>
              <a:ext uri="{FF2B5EF4-FFF2-40B4-BE49-F238E27FC236}">
                <a16:creationId xmlns:a16="http://schemas.microsoft.com/office/drawing/2014/main" id="{B0DBFAE2-0BA2-F862-DECA-E96B1A28F03E}"/>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85" name="Marcador de número de diapositiva 4">
            <a:extLst>
              <a:ext uri="{FF2B5EF4-FFF2-40B4-BE49-F238E27FC236}">
                <a16:creationId xmlns:a16="http://schemas.microsoft.com/office/drawing/2014/main" id="{76E4B0B5-BC72-83F0-0E6F-603B2BA81F46}"/>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6DB622B-5123-184B-BE13-2CF2072CE8AD}" type="slidenum">
              <a:t>‹Nr.›</a:t>
            </a:fld>
            <a:endParaRPr lang="es-ES" sz="1200" b="0" i="0" u="none" strike="noStrike" kern="1200" cap="none" spc="0" baseline="0">
              <a:solidFill>
                <a:srgbClr val="000000"/>
              </a:solidFill>
              <a:uFillTx/>
              <a:latin typeface="Calibri"/>
            </a:endParaRPr>
          </a:p>
        </p:txBody>
      </p:sp>
      <p:sp>
        <p:nvSpPr>
          <p:cNvPr id="86" name="Marcador de encabezado 1">
            <a:extLst>
              <a:ext uri="{FF2B5EF4-FFF2-40B4-BE49-F238E27FC236}">
                <a16:creationId xmlns:a16="http://schemas.microsoft.com/office/drawing/2014/main" id="{10904222-2853-A400-EF42-AAAA7F43F506}"/>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87" name="Marcador de fecha 2">
            <a:extLst>
              <a:ext uri="{FF2B5EF4-FFF2-40B4-BE49-F238E27FC236}">
                <a16:creationId xmlns:a16="http://schemas.microsoft.com/office/drawing/2014/main" id="{F20850A2-1A94-990A-C1F5-1F435A6FCAFF}"/>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DA87D3C-0D0D-0147-9758-055A9194A563}"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88" name="Marcador de pie de página 3">
            <a:extLst>
              <a:ext uri="{FF2B5EF4-FFF2-40B4-BE49-F238E27FC236}">
                <a16:creationId xmlns:a16="http://schemas.microsoft.com/office/drawing/2014/main" id="{502360B8-324C-4EBA-9A95-4927D7C6D5AD}"/>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89" name="Marcador de número de diapositiva 4">
            <a:extLst>
              <a:ext uri="{FF2B5EF4-FFF2-40B4-BE49-F238E27FC236}">
                <a16:creationId xmlns:a16="http://schemas.microsoft.com/office/drawing/2014/main" id="{98E71FE4-D4EB-9F87-6306-B5DE620E4409}"/>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2D05D95-DB5D-3044-9C18-2F28F00595DE}" type="slidenum">
              <a:t>‹Nr.›</a:t>
            </a:fld>
            <a:endParaRPr lang="es-ES" sz="1200" b="0" i="0" u="none" strike="noStrike" kern="1200" cap="none" spc="0" baseline="0">
              <a:solidFill>
                <a:srgbClr val="000000"/>
              </a:solidFill>
              <a:uFillTx/>
              <a:latin typeface="Calibri"/>
            </a:endParaRPr>
          </a:p>
        </p:txBody>
      </p:sp>
      <p:sp>
        <p:nvSpPr>
          <p:cNvPr id="90" name="Marcador de encabezado 5">
            <a:extLst>
              <a:ext uri="{FF2B5EF4-FFF2-40B4-BE49-F238E27FC236}">
                <a16:creationId xmlns:a16="http://schemas.microsoft.com/office/drawing/2014/main" id="{85EA8AE8-5AFD-9C84-63FD-935D61B534B8}"/>
              </a:ext>
            </a:extLst>
          </p:cNvPr>
          <p:cNvSpPr txBox="1">
            <a:spLocks noGrp="1"/>
          </p:cNvSpPr>
          <p:nvPr>
            <p:ph type="hdr" sz="quarter" idx="10"/>
          </p:nvPr>
        </p:nvSpPr>
        <p:spPr>
          <a:xfrm>
            <a:off x="0" y="0"/>
            <a:ext cx="3280684" cy="534238"/>
          </a:xfrm>
          <a:prstGeom prst="rect">
            <a:avLst/>
          </a:prstGeom>
          <a:noFill/>
          <a:ln>
            <a:noFill/>
          </a:ln>
        </p:spPr>
        <p:txBody>
          <a:bodyPr vert="horz" wrap="square" lIns="90004" tIns="44997" rIns="90004" bIns="44997" anchor="t" anchorCtr="0" compatLnSpc="0">
            <a:noAutofit/>
          </a:bodyPr>
          <a:lstStyle/>
          <a:p>
            <a:pPr marL="0" marR="0" lvl="0" indent="0" algn="l"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GB" sz="1400" b="0" i="0" u="none" strike="noStrike" kern="1200" cap="none" spc="0" baseline="0">
              <a:solidFill>
                <a:srgbClr val="000000"/>
              </a:solidFill>
              <a:uFillTx/>
              <a:latin typeface="Liberation Sans" pitchFamily="18"/>
              <a:ea typeface="Noto Sans CJK SC" pitchFamily="2"/>
              <a:cs typeface="Lohit Devanagari" pitchFamily="2"/>
            </a:endParaRPr>
          </a:p>
        </p:txBody>
      </p:sp>
      <p:sp>
        <p:nvSpPr>
          <p:cNvPr id="91" name="Marcador de fecha 6">
            <a:extLst>
              <a:ext uri="{FF2B5EF4-FFF2-40B4-BE49-F238E27FC236}">
                <a16:creationId xmlns:a16="http://schemas.microsoft.com/office/drawing/2014/main" id="{6A36C83E-24CF-D712-E408-E927D371D5BB}"/>
              </a:ext>
            </a:extLst>
          </p:cNvPr>
          <p:cNvSpPr txBox="1">
            <a:spLocks noGrp="1"/>
          </p:cNvSpPr>
          <p:nvPr>
            <p:ph type="dt" sz="quarter" idx="7"/>
          </p:nvPr>
        </p:nvSpPr>
        <p:spPr>
          <a:xfrm>
            <a:off x="4278962" y="0"/>
            <a:ext cx="3280684" cy="534238"/>
          </a:xfrm>
          <a:prstGeom prst="rect">
            <a:avLst/>
          </a:prstGeom>
          <a:noFill/>
          <a:ln>
            <a:noFill/>
          </a:ln>
        </p:spPr>
        <p:txBody>
          <a:bodyPr vert="horz" wrap="square" lIns="90004" tIns="44997" rIns="90004" bIns="44997" anchor="t" anchorCtr="0" compatLnSpc="0">
            <a:noAutofit/>
          </a:bodyPr>
          <a:lstStyle/>
          <a:p>
            <a:pPr marL="0" marR="0" lvl="0" indent="0" algn="r"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GB" sz="1400" b="0" i="0" u="none" strike="noStrike" kern="1200" cap="none" spc="0" baseline="0">
              <a:solidFill>
                <a:srgbClr val="000000"/>
              </a:solidFill>
              <a:uFillTx/>
              <a:latin typeface="Liberation Sans" pitchFamily="18"/>
              <a:ea typeface="Noto Sans CJK SC" pitchFamily="2"/>
              <a:cs typeface="Lohit Devanagari" pitchFamily="2"/>
            </a:endParaRPr>
          </a:p>
        </p:txBody>
      </p:sp>
      <p:sp>
        <p:nvSpPr>
          <p:cNvPr id="92" name="Marcador de pie de página 7">
            <a:extLst>
              <a:ext uri="{FF2B5EF4-FFF2-40B4-BE49-F238E27FC236}">
                <a16:creationId xmlns:a16="http://schemas.microsoft.com/office/drawing/2014/main" id="{EF25A622-1AD1-9CB4-72D3-B38E17E48692}"/>
              </a:ext>
            </a:extLst>
          </p:cNvPr>
          <p:cNvSpPr txBox="1">
            <a:spLocks noGrp="1"/>
          </p:cNvSpPr>
          <p:nvPr>
            <p:ph type="ftr" sz="quarter" idx="9"/>
          </p:nvPr>
        </p:nvSpPr>
        <p:spPr>
          <a:xfrm>
            <a:off x="0" y="10157402"/>
            <a:ext cx="3280684" cy="534238"/>
          </a:xfrm>
          <a:prstGeom prst="rect">
            <a:avLst/>
          </a:prstGeom>
          <a:noFill/>
          <a:ln>
            <a:noFill/>
          </a:ln>
        </p:spPr>
        <p:txBody>
          <a:bodyPr vert="horz" wrap="square" lIns="90004" tIns="44997" rIns="90004" bIns="44997" anchor="b" anchorCtr="0" compatLnSpc="0">
            <a:noAutofit/>
          </a:bodyPr>
          <a:lstStyle/>
          <a:p>
            <a:pPr marL="0" marR="0" lvl="0" indent="0" algn="l"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GB" sz="1400" b="0" i="0" u="none" strike="noStrike" kern="1200" cap="none" spc="0" baseline="0">
              <a:solidFill>
                <a:srgbClr val="000000"/>
              </a:solidFill>
              <a:uFillTx/>
              <a:latin typeface="Liberation Sans" pitchFamily="18"/>
              <a:ea typeface="Noto Sans CJK SC" pitchFamily="2"/>
              <a:cs typeface="Lohit Devanagari" pitchFamily="2"/>
            </a:endParaRPr>
          </a:p>
        </p:txBody>
      </p:sp>
      <p:sp>
        <p:nvSpPr>
          <p:cNvPr id="93" name="Marcador de número de diapositiva 8">
            <a:extLst>
              <a:ext uri="{FF2B5EF4-FFF2-40B4-BE49-F238E27FC236}">
                <a16:creationId xmlns:a16="http://schemas.microsoft.com/office/drawing/2014/main" id="{78252D51-2035-4181-11ED-A3B090899665}"/>
              </a:ext>
            </a:extLst>
          </p:cNvPr>
          <p:cNvSpPr txBox="1">
            <a:spLocks noGrp="1"/>
          </p:cNvSpPr>
          <p:nvPr>
            <p:ph type="sldNum" sz="quarter" idx="8"/>
          </p:nvPr>
        </p:nvSpPr>
        <p:spPr>
          <a:xfrm>
            <a:off x="4278962" y="10157402"/>
            <a:ext cx="3280684" cy="534238"/>
          </a:xfrm>
          <a:prstGeom prst="rect">
            <a:avLst/>
          </a:prstGeom>
          <a:noFill/>
          <a:ln>
            <a:noFill/>
          </a:ln>
        </p:spPr>
        <p:txBody>
          <a:bodyPr vert="horz" wrap="square" lIns="90004" tIns="44997" rIns="90004" bIns="44997" anchor="b" anchorCtr="0" compatLnSpc="0">
            <a:noAutofit/>
          </a:bodyPr>
          <a:lstStyle/>
          <a:p>
            <a:pPr marL="0" marR="0" lvl="0" indent="0" algn="r"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853FEAD7-BD42-9043-A015-8DF42C768AB9}" type="slidenum">
              <a:t>‹Nr.›</a:t>
            </a:fld>
            <a:endParaRPr lang="en-GB" sz="1400" b="0" i="0" u="none" strike="noStrike" kern="1200" cap="none" spc="0" baseline="0">
              <a:solidFill>
                <a:srgbClr val="000000"/>
              </a:solidFill>
              <a:uFillTx/>
              <a:latin typeface="Liberation Sans" pitchFamily="18"/>
              <a:ea typeface="Noto Sans CJK SC" pitchFamily="2"/>
              <a:cs typeface="Lohit Devanagari" pitchFamily="2"/>
            </a:endParaRPr>
          </a:p>
        </p:txBody>
      </p:sp>
      <p:sp>
        <p:nvSpPr>
          <p:cNvPr id="94" name="Marcador de encabezado 1">
            <a:extLst>
              <a:ext uri="{FF2B5EF4-FFF2-40B4-BE49-F238E27FC236}">
                <a16:creationId xmlns:a16="http://schemas.microsoft.com/office/drawing/2014/main" id="{4FBD58EC-D663-6E20-E23A-0C52B339181F}"/>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95" name="Marcador de fecha 2">
            <a:extLst>
              <a:ext uri="{FF2B5EF4-FFF2-40B4-BE49-F238E27FC236}">
                <a16:creationId xmlns:a16="http://schemas.microsoft.com/office/drawing/2014/main" id="{7288BE6A-F9C9-CE12-B068-A22A0043D18F}"/>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051D42A-453C-E645-B7E7-A3FB002A84D0}"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96" name="Marcador de pie de página 3">
            <a:extLst>
              <a:ext uri="{FF2B5EF4-FFF2-40B4-BE49-F238E27FC236}">
                <a16:creationId xmlns:a16="http://schemas.microsoft.com/office/drawing/2014/main" id="{A9F30F48-1450-95CE-BBD4-1AB94CE0B4AB}"/>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000000"/>
              </a:solidFill>
              <a:uFillTx/>
              <a:latin typeface="Calibri"/>
            </a:endParaRPr>
          </a:p>
        </p:txBody>
      </p:sp>
      <p:sp>
        <p:nvSpPr>
          <p:cNvPr id="97" name="Marcador de número de diapositiva 4">
            <a:extLst>
              <a:ext uri="{FF2B5EF4-FFF2-40B4-BE49-F238E27FC236}">
                <a16:creationId xmlns:a16="http://schemas.microsoft.com/office/drawing/2014/main" id="{5A761E1A-C0ED-A373-D3DF-A2061475E385}"/>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22A24BF-2F83-EE40-BEA5-503A16C14FC2}" type="slidenum">
              <a:t>‹Nr.›</a:t>
            </a:fld>
            <a:endParaRPr lang="es-E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5630283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88C0C8B0-9162-8A5A-188A-D5F2BA1BF254}"/>
              </a:ext>
            </a:extLst>
          </p:cNvPr>
          <p:cNvSpPr txBox="1">
            <a:spLocks noGrp="1"/>
          </p:cNvSpPr>
          <p:nvPr>
            <p:ph type="hdr" sz="quarter"/>
          </p:nvPr>
        </p:nvSpPr>
        <p:spPr>
          <a:xfrm>
            <a:off x="0" y="0"/>
            <a:ext cx="3276596" cy="53657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3" name="Marcador de fecha 2">
            <a:extLst>
              <a:ext uri="{FF2B5EF4-FFF2-40B4-BE49-F238E27FC236}">
                <a16:creationId xmlns:a16="http://schemas.microsoft.com/office/drawing/2014/main" id="{0CD73338-2868-9510-0BF3-689ACF9D49DA}"/>
              </a:ext>
            </a:extLst>
          </p:cNvPr>
          <p:cNvSpPr txBox="1">
            <a:spLocks noGrp="1"/>
          </p:cNvSpPr>
          <p:nvPr>
            <p:ph type="dt" idx="1"/>
          </p:nvPr>
        </p:nvSpPr>
        <p:spPr>
          <a:xfrm>
            <a:off x="4281485" y="0"/>
            <a:ext cx="3276596" cy="536579"/>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6752BA54-3EC3-A34C-ABFC-9C86D8FA428A}" type="datetime1">
              <a:rPr lang="es-ES"/>
              <a:pPr lvl="0"/>
              <a:t>28/1/25</a:t>
            </a:fld>
            <a:endParaRPr lang="es-ES"/>
          </a:p>
        </p:txBody>
      </p:sp>
      <p:sp>
        <p:nvSpPr>
          <p:cNvPr id="4" name="Marcador de imagen de diapositiva 3">
            <a:extLst>
              <a:ext uri="{FF2B5EF4-FFF2-40B4-BE49-F238E27FC236}">
                <a16:creationId xmlns:a16="http://schemas.microsoft.com/office/drawing/2014/main" id="{6896D723-896A-799C-BD8B-9831198DD376}"/>
              </a:ext>
            </a:extLst>
          </p:cNvPr>
          <p:cNvSpPr>
            <a:spLocks noGrp="1" noRot="1" noChangeAspect="1"/>
          </p:cNvSpPr>
          <p:nvPr>
            <p:ph type="sldImg" idx="2"/>
          </p:nvPr>
        </p:nvSpPr>
        <p:spPr>
          <a:xfrm>
            <a:off x="573091" y="1336679"/>
            <a:ext cx="6413501" cy="3608386"/>
          </a:xfrm>
          <a:prstGeom prst="rect">
            <a:avLst/>
          </a:prstGeom>
          <a:noFill/>
          <a:ln w="12701">
            <a:solidFill>
              <a:srgbClr val="000000"/>
            </a:solidFill>
            <a:prstDash val="solid"/>
          </a:ln>
        </p:spPr>
      </p:sp>
      <p:sp>
        <p:nvSpPr>
          <p:cNvPr id="5" name="Marcador de notas 4">
            <a:extLst>
              <a:ext uri="{FF2B5EF4-FFF2-40B4-BE49-F238E27FC236}">
                <a16:creationId xmlns:a16="http://schemas.microsoft.com/office/drawing/2014/main" id="{19473C73-3B6C-F75A-6057-DBBEA4774BA4}"/>
              </a:ext>
            </a:extLst>
          </p:cNvPr>
          <p:cNvSpPr txBox="1">
            <a:spLocks noGrp="1"/>
          </p:cNvSpPr>
          <p:nvPr>
            <p:ph type="body" sz="quarter" idx="3"/>
          </p:nvPr>
        </p:nvSpPr>
        <p:spPr>
          <a:xfrm>
            <a:off x="755651" y="5145091"/>
            <a:ext cx="6048371" cy="4210053"/>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imagen de diapositiva 7">
            <a:extLst>
              <a:ext uri="{FF2B5EF4-FFF2-40B4-BE49-F238E27FC236}">
                <a16:creationId xmlns:a16="http://schemas.microsoft.com/office/drawing/2014/main" id="{67B2F3AD-C6C5-58C0-0BCE-1E0C964F92F1}"/>
              </a:ext>
            </a:extLst>
          </p:cNvPr>
          <p:cNvSpPr>
            <a:spLocks noGrp="1" noRot="1" noChangeAspect="1"/>
          </p:cNvSpPr>
          <p:nvPr>
            <p:ph type="sldImg" sz="quarter" idx="4294967295"/>
          </p:nvPr>
        </p:nvSpPr>
        <p:spPr>
          <a:xfrm>
            <a:off x="215999" y="812517"/>
            <a:ext cx="7127281" cy="4008958"/>
          </a:xfrm>
          <a:prstGeom prst="rect">
            <a:avLst/>
          </a:prstGeom>
          <a:noFill/>
          <a:ln>
            <a:noFill/>
            <a:prstDash val="solid"/>
          </a:ln>
        </p:spPr>
      </p:sp>
      <p:sp>
        <p:nvSpPr>
          <p:cNvPr id="7" name="Marcador de notas 8">
            <a:extLst>
              <a:ext uri="{FF2B5EF4-FFF2-40B4-BE49-F238E27FC236}">
                <a16:creationId xmlns:a16="http://schemas.microsoft.com/office/drawing/2014/main" id="{560CAB46-079A-27B7-231E-72FB0EE2576D}"/>
              </a:ext>
            </a:extLst>
          </p:cNvPr>
          <p:cNvSpPr txBox="1">
            <a:spLocks noGrp="1"/>
          </p:cNvSpPr>
          <p:nvPr>
            <p:ph type="body" sz="quarter" idx="4294967295"/>
          </p:nvPr>
        </p:nvSpPr>
        <p:spPr>
          <a:xfrm>
            <a:off x="755998" y="5078522"/>
            <a:ext cx="6047640" cy="4811042"/>
          </a:xfrm>
          <a:prstGeom prst="rect">
            <a:avLst/>
          </a:prstGeom>
          <a:noFill/>
          <a:ln>
            <a:noFill/>
          </a:ln>
        </p:spPr>
        <p:txBody>
          <a:bodyPr vert="horz" wrap="square" lIns="0" tIns="0" rIns="0" bIns="0" anchor="t" anchorCtr="0" compatLnSpc="1">
            <a:noAutofit/>
          </a:bodyPr>
          <a:lstStyle/>
          <a:p>
            <a:pPr lvl="0"/>
            <a:endParaRPr lang="en-GB"/>
          </a:p>
        </p:txBody>
      </p:sp>
      <p:sp>
        <p:nvSpPr>
          <p:cNvPr id="8" name="Marcador de encabezado 9">
            <a:extLst>
              <a:ext uri="{FF2B5EF4-FFF2-40B4-BE49-F238E27FC236}">
                <a16:creationId xmlns:a16="http://schemas.microsoft.com/office/drawing/2014/main" id="{B4C82F2C-E035-750F-C438-A3D60C2EE406}"/>
              </a:ext>
            </a:extLst>
          </p:cNvPr>
          <p:cNvSpPr txBox="1">
            <a:spLocks noGrp="1"/>
          </p:cNvSpPr>
          <p:nvPr>
            <p:ph type="hdr" sz="quarter" idx="10"/>
          </p:nvPr>
        </p:nvSpPr>
        <p:spPr>
          <a:xfrm>
            <a:off x="0" y="0"/>
            <a:ext cx="3280684" cy="534238"/>
          </a:xfrm>
          <a:prstGeom prst="rect">
            <a:avLst/>
          </a:prstGeom>
          <a:noFill/>
          <a:ln>
            <a:noFill/>
          </a:ln>
        </p:spPr>
        <p:txBody>
          <a:bodyPr vert="horz" wrap="square" lIns="0" tIns="0" rIns="0" bIns="0" anchor="t" anchorCtr="0" compatLnSpc="1">
            <a:noAutofit/>
          </a:bodyPr>
          <a:lstStyle>
            <a:lvl1pPr marL="0" marR="0" lvl="0" indent="0" algn="l" defTabSz="914400" rtl="0" fontAlgn="auto" hangingPunct="0">
              <a:lnSpc>
                <a:spcPct val="100000"/>
              </a:lnSpc>
              <a:spcBef>
                <a:spcPts val="0"/>
              </a:spcBef>
              <a:spcAft>
                <a:spcPts val="0"/>
              </a:spcAft>
              <a:buNone/>
              <a:tabLst/>
              <a:defRPr lang="en-GB" sz="1400" b="0" i="0" u="none" strike="noStrike" kern="1200" cap="none" spc="0" baseline="0">
                <a:solidFill>
                  <a:srgbClr val="000000"/>
                </a:solidFill>
                <a:uFillTx/>
                <a:latin typeface="Liberation Serif" pitchFamily="18"/>
                <a:ea typeface="DejaVu Sans" pitchFamily="2"/>
                <a:cs typeface="DejaVu Sans" pitchFamily="2"/>
              </a:defRPr>
            </a:lvl1pPr>
          </a:lstStyle>
          <a:p>
            <a:pPr lvl="0"/>
            <a:endParaRPr lang="en-GB"/>
          </a:p>
        </p:txBody>
      </p:sp>
      <p:sp>
        <p:nvSpPr>
          <p:cNvPr id="9" name="Marcador de fecha 10">
            <a:extLst>
              <a:ext uri="{FF2B5EF4-FFF2-40B4-BE49-F238E27FC236}">
                <a16:creationId xmlns:a16="http://schemas.microsoft.com/office/drawing/2014/main" id="{04C8974D-9CC9-DF46-929F-057203F78B57}"/>
              </a:ext>
            </a:extLst>
          </p:cNvPr>
          <p:cNvSpPr txBox="1">
            <a:spLocks noGrp="1"/>
          </p:cNvSpPr>
          <p:nvPr>
            <p:ph type="dt" sz="quarter" idx="7"/>
          </p:nvPr>
        </p:nvSpPr>
        <p:spPr>
          <a:xfrm>
            <a:off x="4278962" y="0"/>
            <a:ext cx="3280684" cy="534238"/>
          </a:xfrm>
          <a:prstGeom prst="rect">
            <a:avLst/>
          </a:prstGeom>
          <a:noFill/>
          <a:ln>
            <a:noFill/>
          </a:ln>
        </p:spPr>
        <p:txBody>
          <a:bodyPr vert="horz" wrap="square" lIns="0" tIns="0" rIns="0" bIns="0" anchor="t" anchorCtr="0" compatLnSpc="1">
            <a:noAutofit/>
          </a:bodyPr>
          <a:lstStyle>
            <a:lvl1pPr marL="0" marR="0" lvl="0" indent="0" algn="r" defTabSz="914400" rtl="0" fontAlgn="auto" hangingPunct="0">
              <a:lnSpc>
                <a:spcPct val="100000"/>
              </a:lnSpc>
              <a:spcBef>
                <a:spcPts val="0"/>
              </a:spcBef>
              <a:spcAft>
                <a:spcPts val="0"/>
              </a:spcAft>
              <a:buNone/>
              <a:tabLst/>
              <a:defRPr lang="en-GB" sz="1400" b="0" i="0" u="none" strike="noStrike" kern="1200" cap="none" spc="0" baseline="0">
                <a:solidFill>
                  <a:srgbClr val="000000"/>
                </a:solidFill>
                <a:uFillTx/>
                <a:latin typeface="Liberation Serif" pitchFamily="18"/>
                <a:ea typeface="DejaVu Sans" pitchFamily="2"/>
                <a:cs typeface="DejaVu Sans" pitchFamily="2"/>
              </a:defRPr>
            </a:lvl1pPr>
          </a:lstStyle>
          <a:p>
            <a:pPr lvl="0"/>
            <a:endParaRPr lang="en-GB"/>
          </a:p>
        </p:txBody>
      </p:sp>
      <p:sp>
        <p:nvSpPr>
          <p:cNvPr id="10" name="Marcador de pie de página 11">
            <a:extLst>
              <a:ext uri="{FF2B5EF4-FFF2-40B4-BE49-F238E27FC236}">
                <a16:creationId xmlns:a16="http://schemas.microsoft.com/office/drawing/2014/main" id="{31A36616-601A-D0CE-3AF7-30A18B3E3586}"/>
              </a:ext>
            </a:extLst>
          </p:cNvPr>
          <p:cNvSpPr txBox="1">
            <a:spLocks noGrp="1"/>
          </p:cNvSpPr>
          <p:nvPr>
            <p:ph type="ftr" sz="quarter" idx="4"/>
          </p:nvPr>
        </p:nvSpPr>
        <p:spPr>
          <a:xfrm>
            <a:off x="0" y="10157402"/>
            <a:ext cx="3280684" cy="534238"/>
          </a:xfrm>
          <a:prstGeom prst="rect">
            <a:avLst/>
          </a:prstGeom>
          <a:noFill/>
          <a:ln>
            <a:noFill/>
          </a:ln>
        </p:spPr>
        <p:txBody>
          <a:bodyPr vert="horz" wrap="square" lIns="0" tIns="0" rIns="0" bIns="0" anchor="b" anchorCtr="0" compatLnSpc="1">
            <a:noAutofit/>
          </a:bodyPr>
          <a:lstStyle>
            <a:lvl1pPr marL="0" marR="0" lvl="0" indent="0" algn="l" defTabSz="914400" rtl="0" fontAlgn="auto" hangingPunct="0">
              <a:lnSpc>
                <a:spcPct val="100000"/>
              </a:lnSpc>
              <a:spcBef>
                <a:spcPts val="0"/>
              </a:spcBef>
              <a:spcAft>
                <a:spcPts val="0"/>
              </a:spcAft>
              <a:buNone/>
              <a:tabLst/>
              <a:defRPr lang="en-GB" sz="1400" b="0" i="0" u="none" strike="noStrike" kern="1200" cap="none" spc="0" baseline="0">
                <a:solidFill>
                  <a:srgbClr val="000000"/>
                </a:solidFill>
                <a:uFillTx/>
                <a:latin typeface="Liberation Serif" pitchFamily="18"/>
                <a:ea typeface="DejaVu Sans" pitchFamily="2"/>
                <a:cs typeface="DejaVu Sans" pitchFamily="2"/>
              </a:defRPr>
            </a:lvl1pPr>
          </a:lstStyle>
          <a:p>
            <a:pPr lvl="0"/>
            <a:endParaRPr lang="en-GB"/>
          </a:p>
        </p:txBody>
      </p:sp>
      <p:sp>
        <p:nvSpPr>
          <p:cNvPr id="11" name="Marcador de número de diapositiva 12">
            <a:extLst>
              <a:ext uri="{FF2B5EF4-FFF2-40B4-BE49-F238E27FC236}">
                <a16:creationId xmlns:a16="http://schemas.microsoft.com/office/drawing/2014/main" id="{347F1548-8C5A-7AAE-910E-D380E674753A}"/>
              </a:ext>
            </a:extLst>
          </p:cNvPr>
          <p:cNvSpPr txBox="1">
            <a:spLocks noGrp="1"/>
          </p:cNvSpPr>
          <p:nvPr>
            <p:ph type="sldNum" sz="quarter" idx="5"/>
          </p:nvPr>
        </p:nvSpPr>
        <p:spPr>
          <a:xfrm>
            <a:off x="4278962" y="10157402"/>
            <a:ext cx="3280684" cy="534238"/>
          </a:xfrm>
          <a:prstGeom prst="rect">
            <a:avLst/>
          </a:prstGeom>
          <a:noFill/>
          <a:ln>
            <a:noFill/>
          </a:ln>
        </p:spPr>
        <p:txBody>
          <a:bodyPr vert="horz" wrap="square" lIns="0" tIns="0" rIns="0" bIns="0" anchor="b" anchorCtr="0" compatLnSpc="1">
            <a:noAutofit/>
          </a:bodyPr>
          <a:lstStyle>
            <a:lvl1pPr marL="0" marR="0" lvl="0" indent="0" algn="r" defTabSz="914400" rtl="0" fontAlgn="auto" hangingPunct="0">
              <a:lnSpc>
                <a:spcPct val="100000"/>
              </a:lnSpc>
              <a:spcBef>
                <a:spcPts val="0"/>
              </a:spcBef>
              <a:spcAft>
                <a:spcPts val="0"/>
              </a:spcAft>
              <a:buNone/>
              <a:tabLst/>
              <a:defRPr lang="en-GB" sz="1400" b="0" i="0" u="none" strike="noStrike" kern="1200" cap="none" spc="0" baseline="0">
                <a:solidFill>
                  <a:srgbClr val="000000"/>
                </a:solidFill>
                <a:uFillTx/>
                <a:latin typeface="Liberation Serif" pitchFamily="18"/>
                <a:ea typeface="DejaVu Sans" pitchFamily="2"/>
                <a:cs typeface="DejaVu Sans" pitchFamily="2"/>
              </a:defRPr>
            </a:lvl1pPr>
          </a:lstStyle>
          <a:p>
            <a:pPr lvl="0"/>
            <a:fld id="{6D97CB78-0D3B-2E45-9CDF-B1BDE69947F9}" type="slidenum">
              <a:t>‹Nr.›</a:t>
            </a:fld>
            <a:endParaRPr lang="en-GB"/>
          </a:p>
        </p:txBody>
      </p:sp>
      <p:sp>
        <p:nvSpPr>
          <p:cNvPr id="12" name="Marcador de pie de página 5">
            <a:extLst>
              <a:ext uri="{FF2B5EF4-FFF2-40B4-BE49-F238E27FC236}">
                <a16:creationId xmlns:a16="http://schemas.microsoft.com/office/drawing/2014/main" id="{CB1AC1A7-8498-A509-1000-B27D92B50F6F}"/>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13" name="Marcador de número de diapositiva 6">
            <a:extLst>
              <a:ext uri="{FF2B5EF4-FFF2-40B4-BE49-F238E27FC236}">
                <a16:creationId xmlns:a16="http://schemas.microsoft.com/office/drawing/2014/main" id="{CDBA77C6-A6EE-D659-D67E-E5ACB85CDCDD}"/>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A6C54AD0-5BB2-BC43-B4CE-51607C5D9572}" type="slidenum">
              <a:t>‹Nr.›</a:t>
            </a:fld>
            <a:endParaRPr lang="es-ES"/>
          </a:p>
        </p:txBody>
      </p:sp>
      <p:sp>
        <p:nvSpPr>
          <p:cNvPr id="14" name="Marcador de encabezado 1">
            <a:extLst>
              <a:ext uri="{FF2B5EF4-FFF2-40B4-BE49-F238E27FC236}">
                <a16:creationId xmlns:a16="http://schemas.microsoft.com/office/drawing/2014/main" id="{EB284E9C-EF9A-851F-49EA-A2151950DE6B}"/>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15" name="Marcador de fecha 2">
            <a:extLst>
              <a:ext uri="{FF2B5EF4-FFF2-40B4-BE49-F238E27FC236}">
                <a16:creationId xmlns:a16="http://schemas.microsoft.com/office/drawing/2014/main" id="{4211F01D-83B4-DB40-34D7-6CEFB666FC5A}"/>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AA4D1973-FEF2-F148-9ED2-85F717D62D4F}" type="datetime1">
              <a:rPr lang="es-ES"/>
              <a:pPr lvl="0"/>
              <a:t>28/1/25</a:t>
            </a:fld>
            <a:endParaRPr lang="es-ES"/>
          </a:p>
        </p:txBody>
      </p:sp>
      <p:sp>
        <p:nvSpPr>
          <p:cNvPr id="16" name="Marcador de imagen de diapositiva 3">
            <a:extLst>
              <a:ext uri="{FF2B5EF4-FFF2-40B4-BE49-F238E27FC236}">
                <a16:creationId xmlns:a16="http://schemas.microsoft.com/office/drawing/2014/main" id="{CF1773A8-066E-06F0-3B00-2982C20C0801}"/>
              </a:ext>
            </a:extLst>
          </p:cNvPr>
          <p:cNvSpPr>
            <a:spLocks noGrp="1" noRot="1" noChangeAspect="1"/>
          </p:cNvSpPr>
          <p:nvPr>
            <p:ph type="sldImg" sz="quarter" idx="4294967295"/>
          </p:nvPr>
        </p:nvSpPr>
        <p:spPr>
          <a:xfrm>
            <a:off x="573091" y="1336679"/>
            <a:ext cx="6413501" cy="3608386"/>
          </a:xfrm>
          <a:prstGeom prst="rect">
            <a:avLst/>
          </a:prstGeom>
          <a:noFill/>
          <a:ln w="12701">
            <a:solidFill>
              <a:srgbClr val="000000"/>
            </a:solidFill>
            <a:prstDash val="solid"/>
          </a:ln>
        </p:spPr>
      </p:sp>
      <p:sp>
        <p:nvSpPr>
          <p:cNvPr id="17" name="Marcador de notas 4">
            <a:extLst>
              <a:ext uri="{FF2B5EF4-FFF2-40B4-BE49-F238E27FC236}">
                <a16:creationId xmlns:a16="http://schemas.microsoft.com/office/drawing/2014/main" id="{43BB6408-C655-7101-13A2-5062A3558AEC}"/>
              </a:ext>
            </a:extLst>
          </p:cNvPr>
          <p:cNvSpPr txBox="1">
            <a:spLocks noGrp="1"/>
          </p:cNvSpPr>
          <p:nvPr>
            <p:ph type="body" sz="quarter" idx="4294967295"/>
          </p:nvPr>
        </p:nvSpPr>
        <p:spPr>
          <a:xfrm>
            <a:off x="755651" y="5145091"/>
            <a:ext cx="6048371" cy="4210053"/>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18" name="Marcador de pie de página 5">
            <a:extLst>
              <a:ext uri="{FF2B5EF4-FFF2-40B4-BE49-F238E27FC236}">
                <a16:creationId xmlns:a16="http://schemas.microsoft.com/office/drawing/2014/main" id="{F0845238-1E1F-EAEA-B6CB-7A1BCDD37411}"/>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19" name="Marcador de número de diapositiva 6">
            <a:extLst>
              <a:ext uri="{FF2B5EF4-FFF2-40B4-BE49-F238E27FC236}">
                <a16:creationId xmlns:a16="http://schemas.microsoft.com/office/drawing/2014/main" id="{361DBDA2-046F-4A8C-AA99-5F8F8932D66C}"/>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DFEBD44B-4C31-C04F-AB94-40B96993BB35}" type="slidenum">
              <a:t>‹Nr.›</a:t>
            </a:fld>
            <a:endParaRPr lang="es-ES"/>
          </a:p>
        </p:txBody>
      </p:sp>
      <p:sp>
        <p:nvSpPr>
          <p:cNvPr id="20" name="Marcador de encabezado 1">
            <a:extLst>
              <a:ext uri="{FF2B5EF4-FFF2-40B4-BE49-F238E27FC236}">
                <a16:creationId xmlns:a16="http://schemas.microsoft.com/office/drawing/2014/main" id="{79ED873B-6751-D72C-98DB-43B003219E94}"/>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21" name="Marcador de fecha 2">
            <a:extLst>
              <a:ext uri="{FF2B5EF4-FFF2-40B4-BE49-F238E27FC236}">
                <a16:creationId xmlns:a16="http://schemas.microsoft.com/office/drawing/2014/main" id="{3F7CD7CF-F3DC-8C9E-FC72-76AFA8153F0D}"/>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7D1919EA-744F-7E4B-88D0-779697303B5F}" type="datetime1">
              <a:rPr lang="es-ES"/>
              <a:pPr lvl="0"/>
              <a:t>28/1/25</a:t>
            </a:fld>
            <a:endParaRPr lang="es-ES"/>
          </a:p>
        </p:txBody>
      </p:sp>
      <p:sp>
        <p:nvSpPr>
          <p:cNvPr id="22" name="Marcador de imagen de diapositiva 3">
            <a:extLst>
              <a:ext uri="{FF2B5EF4-FFF2-40B4-BE49-F238E27FC236}">
                <a16:creationId xmlns:a16="http://schemas.microsoft.com/office/drawing/2014/main" id="{0824A1E7-5020-003B-C100-0A9D753200D6}"/>
              </a:ext>
            </a:extLst>
          </p:cNvPr>
          <p:cNvSpPr>
            <a:spLocks noGrp="1" noRot="1" noChangeAspect="1"/>
          </p:cNvSpPr>
          <p:nvPr>
            <p:ph type="sldImg" sz="quarter" idx="4294967295"/>
          </p:nvPr>
        </p:nvSpPr>
        <p:spPr>
          <a:xfrm>
            <a:off x="573091" y="1336679"/>
            <a:ext cx="6413501" cy="3608386"/>
          </a:xfrm>
          <a:prstGeom prst="rect">
            <a:avLst/>
          </a:prstGeom>
          <a:noFill/>
          <a:ln w="12701">
            <a:solidFill>
              <a:srgbClr val="000000"/>
            </a:solidFill>
            <a:prstDash val="solid"/>
          </a:ln>
        </p:spPr>
      </p:sp>
      <p:sp>
        <p:nvSpPr>
          <p:cNvPr id="23" name="Marcador de notas 4">
            <a:extLst>
              <a:ext uri="{FF2B5EF4-FFF2-40B4-BE49-F238E27FC236}">
                <a16:creationId xmlns:a16="http://schemas.microsoft.com/office/drawing/2014/main" id="{B6D47829-85EB-2DB6-0BCC-020233410DA7}"/>
              </a:ext>
            </a:extLst>
          </p:cNvPr>
          <p:cNvSpPr txBox="1">
            <a:spLocks noGrp="1"/>
          </p:cNvSpPr>
          <p:nvPr>
            <p:ph type="body" sz="quarter" idx="4294967295"/>
          </p:nvPr>
        </p:nvSpPr>
        <p:spPr>
          <a:xfrm>
            <a:off x="755651" y="5145091"/>
            <a:ext cx="6048371" cy="4210053"/>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24" name="Marcador de pie de página 5">
            <a:extLst>
              <a:ext uri="{FF2B5EF4-FFF2-40B4-BE49-F238E27FC236}">
                <a16:creationId xmlns:a16="http://schemas.microsoft.com/office/drawing/2014/main" id="{BB54DB5F-2874-85CE-4A81-C0DAE2234A84}"/>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25" name="Marcador de número de diapositiva 6">
            <a:extLst>
              <a:ext uri="{FF2B5EF4-FFF2-40B4-BE49-F238E27FC236}">
                <a16:creationId xmlns:a16="http://schemas.microsoft.com/office/drawing/2014/main" id="{3447BF3F-8159-A6D2-8459-BA5AF2C5996A}"/>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C117C348-BCE0-1145-903C-C2A39BE64AD0}" type="slidenum">
              <a:t>‹Nr.›</a:t>
            </a:fld>
            <a:endParaRPr lang="es-ES"/>
          </a:p>
        </p:txBody>
      </p:sp>
      <p:sp>
        <p:nvSpPr>
          <p:cNvPr id="26" name="Marcador de encabezado 1">
            <a:extLst>
              <a:ext uri="{FF2B5EF4-FFF2-40B4-BE49-F238E27FC236}">
                <a16:creationId xmlns:a16="http://schemas.microsoft.com/office/drawing/2014/main" id="{93D07254-021C-BA6E-CA6D-9BE2EC65489D}"/>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27" name="Marcador de fecha 2">
            <a:extLst>
              <a:ext uri="{FF2B5EF4-FFF2-40B4-BE49-F238E27FC236}">
                <a16:creationId xmlns:a16="http://schemas.microsoft.com/office/drawing/2014/main" id="{629CA5AD-A279-ACBD-6B9F-8DAC4DBE6165}"/>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846EAA52-ECA0-6941-A954-EDE211040F4E}" type="datetime1">
              <a:rPr lang="es-ES"/>
              <a:pPr lvl="0"/>
              <a:t>28/1/25</a:t>
            </a:fld>
            <a:endParaRPr lang="es-ES"/>
          </a:p>
        </p:txBody>
      </p:sp>
      <p:sp>
        <p:nvSpPr>
          <p:cNvPr id="28" name="Marcador de imagen de diapositiva 3">
            <a:extLst>
              <a:ext uri="{FF2B5EF4-FFF2-40B4-BE49-F238E27FC236}">
                <a16:creationId xmlns:a16="http://schemas.microsoft.com/office/drawing/2014/main" id="{CA0DC0D2-B5CC-DCC9-FFBC-0014D42E4FEA}"/>
              </a:ext>
            </a:extLst>
          </p:cNvPr>
          <p:cNvSpPr>
            <a:spLocks noGrp="1" noRot="1" noChangeAspect="1"/>
          </p:cNvSpPr>
          <p:nvPr>
            <p:ph type="sldImg" sz="quarter" idx="4294967295"/>
          </p:nvPr>
        </p:nvSpPr>
        <p:spPr>
          <a:xfrm>
            <a:off x="573091" y="1336679"/>
            <a:ext cx="6413501" cy="3608386"/>
          </a:xfrm>
          <a:prstGeom prst="rect">
            <a:avLst/>
          </a:prstGeom>
          <a:noFill/>
          <a:ln w="12701">
            <a:solidFill>
              <a:srgbClr val="000000"/>
            </a:solidFill>
            <a:prstDash val="solid"/>
          </a:ln>
        </p:spPr>
      </p:sp>
      <p:sp>
        <p:nvSpPr>
          <p:cNvPr id="29" name="Marcador de notas 4">
            <a:extLst>
              <a:ext uri="{FF2B5EF4-FFF2-40B4-BE49-F238E27FC236}">
                <a16:creationId xmlns:a16="http://schemas.microsoft.com/office/drawing/2014/main" id="{783282B9-FBE6-FC36-674A-EFB9D6B4790A}"/>
              </a:ext>
            </a:extLst>
          </p:cNvPr>
          <p:cNvSpPr txBox="1">
            <a:spLocks noGrp="1"/>
          </p:cNvSpPr>
          <p:nvPr>
            <p:ph type="body" sz="quarter" idx="4294967295"/>
          </p:nvPr>
        </p:nvSpPr>
        <p:spPr>
          <a:xfrm>
            <a:off x="755651" y="5145091"/>
            <a:ext cx="6048371" cy="4210053"/>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30" name="Marcador de pie de página 5">
            <a:extLst>
              <a:ext uri="{FF2B5EF4-FFF2-40B4-BE49-F238E27FC236}">
                <a16:creationId xmlns:a16="http://schemas.microsoft.com/office/drawing/2014/main" id="{37C5A6DB-53E1-1D1A-0978-6E3EBB1B5DA9}"/>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31" name="Marcador de número de diapositiva 6">
            <a:extLst>
              <a:ext uri="{FF2B5EF4-FFF2-40B4-BE49-F238E27FC236}">
                <a16:creationId xmlns:a16="http://schemas.microsoft.com/office/drawing/2014/main" id="{E80D4AAD-B215-6C4E-B9E1-1D83CA3A20B0}"/>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65572CD5-C912-CE41-8FD3-45F021D9F7D7}" type="slidenum">
              <a:t>‹Nr.›</a:t>
            </a:fld>
            <a:endParaRPr lang="es-ES"/>
          </a:p>
        </p:txBody>
      </p:sp>
      <p:sp>
        <p:nvSpPr>
          <p:cNvPr id="32" name="Marcador de encabezado 1">
            <a:extLst>
              <a:ext uri="{FF2B5EF4-FFF2-40B4-BE49-F238E27FC236}">
                <a16:creationId xmlns:a16="http://schemas.microsoft.com/office/drawing/2014/main" id="{B0B748B7-57BD-F4BE-C741-492E24444872}"/>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33" name="Marcador de fecha 2">
            <a:extLst>
              <a:ext uri="{FF2B5EF4-FFF2-40B4-BE49-F238E27FC236}">
                <a16:creationId xmlns:a16="http://schemas.microsoft.com/office/drawing/2014/main" id="{D639E13C-F691-3021-98D2-A8A16CF9A7CA}"/>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45272BC2-BC51-AE44-BDC3-18FEA1F482C2}" type="datetime1">
              <a:rPr lang="es-ES"/>
              <a:pPr lvl="0"/>
              <a:t>28/1/25</a:t>
            </a:fld>
            <a:endParaRPr lang="es-ES"/>
          </a:p>
        </p:txBody>
      </p:sp>
      <p:sp>
        <p:nvSpPr>
          <p:cNvPr id="34" name="Marcador de imagen de diapositiva 3">
            <a:extLst>
              <a:ext uri="{FF2B5EF4-FFF2-40B4-BE49-F238E27FC236}">
                <a16:creationId xmlns:a16="http://schemas.microsoft.com/office/drawing/2014/main" id="{ADADBA39-DBBE-A01B-A818-4615658ECCEE}"/>
              </a:ext>
            </a:extLst>
          </p:cNvPr>
          <p:cNvSpPr>
            <a:spLocks noGrp="1" noRot="1" noChangeAspect="1"/>
          </p:cNvSpPr>
          <p:nvPr>
            <p:ph type="sldImg" sz="quarter" idx="4294967295"/>
          </p:nvPr>
        </p:nvSpPr>
        <p:spPr>
          <a:xfrm>
            <a:off x="573091" y="1336679"/>
            <a:ext cx="6413501" cy="3608386"/>
          </a:xfrm>
          <a:prstGeom prst="rect">
            <a:avLst/>
          </a:prstGeom>
          <a:noFill/>
          <a:ln w="12701">
            <a:solidFill>
              <a:srgbClr val="000000"/>
            </a:solidFill>
            <a:prstDash val="solid"/>
          </a:ln>
        </p:spPr>
      </p:sp>
      <p:sp>
        <p:nvSpPr>
          <p:cNvPr id="35" name="Marcador de notas 4">
            <a:extLst>
              <a:ext uri="{FF2B5EF4-FFF2-40B4-BE49-F238E27FC236}">
                <a16:creationId xmlns:a16="http://schemas.microsoft.com/office/drawing/2014/main" id="{DCA319C7-53D3-A4D7-4A43-C94E6E4702A8}"/>
              </a:ext>
            </a:extLst>
          </p:cNvPr>
          <p:cNvSpPr txBox="1">
            <a:spLocks noGrp="1"/>
          </p:cNvSpPr>
          <p:nvPr>
            <p:ph type="body" sz="quarter" idx="4294967295"/>
          </p:nvPr>
        </p:nvSpPr>
        <p:spPr>
          <a:xfrm>
            <a:off x="755651" y="5145091"/>
            <a:ext cx="6048371" cy="4210053"/>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36" name="Marcador de pie de página 5">
            <a:extLst>
              <a:ext uri="{FF2B5EF4-FFF2-40B4-BE49-F238E27FC236}">
                <a16:creationId xmlns:a16="http://schemas.microsoft.com/office/drawing/2014/main" id="{B8EFFB37-C2A6-A2B1-3D43-05D6CCA8D68E}"/>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37" name="Marcador de número de diapositiva 6">
            <a:extLst>
              <a:ext uri="{FF2B5EF4-FFF2-40B4-BE49-F238E27FC236}">
                <a16:creationId xmlns:a16="http://schemas.microsoft.com/office/drawing/2014/main" id="{E477006A-46DA-9D6F-8302-B170DF2FCC5A}"/>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F195DD83-C34E-5345-8C03-1230E0BFAC72}" type="slidenum">
              <a:t>‹Nr.›</a:t>
            </a:fld>
            <a:endParaRPr lang="es-ES"/>
          </a:p>
        </p:txBody>
      </p:sp>
      <p:sp>
        <p:nvSpPr>
          <p:cNvPr id="38" name="Marcador de encabezado 1">
            <a:extLst>
              <a:ext uri="{FF2B5EF4-FFF2-40B4-BE49-F238E27FC236}">
                <a16:creationId xmlns:a16="http://schemas.microsoft.com/office/drawing/2014/main" id="{6850F91B-A9F6-D99E-31A3-BC480E168993}"/>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39" name="Marcador de fecha 2">
            <a:extLst>
              <a:ext uri="{FF2B5EF4-FFF2-40B4-BE49-F238E27FC236}">
                <a16:creationId xmlns:a16="http://schemas.microsoft.com/office/drawing/2014/main" id="{FC883C4A-33EB-E9E1-244D-6B05D035D24C}"/>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14224728-7110-7C43-B7CE-56DF9461F56C}" type="datetime1">
              <a:rPr lang="es-ES"/>
              <a:pPr lvl="0"/>
              <a:t>28/1/25</a:t>
            </a:fld>
            <a:endParaRPr lang="es-ES"/>
          </a:p>
        </p:txBody>
      </p:sp>
      <p:sp>
        <p:nvSpPr>
          <p:cNvPr id="40" name="Marcador de imagen de diapositiva 3">
            <a:extLst>
              <a:ext uri="{FF2B5EF4-FFF2-40B4-BE49-F238E27FC236}">
                <a16:creationId xmlns:a16="http://schemas.microsoft.com/office/drawing/2014/main" id="{8231195D-0FF0-240B-A55C-D2520BC356AE}"/>
              </a:ext>
            </a:extLst>
          </p:cNvPr>
          <p:cNvSpPr>
            <a:spLocks noGrp="1" noRot="1" noChangeAspect="1"/>
          </p:cNvSpPr>
          <p:nvPr>
            <p:ph type="sldImg" sz="quarter" idx="4294967295"/>
          </p:nvPr>
        </p:nvSpPr>
        <p:spPr>
          <a:xfrm>
            <a:off x="573091" y="1336679"/>
            <a:ext cx="6413501" cy="3608386"/>
          </a:xfrm>
          <a:prstGeom prst="rect">
            <a:avLst/>
          </a:prstGeom>
          <a:noFill/>
          <a:ln w="12701">
            <a:solidFill>
              <a:srgbClr val="000000"/>
            </a:solidFill>
            <a:prstDash val="solid"/>
          </a:ln>
        </p:spPr>
      </p:sp>
      <p:sp>
        <p:nvSpPr>
          <p:cNvPr id="41" name="Marcador de notas 4">
            <a:extLst>
              <a:ext uri="{FF2B5EF4-FFF2-40B4-BE49-F238E27FC236}">
                <a16:creationId xmlns:a16="http://schemas.microsoft.com/office/drawing/2014/main" id="{ECA02973-DC85-8E5B-7141-B67351D14755}"/>
              </a:ext>
            </a:extLst>
          </p:cNvPr>
          <p:cNvSpPr txBox="1">
            <a:spLocks noGrp="1"/>
          </p:cNvSpPr>
          <p:nvPr>
            <p:ph type="body" sz="quarter" idx="4294967295"/>
          </p:nvPr>
        </p:nvSpPr>
        <p:spPr>
          <a:xfrm>
            <a:off x="755651" y="5145091"/>
            <a:ext cx="6048371" cy="4210053"/>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2" name="Marcador de pie de página 5">
            <a:extLst>
              <a:ext uri="{FF2B5EF4-FFF2-40B4-BE49-F238E27FC236}">
                <a16:creationId xmlns:a16="http://schemas.microsoft.com/office/drawing/2014/main" id="{25921B1B-B17F-3BB4-D438-657449689846}"/>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43" name="Marcador de número de diapositiva 6">
            <a:extLst>
              <a:ext uri="{FF2B5EF4-FFF2-40B4-BE49-F238E27FC236}">
                <a16:creationId xmlns:a16="http://schemas.microsoft.com/office/drawing/2014/main" id="{7E4D1CA5-9DD5-7C96-F446-88AA81889D79}"/>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128CD097-9A04-104D-ABB7-F10BE0F54911}" type="slidenum">
              <a:t>‹Nr.›</a:t>
            </a:fld>
            <a:endParaRPr lang="es-ES"/>
          </a:p>
        </p:txBody>
      </p:sp>
      <p:sp>
        <p:nvSpPr>
          <p:cNvPr id="44" name="Marcador de encabezado 1">
            <a:extLst>
              <a:ext uri="{FF2B5EF4-FFF2-40B4-BE49-F238E27FC236}">
                <a16:creationId xmlns:a16="http://schemas.microsoft.com/office/drawing/2014/main" id="{9CB7E455-5E16-F563-EA7F-470AC313C844}"/>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45" name="Marcador de fecha 2">
            <a:extLst>
              <a:ext uri="{FF2B5EF4-FFF2-40B4-BE49-F238E27FC236}">
                <a16:creationId xmlns:a16="http://schemas.microsoft.com/office/drawing/2014/main" id="{13F51B7A-1644-D172-E414-A4BA87F0A6C2}"/>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5AA0950C-D5B7-8B45-B79B-30E1B70510FF}" type="datetime1">
              <a:rPr lang="es-ES"/>
              <a:pPr lvl="0"/>
              <a:t>28/1/25</a:t>
            </a:fld>
            <a:endParaRPr lang="es-ES"/>
          </a:p>
        </p:txBody>
      </p:sp>
      <p:sp>
        <p:nvSpPr>
          <p:cNvPr id="46" name="Marcador de imagen de diapositiva 3">
            <a:extLst>
              <a:ext uri="{FF2B5EF4-FFF2-40B4-BE49-F238E27FC236}">
                <a16:creationId xmlns:a16="http://schemas.microsoft.com/office/drawing/2014/main" id="{E3532640-E569-46E2-6C39-CA0AF5079084}"/>
              </a:ext>
            </a:extLst>
          </p:cNvPr>
          <p:cNvSpPr>
            <a:spLocks noGrp="1" noRot="1" noChangeAspect="1"/>
          </p:cNvSpPr>
          <p:nvPr>
            <p:ph type="sldImg" sz="quarter" idx="4294967295"/>
          </p:nvPr>
        </p:nvSpPr>
        <p:spPr>
          <a:xfrm>
            <a:off x="573091" y="1336679"/>
            <a:ext cx="6413501" cy="3608386"/>
          </a:xfrm>
          <a:prstGeom prst="rect">
            <a:avLst/>
          </a:prstGeom>
          <a:noFill/>
          <a:ln w="12701">
            <a:solidFill>
              <a:srgbClr val="000000"/>
            </a:solidFill>
            <a:prstDash val="solid"/>
          </a:ln>
        </p:spPr>
      </p:sp>
      <p:sp>
        <p:nvSpPr>
          <p:cNvPr id="47" name="Marcador de notas 4">
            <a:extLst>
              <a:ext uri="{FF2B5EF4-FFF2-40B4-BE49-F238E27FC236}">
                <a16:creationId xmlns:a16="http://schemas.microsoft.com/office/drawing/2014/main" id="{8ECE12AE-8BB6-C39E-6BD1-68A1648EA077}"/>
              </a:ext>
            </a:extLst>
          </p:cNvPr>
          <p:cNvSpPr txBox="1">
            <a:spLocks noGrp="1"/>
          </p:cNvSpPr>
          <p:nvPr>
            <p:ph type="body" sz="quarter" idx="4294967295"/>
          </p:nvPr>
        </p:nvSpPr>
        <p:spPr>
          <a:xfrm>
            <a:off x="755651" y="5145091"/>
            <a:ext cx="6048371" cy="4210053"/>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8" name="Marcador de pie de página 5">
            <a:extLst>
              <a:ext uri="{FF2B5EF4-FFF2-40B4-BE49-F238E27FC236}">
                <a16:creationId xmlns:a16="http://schemas.microsoft.com/office/drawing/2014/main" id="{524D5A26-544B-1836-5FDB-F3D8132688F8}"/>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49" name="Marcador de número de diapositiva 6">
            <a:extLst>
              <a:ext uri="{FF2B5EF4-FFF2-40B4-BE49-F238E27FC236}">
                <a16:creationId xmlns:a16="http://schemas.microsoft.com/office/drawing/2014/main" id="{D11F4CEB-6BFA-2C13-6286-BB10E753BC53}"/>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E171BAE3-33FD-3B41-B4DC-C320D6A3869A}" type="slidenum">
              <a:t>‹Nr.›</a:t>
            </a:fld>
            <a:endParaRPr lang="es-ES"/>
          </a:p>
        </p:txBody>
      </p:sp>
      <p:sp>
        <p:nvSpPr>
          <p:cNvPr id="50" name="Marcador de encabezado 1">
            <a:extLst>
              <a:ext uri="{FF2B5EF4-FFF2-40B4-BE49-F238E27FC236}">
                <a16:creationId xmlns:a16="http://schemas.microsoft.com/office/drawing/2014/main" id="{515F92CB-3565-3300-1EE8-106A51738AA4}"/>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51" name="Marcador de fecha 2">
            <a:extLst>
              <a:ext uri="{FF2B5EF4-FFF2-40B4-BE49-F238E27FC236}">
                <a16:creationId xmlns:a16="http://schemas.microsoft.com/office/drawing/2014/main" id="{E606BF92-42BF-F7B6-209B-23B9575DCBC3}"/>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192D966E-763C-B744-BE96-62215C127116}" type="datetime1">
              <a:rPr lang="es-ES"/>
              <a:pPr lvl="0"/>
              <a:t>28/1/25</a:t>
            </a:fld>
            <a:endParaRPr lang="es-ES"/>
          </a:p>
        </p:txBody>
      </p:sp>
      <p:sp>
        <p:nvSpPr>
          <p:cNvPr id="52" name="Marcador de imagen de diapositiva 3">
            <a:extLst>
              <a:ext uri="{FF2B5EF4-FFF2-40B4-BE49-F238E27FC236}">
                <a16:creationId xmlns:a16="http://schemas.microsoft.com/office/drawing/2014/main" id="{7F834FB5-E0EC-8B38-268B-DDE17E7BEAFF}"/>
              </a:ext>
            </a:extLst>
          </p:cNvPr>
          <p:cNvSpPr>
            <a:spLocks noGrp="1" noRot="1" noChangeAspect="1"/>
          </p:cNvSpPr>
          <p:nvPr>
            <p:ph type="sldImg" sz="quarter" idx="4294967295"/>
          </p:nvPr>
        </p:nvSpPr>
        <p:spPr>
          <a:xfrm>
            <a:off x="573091" y="1336679"/>
            <a:ext cx="6413501" cy="3608386"/>
          </a:xfrm>
          <a:prstGeom prst="rect">
            <a:avLst/>
          </a:prstGeom>
          <a:noFill/>
          <a:ln w="12701">
            <a:solidFill>
              <a:srgbClr val="000000"/>
            </a:solidFill>
            <a:prstDash val="solid"/>
          </a:ln>
        </p:spPr>
      </p:sp>
      <p:sp>
        <p:nvSpPr>
          <p:cNvPr id="53" name="Marcador de notas 4">
            <a:extLst>
              <a:ext uri="{FF2B5EF4-FFF2-40B4-BE49-F238E27FC236}">
                <a16:creationId xmlns:a16="http://schemas.microsoft.com/office/drawing/2014/main" id="{1980A5EC-9FBA-0C18-919A-B3B8E18B6CE6}"/>
              </a:ext>
            </a:extLst>
          </p:cNvPr>
          <p:cNvSpPr txBox="1">
            <a:spLocks noGrp="1"/>
          </p:cNvSpPr>
          <p:nvPr>
            <p:ph type="body" sz="quarter" idx="4294967295"/>
          </p:nvPr>
        </p:nvSpPr>
        <p:spPr>
          <a:xfrm>
            <a:off x="755651" y="5145091"/>
            <a:ext cx="6048371" cy="4210053"/>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4" name="Marcador de pie de página 5">
            <a:extLst>
              <a:ext uri="{FF2B5EF4-FFF2-40B4-BE49-F238E27FC236}">
                <a16:creationId xmlns:a16="http://schemas.microsoft.com/office/drawing/2014/main" id="{E9B40E81-CC58-5C76-2ABD-4740EC875A3F}"/>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55" name="Marcador de número de diapositiva 6">
            <a:extLst>
              <a:ext uri="{FF2B5EF4-FFF2-40B4-BE49-F238E27FC236}">
                <a16:creationId xmlns:a16="http://schemas.microsoft.com/office/drawing/2014/main" id="{908896D3-2565-2D9A-180F-D2F1085816EA}"/>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D203C328-35C6-B340-961F-EA065C479421}" type="slidenum">
              <a:t>‹Nr.›</a:t>
            </a:fld>
            <a:endParaRPr lang="es-ES"/>
          </a:p>
        </p:txBody>
      </p:sp>
      <p:sp>
        <p:nvSpPr>
          <p:cNvPr id="56" name="Marcador de encabezado 1">
            <a:extLst>
              <a:ext uri="{FF2B5EF4-FFF2-40B4-BE49-F238E27FC236}">
                <a16:creationId xmlns:a16="http://schemas.microsoft.com/office/drawing/2014/main" id="{AE80E955-9F17-5F31-3876-F90D10B52B46}"/>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57" name="Marcador de fecha 2">
            <a:extLst>
              <a:ext uri="{FF2B5EF4-FFF2-40B4-BE49-F238E27FC236}">
                <a16:creationId xmlns:a16="http://schemas.microsoft.com/office/drawing/2014/main" id="{0922B4FC-A0F3-0210-B5B7-000D19F74EC9}"/>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52E78621-1ED7-E04B-8254-8F99DA3F2652}" type="datetime1">
              <a:rPr lang="es-ES"/>
              <a:pPr lvl="0"/>
              <a:t>28/1/25</a:t>
            </a:fld>
            <a:endParaRPr lang="es-ES"/>
          </a:p>
        </p:txBody>
      </p:sp>
      <p:sp>
        <p:nvSpPr>
          <p:cNvPr id="58" name="Marcador de imagen de diapositiva 3">
            <a:extLst>
              <a:ext uri="{FF2B5EF4-FFF2-40B4-BE49-F238E27FC236}">
                <a16:creationId xmlns:a16="http://schemas.microsoft.com/office/drawing/2014/main" id="{70876F65-7DC3-B331-91A5-DB35A3E94DA9}"/>
              </a:ext>
            </a:extLst>
          </p:cNvPr>
          <p:cNvSpPr>
            <a:spLocks noGrp="1" noRot="1" noChangeAspect="1"/>
          </p:cNvSpPr>
          <p:nvPr>
            <p:ph type="sldImg" sz="quarter" idx="4294967295"/>
          </p:nvPr>
        </p:nvSpPr>
        <p:spPr>
          <a:xfrm>
            <a:off x="573091" y="1336679"/>
            <a:ext cx="6413501" cy="3608386"/>
          </a:xfrm>
          <a:prstGeom prst="rect">
            <a:avLst/>
          </a:prstGeom>
          <a:noFill/>
          <a:ln w="12701">
            <a:solidFill>
              <a:srgbClr val="000000"/>
            </a:solidFill>
            <a:prstDash val="solid"/>
          </a:ln>
        </p:spPr>
      </p:sp>
      <p:sp>
        <p:nvSpPr>
          <p:cNvPr id="59" name="Marcador de notas 4">
            <a:extLst>
              <a:ext uri="{FF2B5EF4-FFF2-40B4-BE49-F238E27FC236}">
                <a16:creationId xmlns:a16="http://schemas.microsoft.com/office/drawing/2014/main" id="{94B1B67C-CF86-9883-7E48-F47F18E11201}"/>
              </a:ext>
            </a:extLst>
          </p:cNvPr>
          <p:cNvSpPr txBox="1">
            <a:spLocks noGrp="1"/>
          </p:cNvSpPr>
          <p:nvPr>
            <p:ph type="body" sz="quarter" idx="4294967295"/>
          </p:nvPr>
        </p:nvSpPr>
        <p:spPr>
          <a:xfrm>
            <a:off x="755651" y="5145091"/>
            <a:ext cx="6048371" cy="4210053"/>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0" name="Marcador de pie de página 5">
            <a:extLst>
              <a:ext uri="{FF2B5EF4-FFF2-40B4-BE49-F238E27FC236}">
                <a16:creationId xmlns:a16="http://schemas.microsoft.com/office/drawing/2014/main" id="{A709F57B-A7F3-C1C3-5BF4-256746647934}"/>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61" name="Marcador de número de diapositiva 6">
            <a:extLst>
              <a:ext uri="{FF2B5EF4-FFF2-40B4-BE49-F238E27FC236}">
                <a16:creationId xmlns:a16="http://schemas.microsoft.com/office/drawing/2014/main" id="{3C8C1F01-03FA-E1B4-F06D-87BB80B08FEB}"/>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8B59F291-F8AA-7541-88E7-2AB26C9D3586}" type="slidenum">
              <a:t>‹Nr.›</a:t>
            </a:fld>
            <a:endParaRPr lang="es-ES"/>
          </a:p>
        </p:txBody>
      </p:sp>
      <p:sp>
        <p:nvSpPr>
          <p:cNvPr id="62" name="Marcador de encabezado 1">
            <a:extLst>
              <a:ext uri="{FF2B5EF4-FFF2-40B4-BE49-F238E27FC236}">
                <a16:creationId xmlns:a16="http://schemas.microsoft.com/office/drawing/2014/main" id="{4BC3D256-6EEA-5AC6-6E13-3C7A4BC5C95E}"/>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63" name="Marcador de fecha 2">
            <a:extLst>
              <a:ext uri="{FF2B5EF4-FFF2-40B4-BE49-F238E27FC236}">
                <a16:creationId xmlns:a16="http://schemas.microsoft.com/office/drawing/2014/main" id="{16444DAB-BF7D-D25A-E31A-D465A2D862FB}"/>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23A53642-3FB2-1645-AFAA-68AD73DDBA32}" type="datetime1">
              <a:rPr lang="es-ES"/>
              <a:pPr lvl="0"/>
              <a:t>28/1/25</a:t>
            </a:fld>
            <a:endParaRPr lang="es-ES"/>
          </a:p>
        </p:txBody>
      </p:sp>
      <p:sp>
        <p:nvSpPr>
          <p:cNvPr id="64" name="Marcador de imagen de diapositiva 3">
            <a:extLst>
              <a:ext uri="{FF2B5EF4-FFF2-40B4-BE49-F238E27FC236}">
                <a16:creationId xmlns:a16="http://schemas.microsoft.com/office/drawing/2014/main" id="{569FDAAD-EB11-08F3-A337-D910973C1DA0}"/>
              </a:ext>
            </a:extLst>
          </p:cNvPr>
          <p:cNvSpPr>
            <a:spLocks noGrp="1" noRot="1" noChangeAspect="1"/>
          </p:cNvSpPr>
          <p:nvPr>
            <p:ph type="sldImg" sz="quarter" idx="4294967295"/>
          </p:nvPr>
        </p:nvSpPr>
        <p:spPr>
          <a:xfrm>
            <a:off x="573091" y="1336679"/>
            <a:ext cx="6413501" cy="3608386"/>
          </a:xfrm>
          <a:prstGeom prst="rect">
            <a:avLst/>
          </a:prstGeom>
          <a:noFill/>
          <a:ln w="12701">
            <a:solidFill>
              <a:srgbClr val="000000"/>
            </a:solidFill>
            <a:prstDash val="solid"/>
          </a:ln>
        </p:spPr>
      </p:sp>
      <p:sp>
        <p:nvSpPr>
          <p:cNvPr id="65" name="Marcador de notas 4">
            <a:extLst>
              <a:ext uri="{FF2B5EF4-FFF2-40B4-BE49-F238E27FC236}">
                <a16:creationId xmlns:a16="http://schemas.microsoft.com/office/drawing/2014/main" id="{CEB626C6-3C4C-16D7-2152-D68EFAC8957C}"/>
              </a:ext>
            </a:extLst>
          </p:cNvPr>
          <p:cNvSpPr txBox="1">
            <a:spLocks noGrp="1"/>
          </p:cNvSpPr>
          <p:nvPr>
            <p:ph type="body" sz="quarter" idx="4294967295"/>
          </p:nvPr>
        </p:nvSpPr>
        <p:spPr>
          <a:xfrm>
            <a:off x="755651" y="5145091"/>
            <a:ext cx="6048371" cy="4210053"/>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6" name="Marcador de pie de página 5">
            <a:extLst>
              <a:ext uri="{FF2B5EF4-FFF2-40B4-BE49-F238E27FC236}">
                <a16:creationId xmlns:a16="http://schemas.microsoft.com/office/drawing/2014/main" id="{7E05B03B-E5C0-4BE9-E0E7-10129213FED6}"/>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67" name="Marcador de número de diapositiva 6">
            <a:extLst>
              <a:ext uri="{FF2B5EF4-FFF2-40B4-BE49-F238E27FC236}">
                <a16:creationId xmlns:a16="http://schemas.microsoft.com/office/drawing/2014/main" id="{2F640CD4-BAB2-6BDE-183F-560FE1B850A7}"/>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3CD6310E-BD9A-A546-8795-AA5799B1C776}" type="slidenum">
              <a:t>‹Nr.›</a:t>
            </a:fld>
            <a:endParaRPr lang="es-ES"/>
          </a:p>
        </p:txBody>
      </p:sp>
      <p:sp>
        <p:nvSpPr>
          <p:cNvPr id="68" name="Marcador de encabezado 1">
            <a:extLst>
              <a:ext uri="{FF2B5EF4-FFF2-40B4-BE49-F238E27FC236}">
                <a16:creationId xmlns:a16="http://schemas.microsoft.com/office/drawing/2014/main" id="{0B286008-34D1-6D98-CBF6-E91536FF6A23}"/>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69" name="Marcador de fecha 2">
            <a:extLst>
              <a:ext uri="{FF2B5EF4-FFF2-40B4-BE49-F238E27FC236}">
                <a16:creationId xmlns:a16="http://schemas.microsoft.com/office/drawing/2014/main" id="{4BB47F96-3A7C-ED27-8712-063134234C02}"/>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9FB6B2FB-B10D-DB46-B094-39E2605BB3F9}" type="datetime1">
              <a:rPr lang="es-ES"/>
              <a:pPr lvl="0"/>
              <a:t>28/1/25</a:t>
            </a:fld>
            <a:endParaRPr lang="es-ES"/>
          </a:p>
        </p:txBody>
      </p:sp>
      <p:sp>
        <p:nvSpPr>
          <p:cNvPr id="70" name="Marcador de imagen de diapositiva 3">
            <a:extLst>
              <a:ext uri="{FF2B5EF4-FFF2-40B4-BE49-F238E27FC236}">
                <a16:creationId xmlns:a16="http://schemas.microsoft.com/office/drawing/2014/main" id="{9C17D3C7-EFC6-1ED5-16FC-F002ACA628F2}"/>
              </a:ext>
            </a:extLst>
          </p:cNvPr>
          <p:cNvSpPr>
            <a:spLocks noGrp="1" noRot="1" noChangeAspect="1"/>
          </p:cNvSpPr>
          <p:nvPr>
            <p:ph type="sldImg" sz="quarter" idx="4294967295"/>
          </p:nvPr>
        </p:nvSpPr>
        <p:spPr>
          <a:xfrm>
            <a:off x="573091" y="1336679"/>
            <a:ext cx="6413501" cy="3608386"/>
          </a:xfrm>
          <a:prstGeom prst="rect">
            <a:avLst/>
          </a:prstGeom>
          <a:noFill/>
          <a:ln w="12701">
            <a:solidFill>
              <a:srgbClr val="000000"/>
            </a:solidFill>
            <a:prstDash val="solid"/>
          </a:ln>
        </p:spPr>
      </p:sp>
      <p:sp>
        <p:nvSpPr>
          <p:cNvPr id="71" name="Marcador de notas 4">
            <a:extLst>
              <a:ext uri="{FF2B5EF4-FFF2-40B4-BE49-F238E27FC236}">
                <a16:creationId xmlns:a16="http://schemas.microsoft.com/office/drawing/2014/main" id="{4A4883B1-0257-4EDB-29C5-156E55A1DE8A}"/>
              </a:ext>
            </a:extLst>
          </p:cNvPr>
          <p:cNvSpPr txBox="1">
            <a:spLocks noGrp="1"/>
          </p:cNvSpPr>
          <p:nvPr>
            <p:ph type="body" sz="quarter" idx="4294967295"/>
          </p:nvPr>
        </p:nvSpPr>
        <p:spPr>
          <a:xfrm>
            <a:off x="755651" y="5145091"/>
            <a:ext cx="6048371" cy="4210053"/>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2" name="Marcador de pie de página 5">
            <a:extLst>
              <a:ext uri="{FF2B5EF4-FFF2-40B4-BE49-F238E27FC236}">
                <a16:creationId xmlns:a16="http://schemas.microsoft.com/office/drawing/2014/main" id="{7AF93E9E-1853-7A60-253F-0CC173DE5F2A}"/>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73" name="Marcador de número de diapositiva 6">
            <a:extLst>
              <a:ext uri="{FF2B5EF4-FFF2-40B4-BE49-F238E27FC236}">
                <a16:creationId xmlns:a16="http://schemas.microsoft.com/office/drawing/2014/main" id="{AB824E60-795F-DB3E-1DA0-9B54EE36409A}"/>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29ADF98E-F14A-5C41-BD9C-E2B5A3B69D99}" type="slidenum">
              <a:t>‹Nr.›</a:t>
            </a:fld>
            <a:endParaRPr lang="es-ES"/>
          </a:p>
        </p:txBody>
      </p:sp>
      <p:sp>
        <p:nvSpPr>
          <p:cNvPr id="74" name="Marcador de encabezado 1">
            <a:extLst>
              <a:ext uri="{FF2B5EF4-FFF2-40B4-BE49-F238E27FC236}">
                <a16:creationId xmlns:a16="http://schemas.microsoft.com/office/drawing/2014/main" id="{76E76F82-C3A6-DA8E-B918-058E9D5B2444}"/>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75" name="Marcador de fecha 2">
            <a:extLst>
              <a:ext uri="{FF2B5EF4-FFF2-40B4-BE49-F238E27FC236}">
                <a16:creationId xmlns:a16="http://schemas.microsoft.com/office/drawing/2014/main" id="{FB7FCB0C-E60A-7F01-2173-D9CDF28AB1AC}"/>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A0A70026-B0EE-C744-8B10-1674851982C9}" type="datetime1">
              <a:rPr lang="es-ES"/>
              <a:pPr lvl="0"/>
              <a:t>28/1/25</a:t>
            </a:fld>
            <a:endParaRPr lang="es-ES"/>
          </a:p>
        </p:txBody>
      </p:sp>
      <p:sp>
        <p:nvSpPr>
          <p:cNvPr id="76" name="Marcador de imagen de diapositiva 3">
            <a:extLst>
              <a:ext uri="{FF2B5EF4-FFF2-40B4-BE49-F238E27FC236}">
                <a16:creationId xmlns:a16="http://schemas.microsoft.com/office/drawing/2014/main" id="{750F557B-34F7-673C-C64E-C42343D05077}"/>
              </a:ext>
            </a:extLst>
          </p:cNvPr>
          <p:cNvSpPr>
            <a:spLocks noGrp="1" noRot="1" noChangeAspect="1"/>
          </p:cNvSpPr>
          <p:nvPr>
            <p:ph type="sldImg" sz="quarter" idx="4294967295"/>
          </p:nvPr>
        </p:nvSpPr>
        <p:spPr>
          <a:xfrm>
            <a:off x="573091" y="1336679"/>
            <a:ext cx="6413501" cy="3608386"/>
          </a:xfrm>
          <a:prstGeom prst="rect">
            <a:avLst/>
          </a:prstGeom>
          <a:noFill/>
          <a:ln w="12701">
            <a:solidFill>
              <a:srgbClr val="000000"/>
            </a:solidFill>
            <a:prstDash val="solid"/>
          </a:ln>
        </p:spPr>
      </p:sp>
      <p:sp>
        <p:nvSpPr>
          <p:cNvPr id="77" name="Marcador de notas 4">
            <a:extLst>
              <a:ext uri="{FF2B5EF4-FFF2-40B4-BE49-F238E27FC236}">
                <a16:creationId xmlns:a16="http://schemas.microsoft.com/office/drawing/2014/main" id="{F4C8EB22-AB8D-D708-397C-84228CC0C6FC}"/>
              </a:ext>
            </a:extLst>
          </p:cNvPr>
          <p:cNvSpPr txBox="1">
            <a:spLocks noGrp="1"/>
          </p:cNvSpPr>
          <p:nvPr>
            <p:ph type="body" sz="quarter" idx="4294967295"/>
          </p:nvPr>
        </p:nvSpPr>
        <p:spPr>
          <a:xfrm>
            <a:off x="755651" y="5145091"/>
            <a:ext cx="6048371" cy="4210053"/>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8" name="Marcador de pie de página 5">
            <a:extLst>
              <a:ext uri="{FF2B5EF4-FFF2-40B4-BE49-F238E27FC236}">
                <a16:creationId xmlns:a16="http://schemas.microsoft.com/office/drawing/2014/main" id="{C2DAFBD0-8299-715B-99FB-A1AFFCC69AEF}"/>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79" name="Marcador de número de diapositiva 6">
            <a:extLst>
              <a:ext uri="{FF2B5EF4-FFF2-40B4-BE49-F238E27FC236}">
                <a16:creationId xmlns:a16="http://schemas.microsoft.com/office/drawing/2014/main" id="{35B44FDF-CC2F-90F4-0E45-C876D80F0546}"/>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5EC71F11-D3C9-7847-B0C7-587E0F85D502}" type="slidenum">
              <a:t>‹Nr.›</a:t>
            </a:fld>
            <a:endParaRPr lang="es-ES"/>
          </a:p>
        </p:txBody>
      </p:sp>
      <p:sp>
        <p:nvSpPr>
          <p:cNvPr id="80" name="Marcador de encabezado 1">
            <a:extLst>
              <a:ext uri="{FF2B5EF4-FFF2-40B4-BE49-F238E27FC236}">
                <a16:creationId xmlns:a16="http://schemas.microsoft.com/office/drawing/2014/main" id="{F29ECE4F-C60C-3EA4-BF93-9BCCA25FF296}"/>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81" name="Marcador de fecha 2">
            <a:extLst>
              <a:ext uri="{FF2B5EF4-FFF2-40B4-BE49-F238E27FC236}">
                <a16:creationId xmlns:a16="http://schemas.microsoft.com/office/drawing/2014/main" id="{B4346865-F7E3-0FD8-C659-8CAFD12F27E0}"/>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49471C6C-2DB3-8740-BB98-FEA5CBEF7E58}" type="datetime1">
              <a:rPr lang="es-ES"/>
              <a:pPr lvl="0"/>
              <a:t>28/1/25</a:t>
            </a:fld>
            <a:endParaRPr lang="es-ES"/>
          </a:p>
        </p:txBody>
      </p:sp>
      <p:sp>
        <p:nvSpPr>
          <p:cNvPr id="82" name="Marcador de imagen de diapositiva 3">
            <a:extLst>
              <a:ext uri="{FF2B5EF4-FFF2-40B4-BE49-F238E27FC236}">
                <a16:creationId xmlns:a16="http://schemas.microsoft.com/office/drawing/2014/main" id="{C62930F7-B400-F03D-BE7A-F44F17F4437C}"/>
              </a:ext>
            </a:extLst>
          </p:cNvPr>
          <p:cNvSpPr>
            <a:spLocks noGrp="1" noRot="1" noChangeAspect="1"/>
          </p:cNvSpPr>
          <p:nvPr>
            <p:ph type="sldImg" sz="quarter" idx="4294967295"/>
          </p:nvPr>
        </p:nvSpPr>
        <p:spPr>
          <a:xfrm>
            <a:off x="573091" y="1336679"/>
            <a:ext cx="6413501" cy="3608386"/>
          </a:xfrm>
          <a:prstGeom prst="rect">
            <a:avLst/>
          </a:prstGeom>
          <a:noFill/>
          <a:ln w="12701">
            <a:solidFill>
              <a:srgbClr val="000000"/>
            </a:solidFill>
            <a:prstDash val="solid"/>
          </a:ln>
        </p:spPr>
      </p:sp>
      <p:sp>
        <p:nvSpPr>
          <p:cNvPr id="83" name="Marcador de notas 4">
            <a:extLst>
              <a:ext uri="{FF2B5EF4-FFF2-40B4-BE49-F238E27FC236}">
                <a16:creationId xmlns:a16="http://schemas.microsoft.com/office/drawing/2014/main" id="{72ED6146-0D01-7026-F51A-1355A7F1A87A}"/>
              </a:ext>
            </a:extLst>
          </p:cNvPr>
          <p:cNvSpPr txBox="1">
            <a:spLocks noGrp="1"/>
          </p:cNvSpPr>
          <p:nvPr>
            <p:ph type="body" sz="quarter" idx="4294967295"/>
          </p:nvPr>
        </p:nvSpPr>
        <p:spPr>
          <a:xfrm>
            <a:off x="755651" y="5145091"/>
            <a:ext cx="6048371" cy="4210053"/>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84" name="Marcador de pie de página 5">
            <a:extLst>
              <a:ext uri="{FF2B5EF4-FFF2-40B4-BE49-F238E27FC236}">
                <a16:creationId xmlns:a16="http://schemas.microsoft.com/office/drawing/2014/main" id="{2196B49F-4550-31D9-C124-B31763529CA5}"/>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85" name="Marcador de número de diapositiva 6">
            <a:extLst>
              <a:ext uri="{FF2B5EF4-FFF2-40B4-BE49-F238E27FC236}">
                <a16:creationId xmlns:a16="http://schemas.microsoft.com/office/drawing/2014/main" id="{83A66E2C-AFCC-BE44-3F8D-8688567EE4BE}"/>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6BB3C120-D956-6844-9E0A-37764FD22FCA}" type="slidenum">
              <a:t>‹Nr.›</a:t>
            </a:fld>
            <a:endParaRPr lang="es-ES"/>
          </a:p>
        </p:txBody>
      </p:sp>
      <p:sp>
        <p:nvSpPr>
          <p:cNvPr id="86" name="Marcador de encabezado 1">
            <a:extLst>
              <a:ext uri="{FF2B5EF4-FFF2-40B4-BE49-F238E27FC236}">
                <a16:creationId xmlns:a16="http://schemas.microsoft.com/office/drawing/2014/main" id="{32EC95BF-78D0-8AAF-3191-60B9C6639507}"/>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87" name="Marcador de fecha 2">
            <a:extLst>
              <a:ext uri="{FF2B5EF4-FFF2-40B4-BE49-F238E27FC236}">
                <a16:creationId xmlns:a16="http://schemas.microsoft.com/office/drawing/2014/main" id="{57EC65EB-BC30-7EE4-9497-537D8E152C26}"/>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4DE65A0A-8846-F545-8269-03DED1D8153C}" type="datetime1">
              <a:rPr lang="es-ES"/>
              <a:pPr lvl="0"/>
              <a:t>28/1/25</a:t>
            </a:fld>
            <a:endParaRPr lang="es-ES"/>
          </a:p>
        </p:txBody>
      </p:sp>
      <p:sp>
        <p:nvSpPr>
          <p:cNvPr id="88" name="Marcador de imagen de diapositiva 3">
            <a:extLst>
              <a:ext uri="{FF2B5EF4-FFF2-40B4-BE49-F238E27FC236}">
                <a16:creationId xmlns:a16="http://schemas.microsoft.com/office/drawing/2014/main" id="{FE7ED177-108B-26C0-6A46-FF67189BA097}"/>
              </a:ext>
            </a:extLst>
          </p:cNvPr>
          <p:cNvSpPr>
            <a:spLocks noGrp="1" noRot="1" noChangeAspect="1"/>
          </p:cNvSpPr>
          <p:nvPr>
            <p:ph type="sldImg" sz="quarter" idx="4294967295"/>
          </p:nvPr>
        </p:nvSpPr>
        <p:spPr>
          <a:xfrm>
            <a:off x="573091" y="1336679"/>
            <a:ext cx="6413501" cy="3608386"/>
          </a:xfrm>
          <a:prstGeom prst="rect">
            <a:avLst/>
          </a:prstGeom>
          <a:noFill/>
          <a:ln w="12701">
            <a:solidFill>
              <a:srgbClr val="000000"/>
            </a:solidFill>
            <a:prstDash val="solid"/>
          </a:ln>
        </p:spPr>
      </p:sp>
      <p:sp>
        <p:nvSpPr>
          <p:cNvPr id="89" name="Marcador de notas 4">
            <a:extLst>
              <a:ext uri="{FF2B5EF4-FFF2-40B4-BE49-F238E27FC236}">
                <a16:creationId xmlns:a16="http://schemas.microsoft.com/office/drawing/2014/main" id="{7F55753C-92FF-2663-B109-B9D8866E3CE7}"/>
              </a:ext>
            </a:extLst>
          </p:cNvPr>
          <p:cNvSpPr txBox="1">
            <a:spLocks noGrp="1"/>
          </p:cNvSpPr>
          <p:nvPr>
            <p:ph type="body" sz="quarter" idx="4294967295"/>
          </p:nvPr>
        </p:nvSpPr>
        <p:spPr>
          <a:xfrm>
            <a:off x="755651" y="5145091"/>
            <a:ext cx="6048371" cy="4210053"/>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90" name="Marcador de pie de página 5">
            <a:extLst>
              <a:ext uri="{FF2B5EF4-FFF2-40B4-BE49-F238E27FC236}">
                <a16:creationId xmlns:a16="http://schemas.microsoft.com/office/drawing/2014/main" id="{DDE1B247-30F3-7D16-7166-5AD747FFD488}"/>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91" name="Marcador de número de diapositiva 6">
            <a:extLst>
              <a:ext uri="{FF2B5EF4-FFF2-40B4-BE49-F238E27FC236}">
                <a16:creationId xmlns:a16="http://schemas.microsoft.com/office/drawing/2014/main" id="{C402DB61-F5D0-B85D-1CFF-2A5F67BAC0C8}"/>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FAAF8A3D-4BC9-AA44-845D-4A652ACD11B9}" type="slidenum">
              <a:t>‹Nr.›</a:t>
            </a:fld>
            <a:endParaRPr lang="es-ES"/>
          </a:p>
        </p:txBody>
      </p:sp>
      <p:sp>
        <p:nvSpPr>
          <p:cNvPr id="92" name="Marcador de encabezado 1">
            <a:extLst>
              <a:ext uri="{FF2B5EF4-FFF2-40B4-BE49-F238E27FC236}">
                <a16:creationId xmlns:a16="http://schemas.microsoft.com/office/drawing/2014/main" id="{5ABCA3E2-9697-1554-EF16-1C189C3D521B}"/>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93" name="Marcador de fecha 2">
            <a:extLst>
              <a:ext uri="{FF2B5EF4-FFF2-40B4-BE49-F238E27FC236}">
                <a16:creationId xmlns:a16="http://schemas.microsoft.com/office/drawing/2014/main" id="{5DADE5E0-61E9-6550-EE52-1E10D64B3756}"/>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ACE7C58F-6DE4-3147-94D0-BFA2C7A2DBA9}" type="datetime1">
              <a:rPr lang="es-ES"/>
              <a:pPr lvl="0"/>
              <a:t>28/1/25</a:t>
            </a:fld>
            <a:endParaRPr lang="es-ES"/>
          </a:p>
        </p:txBody>
      </p:sp>
      <p:sp>
        <p:nvSpPr>
          <p:cNvPr id="94" name="Marcador de imagen de diapositiva 3">
            <a:extLst>
              <a:ext uri="{FF2B5EF4-FFF2-40B4-BE49-F238E27FC236}">
                <a16:creationId xmlns:a16="http://schemas.microsoft.com/office/drawing/2014/main" id="{B14D30A3-4FB9-FE46-9517-B979ACC3EA4B}"/>
              </a:ext>
            </a:extLst>
          </p:cNvPr>
          <p:cNvSpPr>
            <a:spLocks noGrp="1" noRot="1" noChangeAspect="1"/>
          </p:cNvSpPr>
          <p:nvPr>
            <p:ph type="sldImg" sz="quarter" idx="4294967295"/>
          </p:nvPr>
        </p:nvSpPr>
        <p:spPr>
          <a:xfrm>
            <a:off x="573091" y="1336679"/>
            <a:ext cx="6413501" cy="3608386"/>
          </a:xfrm>
          <a:prstGeom prst="rect">
            <a:avLst/>
          </a:prstGeom>
          <a:noFill/>
          <a:ln w="12701">
            <a:solidFill>
              <a:srgbClr val="000000"/>
            </a:solidFill>
            <a:prstDash val="solid"/>
          </a:ln>
        </p:spPr>
      </p:sp>
      <p:sp>
        <p:nvSpPr>
          <p:cNvPr id="95" name="Marcador de notas 4">
            <a:extLst>
              <a:ext uri="{FF2B5EF4-FFF2-40B4-BE49-F238E27FC236}">
                <a16:creationId xmlns:a16="http://schemas.microsoft.com/office/drawing/2014/main" id="{662C4502-6735-E6F1-645A-9CD1B708AF37}"/>
              </a:ext>
            </a:extLst>
          </p:cNvPr>
          <p:cNvSpPr txBox="1">
            <a:spLocks noGrp="1"/>
          </p:cNvSpPr>
          <p:nvPr>
            <p:ph type="body" sz="quarter" idx="4294967295"/>
          </p:nvPr>
        </p:nvSpPr>
        <p:spPr>
          <a:xfrm>
            <a:off x="755651" y="5145091"/>
            <a:ext cx="6048371" cy="4210053"/>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96" name="Marcador de pie de página 5">
            <a:extLst>
              <a:ext uri="{FF2B5EF4-FFF2-40B4-BE49-F238E27FC236}">
                <a16:creationId xmlns:a16="http://schemas.microsoft.com/office/drawing/2014/main" id="{3C1B3F9D-6D64-67BC-589A-F9C3C487995B}"/>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97" name="Marcador de número de diapositiva 6">
            <a:extLst>
              <a:ext uri="{FF2B5EF4-FFF2-40B4-BE49-F238E27FC236}">
                <a16:creationId xmlns:a16="http://schemas.microsoft.com/office/drawing/2014/main" id="{426EF6A6-75DA-07A1-25C1-2DAFC76BFFA1}"/>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AA62F2CD-7D05-9C42-B4B4-BAF520975A70}" type="slidenum">
              <a:t>‹Nr.›</a:t>
            </a:fld>
            <a:endParaRPr lang="es-ES"/>
          </a:p>
        </p:txBody>
      </p:sp>
      <p:sp>
        <p:nvSpPr>
          <p:cNvPr id="98" name="Marcador de encabezado 1">
            <a:extLst>
              <a:ext uri="{FF2B5EF4-FFF2-40B4-BE49-F238E27FC236}">
                <a16:creationId xmlns:a16="http://schemas.microsoft.com/office/drawing/2014/main" id="{8B68B9F1-574B-BF77-765B-B0F3E6C462F1}"/>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99" name="Marcador de fecha 2">
            <a:extLst>
              <a:ext uri="{FF2B5EF4-FFF2-40B4-BE49-F238E27FC236}">
                <a16:creationId xmlns:a16="http://schemas.microsoft.com/office/drawing/2014/main" id="{3B35E6D8-BC97-8EE7-3E1F-3DC803F9210A}"/>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43B273AB-1F74-E049-852C-7E793EA37836}" type="datetime1">
              <a:rPr lang="es-ES"/>
              <a:pPr lvl="0"/>
              <a:t>28/1/25</a:t>
            </a:fld>
            <a:endParaRPr lang="es-ES"/>
          </a:p>
        </p:txBody>
      </p:sp>
      <p:sp>
        <p:nvSpPr>
          <p:cNvPr id="100" name="Marcador de imagen de diapositiva 3">
            <a:extLst>
              <a:ext uri="{FF2B5EF4-FFF2-40B4-BE49-F238E27FC236}">
                <a16:creationId xmlns:a16="http://schemas.microsoft.com/office/drawing/2014/main" id="{35DC1DD6-B125-3AD7-FCC7-5E5388CC9424}"/>
              </a:ext>
            </a:extLst>
          </p:cNvPr>
          <p:cNvSpPr>
            <a:spLocks noGrp="1" noRot="1" noChangeAspect="1"/>
          </p:cNvSpPr>
          <p:nvPr>
            <p:ph type="sldImg" sz="quarter" idx="4294967295"/>
          </p:nvPr>
        </p:nvSpPr>
        <p:spPr>
          <a:xfrm>
            <a:off x="573091" y="1336679"/>
            <a:ext cx="6413501" cy="3608386"/>
          </a:xfrm>
          <a:prstGeom prst="rect">
            <a:avLst/>
          </a:prstGeom>
          <a:noFill/>
          <a:ln w="12701">
            <a:solidFill>
              <a:srgbClr val="000000"/>
            </a:solidFill>
            <a:prstDash val="solid"/>
          </a:ln>
        </p:spPr>
      </p:sp>
      <p:sp>
        <p:nvSpPr>
          <p:cNvPr id="101" name="Marcador de notas 4">
            <a:extLst>
              <a:ext uri="{FF2B5EF4-FFF2-40B4-BE49-F238E27FC236}">
                <a16:creationId xmlns:a16="http://schemas.microsoft.com/office/drawing/2014/main" id="{ABDD4BA1-6C6A-55A9-5A35-3094F62B3821}"/>
              </a:ext>
            </a:extLst>
          </p:cNvPr>
          <p:cNvSpPr txBox="1">
            <a:spLocks noGrp="1"/>
          </p:cNvSpPr>
          <p:nvPr>
            <p:ph type="body" sz="quarter" idx="4294967295"/>
          </p:nvPr>
        </p:nvSpPr>
        <p:spPr>
          <a:xfrm>
            <a:off x="755651" y="5145091"/>
            <a:ext cx="6048371" cy="4210053"/>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102" name="Marcador de pie de página 5">
            <a:extLst>
              <a:ext uri="{FF2B5EF4-FFF2-40B4-BE49-F238E27FC236}">
                <a16:creationId xmlns:a16="http://schemas.microsoft.com/office/drawing/2014/main" id="{962165ED-E26F-0DD0-9DCC-83B9D7E4BAF1}"/>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103" name="Marcador de número de diapositiva 6">
            <a:extLst>
              <a:ext uri="{FF2B5EF4-FFF2-40B4-BE49-F238E27FC236}">
                <a16:creationId xmlns:a16="http://schemas.microsoft.com/office/drawing/2014/main" id="{0C7FCE96-2298-3442-7B65-6BA7EC0B302B}"/>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F4A2DFAA-6327-8F44-AA98-7E2A7D6F3F7F}" type="slidenum">
              <a:t>‹Nr.›</a:t>
            </a:fld>
            <a:endParaRPr lang="es-ES"/>
          </a:p>
        </p:txBody>
      </p:sp>
      <p:sp>
        <p:nvSpPr>
          <p:cNvPr id="104" name="Marcador de encabezado 1">
            <a:extLst>
              <a:ext uri="{FF2B5EF4-FFF2-40B4-BE49-F238E27FC236}">
                <a16:creationId xmlns:a16="http://schemas.microsoft.com/office/drawing/2014/main" id="{42870579-A554-105F-4B4A-E3CED67F7A00}"/>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105" name="Marcador de fecha 2">
            <a:extLst>
              <a:ext uri="{FF2B5EF4-FFF2-40B4-BE49-F238E27FC236}">
                <a16:creationId xmlns:a16="http://schemas.microsoft.com/office/drawing/2014/main" id="{3884F58B-D0E6-F732-C900-1E2F04C5ED23}"/>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3B198C36-1B7F-7D44-89DC-CBB9015E4167}" type="datetime1">
              <a:rPr lang="es-ES"/>
              <a:pPr lvl="0"/>
              <a:t>28/1/25</a:t>
            </a:fld>
            <a:endParaRPr lang="es-ES"/>
          </a:p>
        </p:txBody>
      </p:sp>
      <p:sp>
        <p:nvSpPr>
          <p:cNvPr id="106" name="Marcador de imagen de diapositiva 3">
            <a:extLst>
              <a:ext uri="{FF2B5EF4-FFF2-40B4-BE49-F238E27FC236}">
                <a16:creationId xmlns:a16="http://schemas.microsoft.com/office/drawing/2014/main" id="{67890AB6-D010-8FB8-BB83-B39A5BEC6CAC}"/>
              </a:ext>
            </a:extLst>
          </p:cNvPr>
          <p:cNvSpPr>
            <a:spLocks noGrp="1" noRot="1" noChangeAspect="1"/>
          </p:cNvSpPr>
          <p:nvPr>
            <p:ph type="sldImg" sz="quarter" idx="4294967295"/>
          </p:nvPr>
        </p:nvSpPr>
        <p:spPr>
          <a:xfrm>
            <a:off x="573091" y="1336679"/>
            <a:ext cx="6413501" cy="3608386"/>
          </a:xfrm>
          <a:prstGeom prst="rect">
            <a:avLst/>
          </a:prstGeom>
          <a:noFill/>
          <a:ln w="12701">
            <a:solidFill>
              <a:srgbClr val="000000"/>
            </a:solidFill>
            <a:prstDash val="solid"/>
          </a:ln>
        </p:spPr>
      </p:sp>
      <p:sp>
        <p:nvSpPr>
          <p:cNvPr id="107" name="Marcador de notas 4">
            <a:extLst>
              <a:ext uri="{FF2B5EF4-FFF2-40B4-BE49-F238E27FC236}">
                <a16:creationId xmlns:a16="http://schemas.microsoft.com/office/drawing/2014/main" id="{0BBEFCB1-C42F-8789-FDE6-11C4448A4D56}"/>
              </a:ext>
            </a:extLst>
          </p:cNvPr>
          <p:cNvSpPr txBox="1">
            <a:spLocks noGrp="1"/>
          </p:cNvSpPr>
          <p:nvPr>
            <p:ph type="body" sz="quarter" idx="4294967295"/>
          </p:nvPr>
        </p:nvSpPr>
        <p:spPr>
          <a:xfrm>
            <a:off x="755651" y="5145091"/>
            <a:ext cx="6048371" cy="4210053"/>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108" name="Marcador de pie de página 5">
            <a:extLst>
              <a:ext uri="{FF2B5EF4-FFF2-40B4-BE49-F238E27FC236}">
                <a16:creationId xmlns:a16="http://schemas.microsoft.com/office/drawing/2014/main" id="{C5E01277-C683-08A8-3DA1-581FE279BCBC}"/>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109" name="Marcador de número de diapositiva 6">
            <a:extLst>
              <a:ext uri="{FF2B5EF4-FFF2-40B4-BE49-F238E27FC236}">
                <a16:creationId xmlns:a16="http://schemas.microsoft.com/office/drawing/2014/main" id="{736FAE8A-3736-2848-8130-32108B7B8455}"/>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16040AAB-B7ED-B143-9607-6BE21AB4C6CD}" type="slidenum">
              <a:t>‹Nr.›</a:t>
            </a:fld>
            <a:endParaRPr lang="es-ES"/>
          </a:p>
        </p:txBody>
      </p:sp>
      <p:sp>
        <p:nvSpPr>
          <p:cNvPr id="110" name="Marcador de encabezado 1">
            <a:extLst>
              <a:ext uri="{FF2B5EF4-FFF2-40B4-BE49-F238E27FC236}">
                <a16:creationId xmlns:a16="http://schemas.microsoft.com/office/drawing/2014/main" id="{87FE28F1-4B19-A00A-2988-97613AD32360}"/>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111" name="Marcador de fecha 2">
            <a:extLst>
              <a:ext uri="{FF2B5EF4-FFF2-40B4-BE49-F238E27FC236}">
                <a16:creationId xmlns:a16="http://schemas.microsoft.com/office/drawing/2014/main" id="{D893440D-6112-BFDE-4EBC-96DE78A956CE}"/>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6D22FB56-21F1-9643-A1A3-AC851BC50171}" type="datetime1">
              <a:rPr lang="es-ES"/>
              <a:pPr lvl="0"/>
              <a:t>28/1/25</a:t>
            </a:fld>
            <a:endParaRPr lang="es-ES"/>
          </a:p>
        </p:txBody>
      </p:sp>
      <p:sp>
        <p:nvSpPr>
          <p:cNvPr id="112" name="Marcador de imagen de diapositiva 3">
            <a:extLst>
              <a:ext uri="{FF2B5EF4-FFF2-40B4-BE49-F238E27FC236}">
                <a16:creationId xmlns:a16="http://schemas.microsoft.com/office/drawing/2014/main" id="{5DC6F7E6-448C-DB28-DAC4-2A5EE5AF2917}"/>
              </a:ext>
            </a:extLst>
          </p:cNvPr>
          <p:cNvSpPr>
            <a:spLocks noGrp="1" noRot="1" noChangeAspect="1"/>
          </p:cNvSpPr>
          <p:nvPr>
            <p:ph type="sldImg" sz="quarter" idx="4294967295"/>
          </p:nvPr>
        </p:nvSpPr>
        <p:spPr>
          <a:xfrm>
            <a:off x="573091" y="1336679"/>
            <a:ext cx="6413501" cy="3608386"/>
          </a:xfrm>
          <a:prstGeom prst="rect">
            <a:avLst/>
          </a:prstGeom>
          <a:noFill/>
          <a:ln w="12701">
            <a:solidFill>
              <a:srgbClr val="000000"/>
            </a:solidFill>
            <a:prstDash val="solid"/>
          </a:ln>
        </p:spPr>
      </p:sp>
      <p:sp>
        <p:nvSpPr>
          <p:cNvPr id="113" name="Marcador de notas 4">
            <a:extLst>
              <a:ext uri="{FF2B5EF4-FFF2-40B4-BE49-F238E27FC236}">
                <a16:creationId xmlns:a16="http://schemas.microsoft.com/office/drawing/2014/main" id="{95BA798F-798A-D5B2-F287-70163B90A816}"/>
              </a:ext>
            </a:extLst>
          </p:cNvPr>
          <p:cNvSpPr txBox="1">
            <a:spLocks noGrp="1"/>
          </p:cNvSpPr>
          <p:nvPr>
            <p:ph type="body" sz="quarter" idx="4294967295"/>
          </p:nvPr>
        </p:nvSpPr>
        <p:spPr>
          <a:xfrm>
            <a:off x="755651" y="5145091"/>
            <a:ext cx="6048371" cy="4210053"/>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114" name="Marcador de pie de página 5">
            <a:extLst>
              <a:ext uri="{FF2B5EF4-FFF2-40B4-BE49-F238E27FC236}">
                <a16:creationId xmlns:a16="http://schemas.microsoft.com/office/drawing/2014/main" id="{F4963091-9E9B-DAB5-1D49-FA50A26C75F7}"/>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115" name="Marcador de número de diapositiva 6">
            <a:extLst>
              <a:ext uri="{FF2B5EF4-FFF2-40B4-BE49-F238E27FC236}">
                <a16:creationId xmlns:a16="http://schemas.microsoft.com/office/drawing/2014/main" id="{BE3796EE-6BDC-AD1B-7011-360DDEC6DCB9}"/>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D0C2F085-6480-4C47-8F99-F1EF78637372}" type="slidenum">
              <a:t>‹Nr.›</a:t>
            </a:fld>
            <a:endParaRPr lang="es-ES"/>
          </a:p>
        </p:txBody>
      </p:sp>
      <p:sp>
        <p:nvSpPr>
          <p:cNvPr id="116" name="Marcador de encabezado 1">
            <a:extLst>
              <a:ext uri="{FF2B5EF4-FFF2-40B4-BE49-F238E27FC236}">
                <a16:creationId xmlns:a16="http://schemas.microsoft.com/office/drawing/2014/main" id="{F3F13417-24C7-5D6E-0AC2-5F11933478A8}"/>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117" name="Marcador de fecha 2">
            <a:extLst>
              <a:ext uri="{FF2B5EF4-FFF2-40B4-BE49-F238E27FC236}">
                <a16:creationId xmlns:a16="http://schemas.microsoft.com/office/drawing/2014/main" id="{3890092C-CAC2-173B-BF5B-9693E65E8AA3}"/>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E21FF5E6-BFD3-274C-9A3F-BA0907ED6AEF}" type="datetime1">
              <a:rPr lang="es-ES"/>
              <a:pPr lvl="0"/>
              <a:t>28/1/25</a:t>
            </a:fld>
            <a:endParaRPr lang="es-ES"/>
          </a:p>
        </p:txBody>
      </p:sp>
      <p:sp>
        <p:nvSpPr>
          <p:cNvPr id="118" name="Marcador de imagen de diapositiva 3">
            <a:extLst>
              <a:ext uri="{FF2B5EF4-FFF2-40B4-BE49-F238E27FC236}">
                <a16:creationId xmlns:a16="http://schemas.microsoft.com/office/drawing/2014/main" id="{E1D26A24-28E0-27E7-C812-433AF116C134}"/>
              </a:ext>
            </a:extLst>
          </p:cNvPr>
          <p:cNvSpPr>
            <a:spLocks noGrp="1" noRot="1" noChangeAspect="1"/>
          </p:cNvSpPr>
          <p:nvPr>
            <p:ph type="sldImg" sz="quarter" idx="4294967295"/>
          </p:nvPr>
        </p:nvSpPr>
        <p:spPr>
          <a:xfrm>
            <a:off x="573091" y="1336679"/>
            <a:ext cx="6413501" cy="3608386"/>
          </a:xfrm>
          <a:prstGeom prst="rect">
            <a:avLst/>
          </a:prstGeom>
          <a:noFill/>
          <a:ln w="12701">
            <a:solidFill>
              <a:srgbClr val="000000"/>
            </a:solidFill>
            <a:prstDash val="solid"/>
          </a:ln>
        </p:spPr>
      </p:sp>
      <p:sp>
        <p:nvSpPr>
          <p:cNvPr id="119" name="Marcador de notas 4">
            <a:extLst>
              <a:ext uri="{FF2B5EF4-FFF2-40B4-BE49-F238E27FC236}">
                <a16:creationId xmlns:a16="http://schemas.microsoft.com/office/drawing/2014/main" id="{A0F81E4A-83C2-AE0A-FCE2-6C13DEC81BD5}"/>
              </a:ext>
            </a:extLst>
          </p:cNvPr>
          <p:cNvSpPr txBox="1">
            <a:spLocks noGrp="1"/>
          </p:cNvSpPr>
          <p:nvPr>
            <p:ph type="body" sz="quarter" idx="4294967295"/>
          </p:nvPr>
        </p:nvSpPr>
        <p:spPr>
          <a:xfrm>
            <a:off x="755651" y="5145091"/>
            <a:ext cx="6048371" cy="4210053"/>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120" name="Marcador de pie de página 5">
            <a:extLst>
              <a:ext uri="{FF2B5EF4-FFF2-40B4-BE49-F238E27FC236}">
                <a16:creationId xmlns:a16="http://schemas.microsoft.com/office/drawing/2014/main" id="{FD6569B3-4BFC-E359-5AD2-E4F440200011}"/>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121" name="Marcador de número de diapositiva 6">
            <a:extLst>
              <a:ext uri="{FF2B5EF4-FFF2-40B4-BE49-F238E27FC236}">
                <a16:creationId xmlns:a16="http://schemas.microsoft.com/office/drawing/2014/main" id="{12BC300E-A203-B047-9EC0-E852AB6F1D4A}"/>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FC3C7DE4-0E85-354D-B728-4BE53311DBC9}" type="slidenum">
              <a:t>‹Nr.›</a:t>
            </a:fld>
            <a:endParaRPr lang="es-ES"/>
          </a:p>
        </p:txBody>
      </p:sp>
      <p:sp>
        <p:nvSpPr>
          <p:cNvPr id="122" name="Marcador de encabezado 1">
            <a:extLst>
              <a:ext uri="{FF2B5EF4-FFF2-40B4-BE49-F238E27FC236}">
                <a16:creationId xmlns:a16="http://schemas.microsoft.com/office/drawing/2014/main" id="{44E10A16-CA7C-1615-C8AE-3C0EA39494BA}"/>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123" name="Marcador de fecha 2">
            <a:extLst>
              <a:ext uri="{FF2B5EF4-FFF2-40B4-BE49-F238E27FC236}">
                <a16:creationId xmlns:a16="http://schemas.microsoft.com/office/drawing/2014/main" id="{CC22845D-205B-B983-B17E-D0737624C46E}"/>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5E17D2DD-31AC-9442-A487-CED82538DFF7}" type="datetime1">
              <a:rPr lang="es-ES"/>
              <a:pPr lvl="0"/>
              <a:t>28/1/25</a:t>
            </a:fld>
            <a:endParaRPr lang="es-ES"/>
          </a:p>
        </p:txBody>
      </p:sp>
      <p:sp>
        <p:nvSpPr>
          <p:cNvPr id="124" name="Marcador de imagen de diapositiva 3">
            <a:extLst>
              <a:ext uri="{FF2B5EF4-FFF2-40B4-BE49-F238E27FC236}">
                <a16:creationId xmlns:a16="http://schemas.microsoft.com/office/drawing/2014/main" id="{E912A34F-113E-5B61-F74A-723501A76E6A}"/>
              </a:ext>
            </a:extLst>
          </p:cNvPr>
          <p:cNvSpPr>
            <a:spLocks noGrp="1" noRot="1" noChangeAspect="1"/>
          </p:cNvSpPr>
          <p:nvPr>
            <p:ph type="sldImg" sz="quarter" idx="4294967295"/>
          </p:nvPr>
        </p:nvSpPr>
        <p:spPr>
          <a:xfrm>
            <a:off x="573091" y="1336679"/>
            <a:ext cx="6413501" cy="3608386"/>
          </a:xfrm>
          <a:prstGeom prst="rect">
            <a:avLst/>
          </a:prstGeom>
          <a:noFill/>
          <a:ln w="12701">
            <a:solidFill>
              <a:srgbClr val="000000"/>
            </a:solidFill>
            <a:prstDash val="solid"/>
          </a:ln>
        </p:spPr>
      </p:sp>
      <p:sp>
        <p:nvSpPr>
          <p:cNvPr id="125" name="Marcador de notas 4">
            <a:extLst>
              <a:ext uri="{FF2B5EF4-FFF2-40B4-BE49-F238E27FC236}">
                <a16:creationId xmlns:a16="http://schemas.microsoft.com/office/drawing/2014/main" id="{8E6A8F8F-7DAF-029F-E8D9-41CD95C5D28D}"/>
              </a:ext>
            </a:extLst>
          </p:cNvPr>
          <p:cNvSpPr txBox="1">
            <a:spLocks noGrp="1"/>
          </p:cNvSpPr>
          <p:nvPr>
            <p:ph type="body" sz="quarter" idx="4294967295"/>
          </p:nvPr>
        </p:nvSpPr>
        <p:spPr>
          <a:xfrm>
            <a:off x="755651" y="5145091"/>
            <a:ext cx="6048371" cy="4210053"/>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126" name="Marcador de pie de página 5">
            <a:extLst>
              <a:ext uri="{FF2B5EF4-FFF2-40B4-BE49-F238E27FC236}">
                <a16:creationId xmlns:a16="http://schemas.microsoft.com/office/drawing/2014/main" id="{FDBA3352-CA4F-56D7-940C-21C5C17584D4}"/>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127" name="Marcador de número de diapositiva 6">
            <a:extLst>
              <a:ext uri="{FF2B5EF4-FFF2-40B4-BE49-F238E27FC236}">
                <a16:creationId xmlns:a16="http://schemas.microsoft.com/office/drawing/2014/main" id="{E7430A44-2C8A-DC89-FC77-94C3873F4699}"/>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C941CDFB-0F68-3344-8DAF-F3ED18C08616}" type="slidenum">
              <a:t>‹Nr.›</a:t>
            </a:fld>
            <a:endParaRPr lang="es-ES"/>
          </a:p>
        </p:txBody>
      </p:sp>
      <p:sp>
        <p:nvSpPr>
          <p:cNvPr id="128" name="Marcador de encabezado 1">
            <a:extLst>
              <a:ext uri="{FF2B5EF4-FFF2-40B4-BE49-F238E27FC236}">
                <a16:creationId xmlns:a16="http://schemas.microsoft.com/office/drawing/2014/main" id="{BD6866EB-14FE-9750-2ADA-A3E584068823}"/>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129" name="Marcador de fecha 2">
            <a:extLst>
              <a:ext uri="{FF2B5EF4-FFF2-40B4-BE49-F238E27FC236}">
                <a16:creationId xmlns:a16="http://schemas.microsoft.com/office/drawing/2014/main" id="{6E2762B5-1AC8-6498-85F8-842C1A997BFB}"/>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06DAAC3E-93DF-1046-9069-9A9423F0708D}" type="datetime1">
              <a:rPr lang="es-ES"/>
              <a:pPr lvl="0"/>
              <a:t>28/1/25</a:t>
            </a:fld>
            <a:endParaRPr lang="es-ES"/>
          </a:p>
        </p:txBody>
      </p:sp>
      <p:sp>
        <p:nvSpPr>
          <p:cNvPr id="130" name="Marcador de imagen de diapositiva 3">
            <a:extLst>
              <a:ext uri="{FF2B5EF4-FFF2-40B4-BE49-F238E27FC236}">
                <a16:creationId xmlns:a16="http://schemas.microsoft.com/office/drawing/2014/main" id="{CC1F91BA-219C-AD5F-16E1-A658C65E387A}"/>
              </a:ext>
            </a:extLst>
          </p:cNvPr>
          <p:cNvSpPr>
            <a:spLocks noGrp="1" noRot="1" noChangeAspect="1"/>
          </p:cNvSpPr>
          <p:nvPr>
            <p:ph type="sldImg" sz="quarter" idx="4294967295"/>
          </p:nvPr>
        </p:nvSpPr>
        <p:spPr>
          <a:xfrm>
            <a:off x="573091" y="1336679"/>
            <a:ext cx="6413501" cy="3608386"/>
          </a:xfrm>
          <a:prstGeom prst="rect">
            <a:avLst/>
          </a:prstGeom>
          <a:noFill/>
          <a:ln w="12701">
            <a:solidFill>
              <a:srgbClr val="000000"/>
            </a:solidFill>
            <a:prstDash val="solid"/>
          </a:ln>
        </p:spPr>
      </p:sp>
      <p:sp>
        <p:nvSpPr>
          <p:cNvPr id="131" name="Marcador de notas 4">
            <a:extLst>
              <a:ext uri="{FF2B5EF4-FFF2-40B4-BE49-F238E27FC236}">
                <a16:creationId xmlns:a16="http://schemas.microsoft.com/office/drawing/2014/main" id="{F106D367-0166-A059-A5FF-69792ECC69C8}"/>
              </a:ext>
            </a:extLst>
          </p:cNvPr>
          <p:cNvSpPr txBox="1">
            <a:spLocks noGrp="1"/>
          </p:cNvSpPr>
          <p:nvPr>
            <p:ph type="body" sz="quarter" idx="4294967295"/>
          </p:nvPr>
        </p:nvSpPr>
        <p:spPr>
          <a:xfrm>
            <a:off x="755651" y="5145091"/>
            <a:ext cx="6048371" cy="4210053"/>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132" name="Marcador de pie de página 5">
            <a:extLst>
              <a:ext uri="{FF2B5EF4-FFF2-40B4-BE49-F238E27FC236}">
                <a16:creationId xmlns:a16="http://schemas.microsoft.com/office/drawing/2014/main" id="{BDC7FC6E-2E51-43FA-121F-4733D995718F}"/>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133" name="Marcador de número de diapositiva 6">
            <a:extLst>
              <a:ext uri="{FF2B5EF4-FFF2-40B4-BE49-F238E27FC236}">
                <a16:creationId xmlns:a16="http://schemas.microsoft.com/office/drawing/2014/main" id="{1DBA63C7-BCFB-ED81-FC6B-675D6F6053BB}"/>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1FA9005C-C6F7-1B47-AAEF-E06BD97ABA4A}" type="slidenum">
              <a:t>‹Nr.›</a:t>
            </a:fld>
            <a:endParaRPr lang="es-ES"/>
          </a:p>
        </p:txBody>
      </p:sp>
      <p:sp>
        <p:nvSpPr>
          <p:cNvPr id="134" name="Header Placeholder 1">
            <a:extLst>
              <a:ext uri="{FF2B5EF4-FFF2-40B4-BE49-F238E27FC236}">
                <a16:creationId xmlns:a16="http://schemas.microsoft.com/office/drawing/2014/main" id="{680C49CA-CC07-436D-E6C5-9060E1858D9B}"/>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135" name="Date Placeholder 2">
            <a:extLst>
              <a:ext uri="{FF2B5EF4-FFF2-40B4-BE49-F238E27FC236}">
                <a16:creationId xmlns:a16="http://schemas.microsoft.com/office/drawing/2014/main" id="{3744CCDF-64C7-C3E9-265B-5F69EA445724}"/>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ECCD0548-AC9E-EF4A-9CF6-E4E3CDACA046}" type="datetime1">
              <a:rPr lang="en-US"/>
              <a:pPr lvl="0"/>
              <a:t>1/28/25</a:t>
            </a:fld>
            <a:endParaRPr lang="en-US"/>
          </a:p>
        </p:txBody>
      </p:sp>
      <p:sp>
        <p:nvSpPr>
          <p:cNvPr id="136" name="Slide Image Placeholder 3">
            <a:extLst>
              <a:ext uri="{FF2B5EF4-FFF2-40B4-BE49-F238E27FC236}">
                <a16:creationId xmlns:a16="http://schemas.microsoft.com/office/drawing/2014/main" id="{82AB48D6-D78F-E9E5-6126-C9BB29BB797C}"/>
              </a:ext>
            </a:extLst>
          </p:cNvPr>
          <p:cNvSpPr>
            <a:spLocks noGrp="1" noRot="1" noChangeAspect="1"/>
          </p:cNvSpPr>
          <p:nvPr>
            <p:ph type="sldImg" sz="quarter" idx="4294967295"/>
          </p:nvPr>
        </p:nvSpPr>
        <p:spPr>
          <a:xfrm>
            <a:off x="573091" y="1336679"/>
            <a:ext cx="6413501" cy="3608386"/>
          </a:xfrm>
          <a:prstGeom prst="rect">
            <a:avLst/>
          </a:prstGeom>
          <a:noFill/>
          <a:ln w="12701">
            <a:solidFill>
              <a:srgbClr val="000000"/>
            </a:solidFill>
            <a:prstDash val="solid"/>
          </a:ln>
        </p:spPr>
      </p:sp>
      <p:sp>
        <p:nvSpPr>
          <p:cNvPr id="137" name="Notes Placeholder 4">
            <a:extLst>
              <a:ext uri="{FF2B5EF4-FFF2-40B4-BE49-F238E27FC236}">
                <a16:creationId xmlns:a16="http://schemas.microsoft.com/office/drawing/2014/main" id="{B4733AF6-A3EC-B163-EDE8-9DD46701578E}"/>
              </a:ext>
            </a:extLst>
          </p:cNvPr>
          <p:cNvSpPr txBox="1">
            <a:spLocks noGrp="1"/>
          </p:cNvSpPr>
          <p:nvPr>
            <p:ph type="body" sz="quarter" idx="4294967295"/>
          </p:nvPr>
        </p:nvSpPr>
        <p:spPr>
          <a:xfrm>
            <a:off x="755651" y="5145091"/>
            <a:ext cx="6048371" cy="4210053"/>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8" name="Footer Placeholder 5">
            <a:extLst>
              <a:ext uri="{FF2B5EF4-FFF2-40B4-BE49-F238E27FC236}">
                <a16:creationId xmlns:a16="http://schemas.microsoft.com/office/drawing/2014/main" id="{750AFE09-A0F3-0997-CFB7-65E26E1BDF92}"/>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139" name="Slide Number Placeholder 6">
            <a:extLst>
              <a:ext uri="{FF2B5EF4-FFF2-40B4-BE49-F238E27FC236}">
                <a16:creationId xmlns:a16="http://schemas.microsoft.com/office/drawing/2014/main" id="{6527F462-224A-5A9D-B8CB-C5AECE5BF354}"/>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14016FA7-E5C8-BA46-9959-62F9B37BABCC}" type="slidenum">
              <a:t>‹Nr.›</a:t>
            </a:fld>
            <a:endParaRPr lang="en-US"/>
          </a:p>
        </p:txBody>
      </p:sp>
      <p:sp>
        <p:nvSpPr>
          <p:cNvPr id="140" name="Marcador de encabezado 1">
            <a:extLst>
              <a:ext uri="{FF2B5EF4-FFF2-40B4-BE49-F238E27FC236}">
                <a16:creationId xmlns:a16="http://schemas.microsoft.com/office/drawing/2014/main" id="{7AA60BA0-46A2-E029-6384-2A56FF098C3E}"/>
              </a:ext>
            </a:extLst>
          </p:cNvPr>
          <p:cNvSpPr txBox="1">
            <a:spLocks noGrp="1"/>
          </p:cNvSpPr>
          <p:nvPr>
            <p:ph type="hdr" sz="quarter" idx="10"/>
          </p:nvPr>
        </p:nvSpPr>
        <p:spPr>
          <a:xfrm>
            <a:off x="0" y="0"/>
            <a:ext cx="3276596" cy="53657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141" name="Marcador de fecha 2">
            <a:extLst>
              <a:ext uri="{FF2B5EF4-FFF2-40B4-BE49-F238E27FC236}">
                <a16:creationId xmlns:a16="http://schemas.microsoft.com/office/drawing/2014/main" id="{3BCDAFDE-5F55-1AA2-FD3E-CDE9A9466ABE}"/>
              </a:ext>
            </a:extLst>
          </p:cNvPr>
          <p:cNvSpPr txBox="1">
            <a:spLocks noGrp="1"/>
          </p:cNvSpPr>
          <p:nvPr>
            <p:ph type="dt" sz="quarter" idx="7"/>
          </p:nvPr>
        </p:nvSpPr>
        <p:spPr>
          <a:xfrm>
            <a:off x="4281485" y="0"/>
            <a:ext cx="3276596" cy="536579"/>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571711D6-3734-AC43-941A-A3867E9DEACC}" type="datetime1">
              <a:rPr lang="es-ES"/>
              <a:pPr lvl="0"/>
              <a:t>28/1/25</a:t>
            </a:fld>
            <a:endParaRPr lang="es-ES"/>
          </a:p>
        </p:txBody>
      </p:sp>
      <p:sp>
        <p:nvSpPr>
          <p:cNvPr id="142" name="Marcador de imagen de diapositiva 3">
            <a:extLst>
              <a:ext uri="{FF2B5EF4-FFF2-40B4-BE49-F238E27FC236}">
                <a16:creationId xmlns:a16="http://schemas.microsoft.com/office/drawing/2014/main" id="{CF5AFC56-A157-95CA-C5C3-2CEF9B1D456B}"/>
              </a:ext>
            </a:extLst>
          </p:cNvPr>
          <p:cNvSpPr>
            <a:spLocks noGrp="1" noRot="1" noChangeAspect="1"/>
          </p:cNvSpPr>
          <p:nvPr>
            <p:ph type="sldImg" sz="quarter" idx="4294967295"/>
          </p:nvPr>
        </p:nvSpPr>
        <p:spPr>
          <a:xfrm>
            <a:off x="573091" y="1336679"/>
            <a:ext cx="6413501" cy="3608386"/>
          </a:xfrm>
          <a:prstGeom prst="rect">
            <a:avLst/>
          </a:prstGeom>
          <a:noFill/>
          <a:ln w="12701">
            <a:solidFill>
              <a:srgbClr val="000000"/>
            </a:solidFill>
            <a:prstDash val="solid"/>
          </a:ln>
        </p:spPr>
      </p:sp>
      <p:sp>
        <p:nvSpPr>
          <p:cNvPr id="143" name="Marcador de notas 4">
            <a:extLst>
              <a:ext uri="{FF2B5EF4-FFF2-40B4-BE49-F238E27FC236}">
                <a16:creationId xmlns:a16="http://schemas.microsoft.com/office/drawing/2014/main" id="{E9C4E94F-069B-4BCE-E914-5194C3F5493E}"/>
              </a:ext>
            </a:extLst>
          </p:cNvPr>
          <p:cNvSpPr txBox="1">
            <a:spLocks noGrp="1"/>
          </p:cNvSpPr>
          <p:nvPr>
            <p:ph type="body" sz="quarter" idx="4294967295"/>
          </p:nvPr>
        </p:nvSpPr>
        <p:spPr>
          <a:xfrm>
            <a:off x="755651" y="5145091"/>
            <a:ext cx="6048371" cy="4210053"/>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144" name="Marcador de pie de página 5">
            <a:extLst>
              <a:ext uri="{FF2B5EF4-FFF2-40B4-BE49-F238E27FC236}">
                <a16:creationId xmlns:a16="http://schemas.microsoft.com/office/drawing/2014/main" id="{84250E54-84F6-D961-C9AC-3D287CB43DEB}"/>
              </a:ext>
            </a:extLst>
          </p:cNvPr>
          <p:cNvSpPr txBox="1">
            <a:spLocks noGrp="1"/>
          </p:cNvSpPr>
          <p:nvPr>
            <p:ph type="ftr" sz="quarter" idx="9"/>
          </p:nvPr>
        </p:nvSpPr>
        <p:spPr>
          <a:xfrm>
            <a:off x="0"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145" name="Marcador de número de diapositiva 6">
            <a:extLst>
              <a:ext uri="{FF2B5EF4-FFF2-40B4-BE49-F238E27FC236}">
                <a16:creationId xmlns:a16="http://schemas.microsoft.com/office/drawing/2014/main" id="{BFF9FFE2-4F94-5080-2958-E2B738DA23C5}"/>
              </a:ext>
            </a:extLst>
          </p:cNvPr>
          <p:cNvSpPr txBox="1">
            <a:spLocks noGrp="1"/>
          </p:cNvSpPr>
          <p:nvPr>
            <p:ph type="sldNum" sz="quarter" idx="8"/>
          </p:nvPr>
        </p:nvSpPr>
        <p:spPr>
          <a:xfrm>
            <a:off x="4281485" y="10155234"/>
            <a:ext cx="3276596" cy="536579"/>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6667E0F6-2FA5-714C-A6A7-F1DE1E4AEE44}" type="slidenum">
              <a:t>‹Nr.›</a:t>
            </a:fld>
            <a:endParaRPr lang="es-ES"/>
          </a:p>
        </p:txBody>
      </p:sp>
    </p:spTree>
    <p:extLst>
      <p:ext uri="{BB962C8B-B14F-4D97-AF65-F5344CB8AC3E}">
        <p14:creationId xmlns:p14="http://schemas.microsoft.com/office/powerpoint/2010/main" val="2090639366"/>
      </p:ext>
    </p:extLst>
  </p:cSld>
  <p:clrMap bg1="lt1" tx1="dk1" bg2="lt2" tx2="dk2" accent1="accent1" accent2="accent2" accent3="accent3" accent4="accent4" accent5="accent5" accent6="accent6" hlink="hlink" folHlink="folHlink"/>
  <p:notesStyle>
    <a:lvl1pPr marL="215999" marR="0" lvl="0" indent="-215999" defTabSz="914400" rtl="0" fontAlgn="auto" hangingPunct="0">
      <a:lnSpc>
        <a:spcPct val="100000"/>
      </a:lnSpc>
      <a:spcBef>
        <a:spcPts val="0"/>
      </a:spcBef>
      <a:spcAft>
        <a:spcPts val="0"/>
      </a:spcAft>
      <a:buNone/>
      <a:tabLst/>
      <a:defRPr lang="es-ES" sz="2000" b="0" i="0" u="none" strike="noStrike" kern="1200" cap="none" spc="0" baseline="0">
        <a:solidFill>
          <a:srgbClr val="000000"/>
        </a:solidFill>
        <a:highlight>
          <a:scrgbClr r="0" g="0" b="0">
            <a:alpha val="0"/>
          </a:scrgbClr>
        </a:highlight>
        <a:uFillTx/>
        <a:latin typeface="Liberation Sans" pitchFamily="18"/>
      </a:defRPr>
    </a:lvl1pPr>
    <a:lvl2pPr marL="457200" marR="0" lvl="1"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ED74E5C-78EF-D23A-3059-477F643B50E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EA6A954-9031-3167-A731-ECDEDF6BD815}"/>
              </a:ext>
            </a:extLst>
          </p:cNvPr>
          <p:cNvSpPr txBox="1">
            <a:spLocks noGrp="1"/>
          </p:cNvSpPr>
          <p:nvPr>
            <p:ph type="body" sz="quarter" idx="1"/>
          </p:nvPr>
        </p:nvSpPr>
        <p:spPr/>
        <p:txBody>
          <a:bodyPr/>
          <a:lstStyle/>
          <a:p>
            <a:pPr marL="215898" lvl="0" indent="-215898"/>
            <a:r>
              <a:rPr lang="en-US">
                <a:latin typeface="Calibri"/>
                <a:cs typeface="Calibri"/>
              </a:rPr>
              <a:t>Good afternoon everyone. The title of my talk is Nucleosome Positioning as a Prognostic Biomarker for Immune Checkpoint Inhibitor response in colorectal cancer: Insights from shallow whole genome sequencing. </a:t>
            </a:r>
            <a:endParaRPr lang="es-ES"/>
          </a:p>
        </p:txBody>
      </p:sp>
      <p:sp>
        <p:nvSpPr>
          <p:cNvPr id="4" name="Marcador de número de diapositiva 3">
            <a:extLst>
              <a:ext uri="{FF2B5EF4-FFF2-40B4-BE49-F238E27FC236}">
                <a16:creationId xmlns:a16="http://schemas.microsoft.com/office/drawing/2014/main" id="{B95BE91B-BE15-D32E-9CC7-0C104DABD2BB}"/>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6C8A50E-4F22-5640-9CD3-19052A5ED9A3}" type="slidenum">
              <a:t>1</a:t>
            </a:fld>
            <a:endParaRPr lang="en-GB"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5" name="Marcador de número de diapositiva 4">
            <a:extLst>
              <a:ext uri="{FF2B5EF4-FFF2-40B4-BE49-F238E27FC236}">
                <a16:creationId xmlns:a16="http://schemas.microsoft.com/office/drawing/2014/main" id="{8A2F849C-1333-D519-3F52-64DBF0A9A1C0}"/>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06E14E80-7AE0-F64B-9730-2D44965E95B9}" type="slidenum">
              <a:t>1</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6" name="Marcador de número de diapositiva 5">
            <a:extLst>
              <a:ext uri="{FF2B5EF4-FFF2-40B4-BE49-F238E27FC236}">
                <a16:creationId xmlns:a16="http://schemas.microsoft.com/office/drawing/2014/main" id="{1E9FC38B-05DC-E532-6D97-5895DCC8EEAF}"/>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8DE6A72C-E15E-9A4A-80B5-E655E3C4F313}" type="slidenum">
              <a:t>1</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7" name="Marcador de número de diapositiva 6">
            <a:extLst>
              <a:ext uri="{FF2B5EF4-FFF2-40B4-BE49-F238E27FC236}">
                <a16:creationId xmlns:a16="http://schemas.microsoft.com/office/drawing/2014/main" id="{3B38BB28-9F44-C4FF-B18F-AB8B17F5FAC6}"/>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3A3C10D-A6D5-EF48-91D3-2CD6F56D9BBF}" type="slidenum">
              <a:t>1</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8" name="Marcador de número de diapositiva 7">
            <a:extLst>
              <a:ext uri="{FF2B5EF4-FFF2-40B4-BE49-F238E27FC236}">
                <a16:creationId xmlns:a16="http://schemas.microsoft.com/office/drawing/2014/main" id="{19A4076F-4607-BD6E-44B2-A367720D8A93}"/>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6E7BEC8-69D7-8A4D-BC8E-A6408A8BC80A}" type="slidenum">
              <a:t>1</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9" name="Marcador de número de diapositiva 8">
            <a:extLst>
              <a:ext uri="{FF2B5EF4-FFF2-40B4-BE49-F238E27FC236}">
                <a16:creationId xmlns:a16="http://schemas.microsoft.com/office/drawing/2014/main" id="{454B3B1A-F525-1C21-6034-4934868BB8AF}"/>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06BCDEE8-B41C-2644-B6D0-3D56F27A46F6}" type="slidenum">
              <a:t>1</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0" name="Marcador de número de diapositiva 9">
            <a:extLst>
              <a:ext uri="{FF2B5EF4-FFF2-40B4-BE49-F238E27FC236}">
                <a16:creationId xmlns:a16="http://schemas.microsoft.com/office/drawing/2014/main" id="{5D39CF0B-CC98-CED9-808C-07C1CD069B2A}"/>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CD157A32-EF49-D74B-9C5C-8C10656F922F}" type="slidenum">
              <a:t>1</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1" name="Marcador de número de diapositiva 10">
            <a:extLst>
              <a:ext uri="{FF2B5EF4-FFF2-40B4-BE49-F238E27FC236}">
                <a16:creationId xmlns:a16="http://schemas.microsoft.com/office/drawing/2014/main" id="{5859DFE0-10E0-D651-CD88-941D2E097221}"/>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099892B6-C631-3A4D-B6EC-9D9345665D34}" type="slidenum">
              <a:t>1</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2" name="Marcador de número de diapositiva 11">
            <a:extLst>
              <a:ext uri="{FF2B5EF4-FFF2-40B4-BE49-F238E27FC236}">
                <a16:creationId xmlns:a16="http://schemas.microsoft.com/office/drawing/2014/main" id="{BA1E4DB1-5DB9-3944-F788-A14D3E47BD8F}"/>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E6144A29-D356-B140-A82A-27F8AF80C0A7}" type="slidenum">
              <a:t>1</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3" name="Marcador de número de diapositiva 12">
            <a:extLst>
              <a:ext uri="{FF2B5EF4-FFF2-40B4-BE49-F238E27FC236}">
                <a16:creationId xmlns:a16="http://schemas.microsoft.com/office/drawing/2014/main" id="{11616EF0-2C6F-6B06-845A-742A97BF1B86}"/>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7B1131B-3B98-6048-9812-B92277FA9EE3}" type="slidenum">
              <a:t>1</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4" name="Marcador de número de diapositiva 13">
            <a:extLst>
              <a:ext uri="{FF2B5EF4-FFF2-40B4-BE49-F238E27FC236}">
                <a16:creationId xmlns:a16="http://schemas.microsoft.com/office/drawing/2014/main" id="{465B5B2D-A69B-943C-C218-4E317ABE6F6A}"/>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D9C315BA-E6AC-C74F-A6D4-BA6B37F629D7}" type="slidenum">
              <a:t>1</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5" name="Marcador de número de diapositiva 14">
            <a:extLst>
              <a:ext uri="{FF2B5EF4-FFF2-40B4-BE49-F238E27FC236}">
                <a16:creationId xmlns:a16="http://schemas.microsoft.com/office/drawing/2014/main" id="{6B91B3ED-B45A-73FC-8D23-804940E0BD37}"/>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CE73336-1674-B942-9B30-1C786DBACB1E}" type="slidenum">
              <a:t>1</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6" name="Marcador de número de diapositiva 15">
            <a:extLst>
              <a:ext uri="{FF2B5EF4-FFF2-40B4-BE49-F238E27FC236}">
                <a16:creationId xmlns:a16="http://schemas.microsoft.com/office/drawing/2014/main" id="{EB42192F-7CAA-A18F-0744-A152F0C6865A}"/>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DA1C4EC-3BB6-2742-855C-0F88B8B78A9C}" type="slidenum">
              <a:t>1</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7" name="Marcador de número de diapositiva 16">
            <a:extLst>
              <a:ext uri="{FF2B5EF4-FFF2-40B4-BE49-F238E27FC236}">
                <a16:creationId xmlns:a16="http://schemas.microsoft.com/office/drawing/2014/main" id="{C947D889-7BB6-2D02-CCB5-C6C5307DA15E}"/>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F59A4F0-BBE9-004F-A612-7FB7F6478F3C}" type="slidenum">
              <a:t>1</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8" name="Marcador de número de diapositiva 17">
            <a:extLst>
              <a:ext uri="{FF2B5EF4-FFF2-40B4-BE49-F238E27FC236}">
                <a16:creationId xmlns:a16="http://schemas.microsoft.com/office/drawing/2014/main" id="{349F6596-B6EE-91D1-7D33-5906AFCDD481}"/>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67377B9A-41A1-7541-8D21-AC82BF587E19}" type="slidenum">
              <a:t>1</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9" name="Marcador de número de diapositiva 18">
            <a:extLst>
              <a:ext uri="{FF2B5EF4-FFF2-40B4-BE49-F238E27FC236}">
                <a16:creationId xmlns:a16="http://schemas.microsoft.com/office/drawing/2014/main" id="{B7738144-8D53-13D5-634B-6834F91D2747}"/>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EED3F548-964B-DD47-AB00-4A18A68F78E7}" type="slidenum">
              <a:t>1</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20" name="Marcador de número de diapositiva 19">
            <a:extLst>
              <a:ext uri="{FF2B5EF4-FFF2-40B4-BE49-F238E27FC236}">
                <a16:creationId xmlns:a16="http://schemas.microsoft.com/office/drawing/2014/main" id="{8FCFFD2F-9044-1EBA-4BA6-A77A1332A53E}"/>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E917C85B-C0F7-D44A-84B3-F0B30D36BA0F}" type="slidenum">
              <a:t>1</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21" name="Marcador de número de diapositiva 20">
            <a:extLst>
              <a:ext uri="{FF2B5EF4-FFF2-40B4-BE49-F238E27FC236}">
                <a16:creationId xmlns:a16="http://schemas.microsoft.com/office/drawing/2014/main" id="{4ECD1BA9-02AE-7FBB-BAB1-900A038D28D3}"/>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0C0B11F4-9FA8-A348-B21B-89882E206932}" type="slidenum">
              <a:t>1</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2">
            <a:extLst>
              <a:ext uri="{FF2B5EF4-FFF2-40B4-BE49-F238E27FC236}">
                <a16:creationId xmlns:a16="http://schemas.microsoft.com/office/drawing/2014/main" id="{AEC4FDC4-C09E-2EC0-0A4C-EDFCB77B24D2}"/>
              </a:ext>
            </a:extLst>
          </p:cNvPr>
          <p:cNvSpPr txBox="1"/>
          <p:nvPr/>
        </p:nvSpPr>
        <p:spPr>
          <a:xfrm>
            <a:off x="4281485" y="0"/>
            <a:ext cx="3276596" cy="536579"/>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FB324E5-22D9-A846-BF3A-3A7321DD7437}"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3" name="Marcador de número de diapositiva 12">
            <a:extLst>
              <a:ext uri="{FF2B5EF4-FFF2-40B4-BE49-F238E27FC236}">
                <a16:creationId xmlns:a16="http://schemas.microsoft.com/office/drawing/2014/main" id="{4708B345-9D59-B36A-3953-25538F4CCD95}"/>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E028F33-5647-CB4C-A6D7-597A1BCF074F}" type="slidenum">
              <a:t>10</a:t>
            </a:fld>
            <a:endParaRPr lang="en-GB"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4" name="Marcador de número de diapositiva 6">
            <a:extLst>
              <a:ext uri="{FF2B5EF4-FFF2-40B4-BE49-F238E27FC236}">
                <a16:creationId xmlns:a16="http://schemas.microsoft.com/office/drawing/2014/main" id="{0E3157E0-AAD3-0023-F30D-0DB05F8DAE2D}"/>
              </a:ext>
            </a:extLst>
          </p:cNvPr>
          <p:cNvSpPr txBox="1"/>
          <p:nvPr/>
        </p:nvSpPr>
        <p:spPr>
          <a:xfrm>
            <a:off x="4278962" y="10157402"/>
            <a:ext cx="3280684" cy="53423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207A00CB-347F-7C45-BFD3-FD466C07F633}" type="slidenum">
              <a:t>10</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5" name="Marcador de imagen de diapositiva 1">
            <a:extLst>
              <a:ext uri="{FF2B5EF4-FFF2-40B4-BE49-F238E27FC236}">
                <a16:creationId xmlns:a16="http://schemas.microsoft.com/office/drawing/2014/main" id="{2A94E8B5-E3F4-8557-52DD-CFC0459D178C}"/>
              </a:ext>
            </a:extLst>
          </p:cNvPr>
          <p:cNvSpPr>
            <a:spLocks noGrp="1" noRot="1" noChangeAspect="1"/>
          </p:cNvSpPr>
          <p:nvPr>
            <p:ph type="sldImg"/>
          </p:nvPr>
        </p:nvSpPr>
        <p:spPr>
          <a:xfrm>
            <a:off x="217490" y="812801"/>
            <a:ext cx="7124703" cy="4008436"/>
          </a:xfrm>
          <a:solidFill>
            <a:srgbClr val="729FCF"/>
          </a:solidFill>
          <a:ln w="25402">
            <a:solidFill>
              <a:srgbClr val="3465A4"/>
            </a:solidFill>
            <a:prstDash val="solid"/>
          </a:ln>
        </p:spPr>
      </p:sp>
      <p:sp>
        <p:nvSpPr>
          <p:cNvPr id="6" name="Marcador de notas 2">
            <a:extLst>
              <a:ext uri="{FF2B5EF4-FFF2-40B4-BE49-F238E27FC236}">
                <a16:creationId xmlns:a16="http://schemas.microsoft.com/office/drawing/2014/main" id="{5A486439-3B48-58EA-ACBD-7104CB84144C}"/>
              </a:ext>
            </a:extLst>
          </p:cNvPr>
          <p:cNvSpPr txBox="1">
            <a:spLocks noGrp="1"/>
          </p:cNvSpPr>
          <p:nvPr>
            <p:ph type="body" sz="quarter" idx="1"/>
          </p:nvPr>
        </p:nvSpPr>
        <p:spPr>
          <a:xfrm>
            <a:off x="755998" y="5078522"/>
            <a:ext cx="6047640" cy="4811042"/>
          </a:xfrm>
        </p:spPr>
        <p:txBody>
          <a:bodyPr lIns="0" tIns="0" rIns="0" bIns="0"/>
          <a:lstStyle/>
          <a:p>
            <a:pPr marL="215268" lvl="0" indent="-215268"/>
            <a:r>
              <a:rPr lang="es-ES">
                <a:latin typeface="Liberation Sans"/>
              </a:rPr>
              <a:t>We can use tumor fraction and mean coverage for monitorization of treatment. </a:t>
            </a:r>
            <a:endParaRPr lang="es-ES"/>
          </a:p>
          <a:p>
            <a:pPr marL="215268" lvl="0" indent="-215268"/>
            <a:endParaRPr lang="es-ES">
              <a:latin typeface="Liberation Sans"/>
            </a:endParaRPr>
          </a:p>
          <a:p>
            <a:pPr marL="215268" lvl="0" indent="-215268"/>
            <a:r>
              <a:rPr lang="es-ES">
                <a:latin typeface="Liberation Sans"/>
              </a:rPr>
              <a:t>On the left we can see a longitudinal analysis of mean coverage over multiple timepoints of immunotherapy treatment. This patient had a POLE mutation, with a prolonged PFS of 77 months.</a:t>
            </a:r>
            <a:endParaRPr lang="es-ES"/>
          </a:p>
          <a:p>
            <a:pPr marL="215268" lvl="0" indent="-215268"/>
            <a:r>
              <a:rPr lang="es-ES">
                <a:latin typeface="Liberation Sans"/>
              </a:rPr>
              <a:t>The graph shows a progressive increasing of mean coverage from pre-treatment to subsequent timepoints, reaching the peak around TAC1 and maintaining the stability. (remember that the mean coverage have a negative correlation with site accessibility ). The tumor fraction remains zero along the treatment. </a:t>
            </a:r>
            <a:endParaRPr lang="es-ES"/>
          </a:p>
          <a:p>
            <a:pPr marL="215268" lvl="0" indent="-215268"/>
            <a:r>
              <a:rPr lang="es-ES">
                <a:latin typeface="Liberation Sans"/>
              </a:rPr>
              <a:t>On the right we can see another POLE-mutated patient, in this case, without clinical benefit. The second timepoint shows a decrease of mean coverage and a increase of tumor fraction.</a:t>
            </a:r>
            <a:endParaRPr lang="es-ES"/>
          </a:p>
          <a:p>
            <a:pPr marL="215268" lvl="0" indent="-215268"/>
            <a:r>
              <a:rPr lang="es-ES">
                <a:latin typeface="Liberation Sans"/>
              </a:rPr>
              <a:t> </a:t>
            </a:r>
            <a:endParaRPr lang="es-ES"/>
          </a:p>
          <a:p>
            <a:pPr marL="215898" lvl="0" indent="-215898"/>
            <a:endParaRPr 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2">
            <a:extLst>
              <a:ext uri="{FF2B5EF4-FFF2-40B4-BE49-F238E27FC236}">
                <a16:creationId xmlns:a16="http://schemas.microsoft.com/office/drawing/2014/main" id="{91BAB590-52E5-1ECB-34C2-395B695E6C98}"/>
              </a:ext>
            </a:extLst>
          </p:cNvPr>
          <p:cNvSpPr txBox="1"/>
          <p:nvPr/>
        </p:nvSpPr>
        <p:spPr>
          <a:xfrm>
            <a:off x="4281485" y="0"/>
            <a:ext cx="3276596" cy="536579"/>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259EFF9-E28F-A04A-8F7A-2F0D6572A589}"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3" name="Marcador de número de diapositiva 12">
            <a:extLst>
              <a:ext uri="{FF2B5EF4-FFF2-40B4-BE49-F238E27FC236}">
                <a16:creationId xmlns:a16="http://schemas.microsoft.com/office/drawing/2014/main" id="{3FD8104A-CD04-BB89-A58E-4F2367A7D6FF}"/>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D4EB994D-521C-0F44-B2F1-9F1607BA0BC9}" type="slidenum">
              <a:t>11</a:t>
            </a:fld>
            <a:endParaRPr lang="en-GB"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4" name="Marcador de número de diapositiva 6">
            <a:extLst>
              <a:ext uri="{FF2B5EF4-FFF2-40B4-BE49-F238E27FC236}">
                <a16:creationId xmlns:a16="http://schemas.microsoft.com/office/drawing/2014/main" id="{1AF38821-F63E-5004-C8FF-F296C0BF9545}"/>
              </a:ext>
            </a:extLst>
          </p:cNvPr>
          <p:cNvSpPr txBox="1"/>
          <p:nvPr/>
        </p:nvSpPr>
        <p:spPr>
          <a:xfrm>
            <a:off x="4278962" y="10157402"/>
            <a:ext cx="3280684" cy="53423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48016003-FA5A-8345-8AFE-FA53A8B3A2E9}" type="slidenum">
              <a:t>11</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5" name="Marcador de imagen de diapositiva 1">
            <a:extLst>
              <a:ext uri="{FF2B5EF4-FFF2-40B4-BE49-F238E27FC236}">
                <a16:creationId xmlns:a16="http://schemas.microsoft.com/office/drawing/2014/main" id="{555A3EFF-B44A-39D6-8564-DB97278966D7}"/>
              </a:ext>
            </a:extLst>
          </p:cNvPr>
          <p:cNvSpPr>
            <a:spLocks noGrp="1" noRot="1" noChangeAspect="1"/>
          </p:cNvSpPr>
          <p:nvPr>
            <p:ph type="sldImg"/>
          </p:nvPr>
        </p:nvSpPr>
        <p:spPr>
          <a:xfrm>
            <a:off x="217490" y="812801"/>
            <a:ext cx="7124703" cy="4008436"/>
          </a:xfrm>
          <a:solidFill>
            <a:srgbClr val="729FCF"/>
          </a:solidFill>
          <a:ln w="25402">
            <a:solidFill>
              <a:srgbClr val="3465A4"/>
            </a:solidFill>
            <a:prstDash val="solid"/>
          </a:ln>
        </p:spPr>
      </p:sp>
      <p:sp>
        <p:nvSpPr>
          <p:cNvPr id="6" name="Marcador de notas 2">
            <a:extLst>
              <a:ext uri="{FF2B5EF4-FFF2-40B4-BE49-F238E27FC236}">
                <a16:creationId xmlns:a16="http://schemas.microsoft.com/office/drawing/2014/main" id="{3C2F753F-914B-ADA0-EFDD-E1C0D00D6015}"/>
              </a:ext>
            </a:extLst>
          </p:cNvPr>
          <p:cNvSpPr txBox="1">
            <a:spLocks noGrp="1"/>
          </p:cNvSpPr>
          <p:nvPr>
            <p:ph type="body" sz="quarter" idx="1"/>
          </p:nvPr>
        </p:nvSpPr>
        <p:spPr>
          <a:xfrm>
            <a:off x="755998" y="5078522"/>
            <a:ext cx="6047640" cy="4811042"/>
          </a:xfrm>
        </p:spPr>
        <p:txBody>
          <a:bodyPr lIns="0" tIns="0" rIns="0" bIns="0"/>
          <a:lstStyle/>
          <a:p>
            <a:pPr marL="215268" lvl="0" indent="-215268"/>
            <a:r>
              <a:rPr lang="es-ES">
                <a:latin typeface="Liberation Sans"/>
              </a:rPr>
              <a:t>So, mean coverage could be useful when tumor fraction is undetectable. </a:t>
            </a:r>
            <a:endParaRPr lang="es-ES"/>
          </a:p>
          <a:p>
            <a:pPr marL="215268" lvl="0" indent="-215268"/>
            <a:r>
              <a:rPr lang="es-ES">
                <a:latin typeface="Liberation Sans"/>
              </a:rPr>
              <a:t>We have here another 2 examples. On the left, we have a mismatch repair deficient patient with clinical benefit. We can see here that the mean coverage in the second timepoint is increasing. </a:t>
            </a:r>
          </a:p>
          <a:p>
            <a:pPr marL="215268" lvl="0" indent="-215268"/>
            <a:r>
              <a:rPr lang="es-ES">
                <a:latin typeface="Liberation Sans"/>
              </a:rPr>
              <a:t>On the right, we have a mismatch repair proficient patient without clinical benefit. In the second timepoint we can see that the mean coverage is decreasing. </a:t>
            </a:r>
            <a:endParaRPr 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A16E14A-FE4C-AFF1-ED79-FDEA5C941DD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21C459A-A620-97CB-7476-56C11B07775A}"/>
              </a:ext>
            </a:extLst>
          </p:cNvPr>
          <p:cNvSpPr txBox="1">
            <a:spLocks noGrp="1"/>
          </p:cNvSpPr>
          <p:nvPr>
            <p:ph type="body" sz="quarter" idx="1"/>
          </p:nvPr>
        </p:nvSpPr>
        <p:spPr/>
        <p:txBody>
          <a:bodyPr/>
          <a:lstStyle/>
          <a:p>
            <a:pPr marL="285750" lvl="0" indent="-285750" algn="l">
              <a:buSzPct val="100000"/>
              <a:buFont typeface="Arial"/>
              <a:buChar char="•"/>
            </a:pPr>
            <a:r>
              <a:rPr lang="es-ES">
                <a:latin typeface="Liberation Sans"/>
              </a:rPr>
              <a:t>Mismatch repair classification have limited prognostic value for clinical benefit to immunotherapy in patients with Metastatic Colorectal cancer (mCRC). Moreover, ~85% of patients are mismatch repair proficient and currently, there is a lack of prognostic/predictive biomarkers to immunotherapy for this molecular sub-group. </a:t>
            </a:r>
            <a:endParaRPr lang="en-US">
              <a:latin typeface="Liberation Sans"/>
            </a:endParaRPr>
          </a:p>
          <a:p>
            <a:pPr marL="285750" lvl="0" indent="-285750" algn="l">
              <a:buSzPct val="100000"/>
              <a:buFont typeface="Arial"/>
              <a:buChar char="•"/>
            </a:pPr>
            <a:endParaRPr lang="es-ES"/>
          </a:p>
          <a:p>
            <a:pPr marL="285750" lvl="0" indent="-285750" algn="l">
              <a:buSzPct val="100000"/>
              <a:buFont typeface="Arial"/>
              <a:buChar char="•"/>
            </a:pPr>
            <a:r>
              <a:rPr lang="es-ES">
                <a:latin typeface="Liberation Sans"/>
              </a:rPr>
              <a:t>Tumor Fraction determination is a cost-effective approach with prognostic value for metastatic colorectal patients treated with immunotherapy, but in some cases, the sensibility of this approach is not enough. </a:t>
            </a:r>
            <a:endParaRPr lang="en-US">
              <a:latin typeface="Liberation Sans"/>
            </a:endParaRPr>
          </a:p>
          <a:p>
            <a:pPr marL="285750" lvl="0" indent="-285750" algn="l">
              <a:buSzPct val="100000"/>
              <a:buFont typeface="Arial"/>
              <a:buChar char="•"/>
            </a:pPr>
            <a:endParaRPr lang="es-ES"/>
          </a:p>
          <a:p>
            <a:pPr marL="285750" lvl="0" indent="-285750" algn="l">
              <a:buSzPct val="100000"/>
              <a:buFont typeface="Arial"/>
              <a:buChar char="•"/>
            </a:pPr>
            <a:r>
              <a:rPr lang="es-ES">
                <a:latin typeface="Liberation Sans"/>
              </a:rPr>
              <a:t>Nucleosome positioning features from transcription factor binding sites, (i.e. Mean Coverage) could be useful in a cuantitative and qualitative way for immunotherapy treatment monitoring. </a:t>
            </a:r>
          </a:p>
        </p:txBody>
      </p:sp>
      <p:sp>
        <p:nvSpPr>
          <p:cNvPr id="4" name="Marcador de número de diapositiva 3">
            <a:extLst>
              <a:ext uri="{FF2B5EF4-FFF2-40B4-BE49-F238E27FC236}">
                <a16:creationId xmlns:a16="http://schemas.microsoft.com/office/drawing/2014/main" id="{F027FC68-5F55-2E4D-53C6-6582F3D8B9F9}"/>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E32A3ABE-A84A-524B-93B4-8A251553BA56}" type="slidenum">
              <a:t>12</a:t>
            </a:fld>
            <a:endParaRPr lang="en-GB"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5" name="Marcador de número de diapositiva 4">
            <a:extLst>
              <a:ext uri="{FF2B5EF4-FFF2-40B4-BE49-F238E27FC236}">
                <a16:creationId xmlns:a16="http://schemas.microsoft.com/office/drawing/2014/main" id="{F6985323-EDC2-4D6F-9BCE-0FE6244BF44D}"/>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1C9E2F9-4EDF-EE4B-85B4-F2B6A571106A}" type="slidenum">
              <a:t>12</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6" name="Marcador de número de diapositiva 5">
            <a:extLst>
              <a:ext uri="{FF2B5EF4-FFF2-40B4-BE49-F238E27FC236}">
                <a16:creationId xmlns:a16="http://schemas.microsoft.com/office/drawing/2014/main" id="{284AC6E8-9F7E-5F51-D005-78F8172CB686}"/>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4518D206-844A-3545-9B48-38AEC085F5AE}" type="slidenum">
              <a:t>12</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7" name="Marcador de número de diapositiva 6">
            <a:extLst>
              <a:ext uri="{FF2B5EF4-FFF2-40B4-BE49-F238E27FC236}">
                <a16:creationId xmlns:a16="http://schemas.microsoft.com/office/drawing/2014/main" id="{77C8049A-81BC-2ADD-A576-63E1E4762963}"/>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07576DD3-B217-8349-8331-55462B7897FC}" type="slidenum">
              <a:t>12</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8" name="Marcador de número de diapositiva 7">
            <a:extLst>
              <a:ext uri="{FF2B5EF4-FFF2-40B4-BE49-F238E27FC236}">
                <a16:creationId xmlns:a16="http://schemas.microsoft.com/office/drawing/2014/main" id="{FA7658B1-E6FD-4E94-00C0-1CCCB3B61E18}"/>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78C3C98-3395-094F-A352-CE88EC0AB54D}" type="slidenum">
              <a:t>12</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9" name="Marcador de número de diapositiva 8">
            <a:extLst>
              <a:ext uri="{FF2B5EF4-FFF2-40B4-BE49-F238E27FC236}">
                <a16:creationId xmlns:a16="http://schemas.microsoft.com/office/drawing/2014/main" id="{3F77B0F6-47F3-9BF9-E81F-B52381A1A683}"/>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EF42A02-DE5F-1944-926A-B3FEAF52937E}" type="slidenum">
              <a:t>12</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0" name="Marcador de número de diapositiva 9">
            <a:extLst>
              <a:ext uri="{FF2B5EF4-FFF2-40B4-BE49-F238E27FC236}">
                <a16:creationId xmlns:a16="http://schemas.microsoft.com/office/drawing/2014/main" id="{53889A94-5980-6D5B-F49A-89533F8600CF}"/>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4DA4FFA5-5C8B-2D45-BD1A-E0603E818269}" type="slidenum">
              <a:t>12</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1" name="Marcador de número de diapositiva 10">
            <a:extLst>
              <a:ext uri="{FF2B5EF4-FFF2-40B4-BE49-F238E27FC236}">
                <a16:creationId xmlns:a16="http://schemas.microsoft.com/office/drawing/2014/main" id="{CB8E8B7F-E02E-0E76-8DA4-BD076A378081}"/>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3369CFC-DC30-274F-A119-7C7E7CD027BE}" type="slidenum">
              <a:t>12</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2" name="Marcador de número de diapositiva 11">
            <a:extLst>
              <a:ext uri="{FF2B5EF4-FFF2-40B4-BE49-F238E27FC236}">
                <a16:creationId xmlns:a16="http://schemas.microsoft.com/office/drawing/2014/main" id="{ADA36D21-8C15-4322-DADB-AD119EDD376C}"/>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BD89F1F-AB3B-AC42-9542-54475F57ABBC}" type="slidenum">
              <a:t>12</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3" name="Marcador de número de diapositiva 12">
            <a:extLst>
              <a:ext uri="{FF2B5EF4-FFF2-40B4-BE49-F238E27FC236}">
                <a16:creationId xmlns:a16="http://schemas.microsoft.com/office/drawing/2014/main" id="{9D20172A-A9DF-4C8B-14C2-6B1C09BBB764}"/>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882DC5C-EF33-674B-8E11-399980ACA4F3}" type="slidenum">
              <a:t>12</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4" name="Marcador de número de diapositiva 13">
            <a:extLst>
              <a:ext uri="{FF2B5EF4-FFF2-40B4-BE49-F238E27FC236}">
                <a16:creationId xmlns:a16="http://schemas.microsoft.com/office/drawing/2014/main" id="{4685FC88-9581-8E7C-2901-22730C5571DA}"/>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437187C-675C-8A46-AE0F-750263BA62E2}" type="slidenum">
              <a:t>12</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5" name="Marcador de número de diapositiva 14">
            <a:extLst>
              <a:ext uri="{FF2B5EF4-FFF2-40B4-BE49-F238E27FC236}">
                <a16:creationId xmlns:a16="http://schemas.microsoft.com/office/drawing/2014/main" id="{2B87EBC1-ECA0-DD88-54A6-FEB87BBB0B60}"/>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8CBD358B-8E08-E94B-8124-28D51081CDD6}" type="slidenum">
              <a:t>12</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6" name="Marcador de número de diapositiva 15">
            <a:extLst>
              <a:ext uri="{FF2B5EF4-FFF2-40B4-BE49-F238E27FC236}">
                <a16:creationId xmlns:a16="http://schemas.microsoft.com/office/drawing/2014/main" id="{22B9B033-0795-D80D-A5B2-B99CFD18E226}"/>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9A72112-DC6F-A34B-AB35-9C445D4102CE}" type="slidenum">
              <a:t>12</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7" name="Marcador de número de diapositiva 16">
            <a:extLst>
              <a:ext uri="{FF2B5EF4-FFF2-40B4-BE49-F238E27FC236}">
                <a16:creationId xmlns:a16="http://schemas.microsoft.com/office/drawing/2014/main" id="{2B1F7354-0313-AAF9-C7A8-F26A583DD1E9}"/>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205C6D92-7EBE-9346-8C8D-790D4B85024E}" type="slidenum">
              <a:t>12</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097E6F1-3E70-138B-41D6-782C03735D8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74E1CE1-42DE-A393-2C93-F878EDD1C9E0}"/>
              </a:ext>
            </a:extLst>
          </p:cNvPr>
          <p:cNvSpPr txBox="1">
            <a:spLocks noGrp="1"/>
          </p:cNvSpPr>
          <p:nvPr>
            <p:ph type="body" sz="quarter" idx="1"/>
          </p:nvPr>
        </p:nvSpPr>
        <p:spPr/>
        <p:txBody>
          <a:bodyPr/>
          <a:lstStyle/>
          <a:p>
            <a:pPr marL="215268" lvl="0" indent="-215268"/>
            <a:r>
              <a:rPr lang="en-US">
                <a:latin typeface="Calibri"/>
                <a:cs typeface="Calibri"/>
              </a:rPr>
              <a:t>I will start with an introduction about epidemiology and molecular classification of colorectal cancer. Colorectal cancer is one of the most common solid cancers in developed countries, with 1.8 million of cases and nine hundred thousand deaths every year worldwide. </a:t>
            </a:r>
            <a:endParaRPr lang="es-ES"/>
          </a:p>
          <a:p>
            <a:pPr marL="215268" lvl="0" indent="-215268"/>
            <a:r>
              <a:rPr lang="en-US">
                <a:latin typeface="Liberation Sans"/>
              </a:rPr>
              <a:t>Colorectal cancer can be classified into tumors that are mismatch-repair-deficient  and tumors that are mismatch-repair-proficient. POLE-mutated tumors are usually </a:t>
            </a:r>
            <a:r>
              <a:rPr lang="en-US">
                <a:latin typeface="Liberation Sans"/>
                <a:cs typeface="Calibri"/>
              </a:rPr>
              <a:t>mismatch repair proficient.</a:t>
            </a:r>
            <a:r>
              <a:rPr lang="en-US">
                <a:latin typeface="Calibri"/>
                <a:cs typeface="Calibri"/>
              </a:rPr>
              <a:t>  </a:t>
            </a:r>
            <a:endParaRPr lang="en-US"/>
          </a:p>
        </p:txBody>
      </p:sp>
      <p:sp>
        <p:nvSpPr>
          <p:cNvPr id="4" name="Marcador de número de diapositiva 3">
            <a:extLst>
              <a:ext uri="{FF2B5EF4-FFF2-40B4-BE49-F238E27FC236}">
                <a16:creationId xmlns:a16="http://schemas.microsoft.com/office/drawing/2014/main" id="{0F165D49-97F3-C5B7-3722-29161965CF88}"/>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1EF372D-3076-7146-9CBE-7DAA60BF33DC}" type="slidenum">
              <a:t>2</a:t>
            </a:fld>
            <a:endParaRPr lang="en-GB"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5" name="Marcador de número de diapositiva 4">
            <a:extLst>
              <a:ext uri="{FF2B5EF4-FFF2-40B4-BE49-F238E27FC236}">
                <a16:creationId xmlns:a16="http://schemas.microsoft.com/office/drawing/2014/main" id="{27202BBB-74E7-1294-0251-145B81D94359}"/>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AD3A6FED-BEB1-DC42-85C2-24A72184C45D}" type="slidenum">
              <a:t>2</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6" name="Marcador de número de diapositiva 5">
            <a:extLst>
              <a:ext uri="{FF2B5EF4-FFF2-40B4-BE49-F238E27FC236}">
                <a16:creationId xmlns:a16="http://schemas.microsoft.com/office/drawing/2014/main" id="{619DF299-4F93-B23C-C10F-5E035D9C3EEF}"/>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7F92035-8BF9-0646-8A2B-9C4CD829954B}" type="slidenum">
              <a:t>2</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7" name="Marcador de número de diapositiva 6">
            <a:extLst>
              <a:ext uri="{FF2B5EF4-FFF2-40B4-BE49-F238E27FC236}">
                <a16:creationId xmlns:a16="http://schemas.microsoft.com/office/drawing/2014/main" id="{C39F9699-4807-C041-A846-BC87A24D125C}"/>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60F454B-9836-3740-A2D1-D421B67FCFB2}" type="slidenum">
              <a:t>2</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8" name="Marcador de número de diapositiva 7">
            <a:extLst>
              <a:ext uri="{FF2B5EF4-FFF2-40B4-BE49-F238E27FC236}">
                <a16:creationId xmlns:a16="http://schemas.microsoft.com/office/drawing/2014/main" id="{DAB7B5CA-D9E8-CED4-96F6-BDAD3883A244}"/>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5DDD9A44-1F37-574F-9FAE-BA3A3DA26631}" type="slidenum">
              <a:t>2</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9" name="Marcador de número de diapositiva 8">
            <a:extLst>
              <a:ext uri="{FF2B5EF4-FFF2-40B4-BE49-F238E27FC236}">
                <a16:creationId xmlns:a16="http://schemas.microsoft.com/office/drawing/2014/main" id="{16A38234-7A2B-3265-E963-6EF8C0578B8D}"/>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217EFA72-283A-E94A-A2CE-1731DF1B7003}" type="slidenum">
              <a:t>2</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0" name="Marcador de número de diapositiva 9">
            <a:extLst>
              <a:ext uri="{FF2B5EF4-FFF2-40B4-BE49-F238E27FC236}">
                <a16:creationId xmlns:a16="http://schemas.microsoft.com/office/drawing/2014/main" id="{05EF7F67-D80C-5D6F-EF92-8144EEC99104}"/>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E9349DC-C45E-6847-AC40-7C15821E4D99}" type="slidenum">
              <a:t>2</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1" name="Marcador de número de diapositiva 10">
            <a:extLst>
              <a:ext uri="{FF2B5EF4-FFF2-40B4-BE49-F238E27FC236}">
                <a16:creationId xmlns:a16="http://schemas.microsoft.com/office/drawing/2014/main" id="{2FDAEF32-6CFB-DDE8-85C8-813613C424A9}"/>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B08D880-C517-984F-AF99-1E7B2B9EA7F2}" type="slidenum">
              <a:t>2</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2" name="Marcador de número de diapositiva 11">
            <a:extLst>
              <a:ext uri="{FF2B5EF4-FFF2-40B4-BE49-F238E27FC236}">
                <a16:creationId xmlns:a16="http://schemas.microsoft.com/office/drawing/2014/main" id="{F75BE1CF-3825-A54D-F9D2-26AF47AFBC3E}"/>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C06BD427-E71F-CE48-B671-D93480BF53E4}" type="slidenum">
              <a:t>2</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3" name="Marcador de número de diapositiva 12">
            <a:extLst>
              <a:ext uri="{FF2B5EF4-FFF2-40B4-BE49-F238E27FC236}">
                <a16:creationId xmlns:a16="http://schemas.microsoft.com/office/drawing/2014/main" id="{BBC55375-79DF-8ADB-F05A-1CBFF625909F}"/>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DD088144-2D20-B44B-AC9D-63C745B894EA}" type="slidenum">
              <a:t>2</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4" name="Marcador de número de diapositiva 13">
            <a:extLst>
              <a:ext uri="{FF2B5EF4-FFF2-40B4-BE49-F238E27FC236}">
                <a16:creationId xmlns:a16="http://schemas.microsoft.com/office/drawing/2014/main" id="{206C26C0-4B79-1F46-AAF7-E5BF180B8CF0}"/>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3EEB259-129E-F147-AA9D-5F255BEAA10A}" type="slidenum">
              <a:t>2</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5" name="Marcador de número de diapositiva 14">
            <a:extLst>
              <a:ext uri="{FF2B5EF4-FFF2-40B4-BE49-F238E27FC236}">
                <a16:creationId xmlns:a16="http://schemas.microsoft.com/office/drawing/2014/main" id="{94B7A7C3-90AC-BD03-92F7-887EDC5547D2}"/>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AE77B25A-E728-2946-8E75-5044717F90B6}" type="slidenum">
              <a:t>2</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1B866CC-BFFB-DF17-3FBF-A7F024AEE80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4811473-C1C5-D701-16FD-F81EB4CECBB1}"/>
              </a:ext>
            </a:extLst>
          </p:cNvPr>
          <p:cNvSpPr txBox="1">
            <a:spLocks noGrp="1"/>
          </p:cNvSpPr>
          <p:nvPr>
            <p:ph type="body" sz="quarter" idx="1"/>
          </p:nvPr>
        </p:nvSpPr>
        <p:spPr/>
        <p:txBody>
          <a:bodyPr/>
          <a:lstStyle/>
          <a:p>
            <a:pPr marL="215268" lvl="0" indent="-215268"/>
            <a:endParaRPr lang="en-US"/>
          </a:p>
          <a:p>
            <a:pPr marL="215268" lvl="0" indent="-215268"/>
            <a:r>
              <a:rPr lang="en-US">
                <a:latin typeface="Liberation Sans"/>
              </a:rPr>
              <a:t>In terms of clinical management, the FDA has approved immunotherapy for metastatic colorectal cancer in  mismatch repair deficient.</a:t>
            </a:r>
          </a:p>
          <a:p>
            <a:pPr marL="215268" lvl="0" indent="-215268"/>
            <a:r>
              <a:rPr lang="en-US">
                <a:latin typeface="Liberation Sans"/>
              </a:rPr>
              <a:t>These patients experience better tumor reduction after treatment with immune checkpoint inhibitors, because are rich in tumor infiltrating lymphocytes that release cytokines in the tumor microenvironment.  </a:t>
            </a:r>
          </a:p>
          <a:p>
            <a:pPr marL="215268" lvl="0" indent="-215268"/>
            <a:r>
              <a:rPr lang="en-US">
                <a:latin typeface="Calibri"/>
                <a:cs typeface="Calibri"/>
              </a:rPr>
              <a:t>However, the tumor microenvironment of mismatch repair </a:t>
            </a:r>
            <a:r>
              <a:rPr lang="en-US">
                <a:latin typeface="Liberation Sans"/>
              </a:rPr>
              <a:t>proficient </a:t>
            </a:r>
            <a:r>
              <a:rPr lang="en-US">
                <a:latin typeface="Calibri"/>
                <a:cs typeface="Calibri"/>
              </a:rPr>
              <a:t> contains less functional TILS and more immunosuppresive cells. POLE-mutated tumors show potential for immune chekpoint inhibitor therapy. </a:t>
            </a:r>
          </a:p>
          <a:p>
            <a:pPr marL="215268" lvl="0" indent="-215268" algn="l"/>
            <a:r>
              <a:rPr lang="en-US">
                <a:latin typeface="Liberation Sans"/>
              </a:rPr>
              <a:t>Current research focuses on evaluating ICIs in various treatment settings, combining them with other therapies, and developing better biomarkers and strategies for patients with proficient mismatch repair.  </a:t>
            </a:r>
          </a:p>
          <a:p>
            <a:pPr marL="215268" lvl="0" indent="-215268"/>
            <a:endParaRPr lang="en-US">
              <a:latin typeface="Calibri"/>
              <a:cs typeface="Calibri"/>
            </a:endParaRPr>
          </a:p>
          <a:p>
            <a:pPr marL="215898" lvl="0" indent="-215898"/>
            <a:endParaRPr lang="en-US">
              <a:latin typeface="Calibri"/>
              <a:cs typeface="Calibri"/>
            </a:endParaRPr>
          </a:p>
        </p:txBody>
      </p:sp>
      <p:sp>
        <p:nvSpPr>
          <p:cNvPr id="4" name="Marcador de número de diapositiva 3">
            <a:extLst>
              <a:ext uri="{FF2B5EF4-FFF2-40B4-BE49-F238E27FC236}">
                <a16:creationId xmlns:a16="http://schemas.microsoft.com/office/drawing/2014/main" id="{58E26E87-07F9-BECE-77F8-7F23BBBBE6A6}"/>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A34A2D3-B4CA-F041-B043-C650274A9D41}" type="slidenum">
              <a:t>3</a:t>
            </a:fld>
            <a:endParaRPr lang="en-GB"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5" name="Marcador de número de diapositiva 4">
            <a:extLst>
              <a:ext uri="{FF2B5EF4-FFF2-40B4-BE49-F238E27FC236}">
                <a16:creationId xmlns:a16="http://schemas.microsoft.com/office/drawing/2014/main" id="{77B1B87F-1633-7909-423B-E8E8F5BA291F}"/>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E78842E7-5E8A-3D48-AD3A-F5F1A25C5CA2}" type="slidenum">
              <a:t>3</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6" name="Marcador de número de diapositiva 5">
            <a:extLst>
              <a:ext uri="{FF2B5EF4-FFF2-40B4-BE49-F238E27FC236}">
                <a16:creationId xmlns:a16="http://schemas.microsoft.com/office/drawing/2014/main" id="{00FEF9FA-4941-C178-A6C2-20011C5F4DCE}"/>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C043616-9430-7443-AD72-39487F529FEE}" type="slidenum">
              <a:t>3</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7" name="Marcador de número de diapositiva 6">
            <a:extLst>
              <a:ext uri="{FF2B5EF4-FFF2-40B4-BE49-F238E27FC236}">
                <a16:creationId xmlns:a16="http://schemas.microsoft.com/office/drawing/2014/main" id="{29BD8208-2121-97F1-F624-E3A15B718FD7}"/>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40440C8D-EBF0-8D46-A17A-99880F0FBF5C}" type="slidenum">
              <a:t>3</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8" name="Marcador de número de diapositiva 7">
            <a:extLst>
              <a:ext uri="{FF2B5EF4-FFF2-40B4-BE49-F238E27FC236}">
                <a16:creationId xmlns:a16="http://schemas.microsoft.com/office/drawing/2014/main" id="{795051A4-B2AB-8350-2D8B-F395CAF410A1}"/>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403C7669-3DD1-AA4B-9A47-778D03C04661}" type="slidenum">
              <a:t>3</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9" name="Marcador de número de diapositiva 8">
            <a:extLst>
              <a:ext uri="{FF2B5EF4-FFF2-40B4-BE49-F238E27FC236}">
                <a16:creationId xmlns:a16="http://schemas.microsoft.com/office/drawing/2014/main" id="{B946FDAB-B501-A65E-BC36-CE624BBEE72F}"/>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378D0E7-D665-8D40-B8F3-F47EEF16771D}" type="slidenum">
              <a:t>3</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0" name="Marcador de número de diapositiva 9">
            <a:extLst>
              <a:ext uri="{FF2B5EF4-FFF2-40B4-BE49-F238E27FC236}">
                <a16:creationId xmlns:a16="http://schemas.microsoft.com/office/drawing/2014/main" id="{2B8A04D1-B8B1-860F-20C6-8873607433E5}"/>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2F803FAE-247F-C744-ACFC-8FCD0BE4F76B}" type="slidenum">
              <a:t>3</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1" name="Marcador de número de diapositiva 10">
            <a:extLst>
              <a:ext uri="{FF2B5EF4-FFF2-40B4-BE49-F238E27FC236}">
                <a16:creationId xmlns:a16="http://schemas.microsoft.com/office/drawing/2014/main" id="{FB180FDF-EA60-B8EE-0FD6-E9020E7F99DF}"/>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574F5D98-5015-594A-800C-F379CD094F51}" type="slidenum">
              <a:t>3</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2" name="Marcador de número de diapositiva 11">
            <a:extLst>
              <a:ext uri="{FF2B5EF4-FFF2-40B4-BE49-F238E27FC236}">
                <a16:creationId xmlns:a16="http://schemas.microsoft.com/office/drawing/2014/main" id="{0CD05354-C5FC-09B8-416D-6578EDE9D83C}"/>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56E9B858-0DCE-4942-8646-D23341CD1C4D}" type="slidenum">
              <a:t>3</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3" name="Marcador de número de diapositiva 12">
            <a:extLst>
              <a:ext uri="{FF2B5EF4-FFF2-40B4-BE49-F238E27FC236}">
                <a16:creationId xmlns:a16="http://schemas.microsoft.com/office/drawing/2014/main" id="{274D5C99-C61A-784F-1ED4-7644252AA1E3}"/>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E6C0ED6-07AA-E443-BD55-6F9AE5FEAC4B}" type="slidenum">
              <a:t>3</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4" name="Marcador de número de diapositiva 13">
            <a:extLst>
              <a:ext uri="{FF2B5EF4-FFF2-40B4-BE49-F238E27FC236}">
                <a16:creationId xmlns:a16="http://schemas.microsoft.com/office/drawing/2014/main" id="{60EF6549-3DD4-AC50-AD27-25B9054746E3}"/>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C3133E02-E337-284B-8C49-232773768B0E}" type="slidenum">
              <a:t>3</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5" name="Marcador de número de diapositiva 14">
            <a:extLst>
              <a:ext uri="{FF2B5EF4-FFF2-40B4-BE49-F238E27FC236}">
                <a16:creationId xmlns:a16="http://schemas.microsoft.com/office/drawing/2014/main" id="{8BA917B8-EE44-1772-5393-F3B57A68BBF1}"/>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4D86CFAC-6DAD-F94B-89BD-D646A3D6D758}" type="slidenum">
              <a:t>3</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B4C7D8F-15D1-CFC5-9342-9C79E47B511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0431BD6-7777-BA77-B92B-72E88C31C863}"/>
              </a:ext>
            </a:extLst>
          </p:cNvPr>
          <p:cNvSpPr txBox="1">
            <a:spLocks noGrp="1"/>
          </p:cNvSpPr>
          <p:nvPr>
            <p:ph type="body" sz="quarter" idx="1"/>
          </p:nvPr>
        </p:nvSpPr>
        <p:spPr/>
        <p:txBody>
          <a:bodyPr/>
          <a:lstStyle/>
          <a:p>
            <a:pPr marL="215898" lvl="0" indent="-215898"/>
            <a:r>
              <a:rPr lang="en-US">
                <a:latin typeface="Calibri"/>
                <a:cs typeface="Calibri"/>
              </a:rPr>
              <a:t>For our proyect, we collaborate with the VHIO's Research Unit for Molecular therapy. They recruit metastatic colorectal patients refractory to previous treatments for immunotherapy clinical trials in Phase 1. They also collect longitudinal samples and data. </a:t>
            </a:r>
          </a:p>
          <a:p>
            <a:pPr marL="215898" lvl="0" indent="-215898"/>
            <a:r>
              <a:rPr lang="en-US">
                <a:latin typeface="Calibri"/>
                <a:cs typeface="Calibri"/>
              </a:rPr>
              <a:t>We process the samples and perform the cfDNA extraction, quantification, library prep and ultra low pass whole genome sequencing. Then, we perform bioinformatics analyses. </a:t>
            </a:r>
          </a:p>
        </p:txBody>
      </p:sp>
      <p:sp>
        <p:nvSpPr>
          <p:cNvPr id="4" name="Marcador de número de diapositiva 3">
            <a:extLst>
              <a:ext uri="{FF2B5EF4-FFF2-40B4-BE49-F238E27FC236}">
                <a16:creationId xmlns:a16="http://schemas.microsoft.com/office/drawing/2014/main" id="{5B0613F4-309E-4C40-A0C6-D9C89FE49A35}"/>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AAA12F27-A75F-A14D-B46B-047337218804}" type="slidenum">
              <a:t>4</a:t>
            </a:fld>
            <a:endParaRPr lang="en-GB"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5" name="Marcador de número de diapositiva 4">
            <a:extLst>
              <a:ext uri="{FF2B5EF4-FFF2-40B4-BE49-F238E27FC236}">
                <a16:creationId xmlns:a16="http://schemas.microsoft.com/office/drawing/2014/main" id="{071D3825-B1B2-8B42-F4C6-770BFB6D6855}"/>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D7968F5-BE99-DD4A-9B46-0AC705709F5A}" type="slidenum">
              <a:t>4</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6" name="Marcador de número de diapositiva 5">
            <a:extLst>
              <a:ext uri="{FF2B5EF4-FFF2-40B4-BE49-F238E27FC236}">
                <a16:creationId xmlns:a16="http://schemas.microsoft.com/office/drawing/2014/main" id="{CA19DC82-3DF3-E964-DCAB-B73697D00B5B}"/>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8252F8C-1B62-7243-84F7-C8534FC34CAE}" type="slidenum">
              <a:t>4</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7" name="Marcador de número de diapositiva 6">
            <a:extLst>
              <a:ext uri="{FF2B5EF4-FFF2-40B4-BE49-F238E27FC236}">
                <a16:creationId xmlns:a16="http://schemas.microsoft.com/office/drawing/2014/main" id="{D8B86785-D125-5979-8DCB-8C9A21C05A69}"/>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96BD2EC-F4E1-C547-955F-2A2E6DE7E648}" type="slidenum">
              <a:t>4</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8" name="Marcador de número de diapositiva 7">
            <a:extLst>
              <a:ext uri="{FF2B5EF4-FFF2-40B4-BE49-F238E27FC236}">
                <a16:creationId xmlns:a16="http://schemas.microsoft.com/office/drawing/2014/main" id="{ED81ACE4-1B12-1ABD-00DB-4FCB373D8B88}"/>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0C13102-6C00-8F4C-B99E-266532358C4C}" type="slidenum">
              <a:t>4</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9" name="Marcador de número de diapositiva 8">
            <a:extLst>
              <a:ext uri="{FF2B5EF4-FFF2-40B4-BE49-F238E27FC236}">
                <a16:creationId xmlns:a16="http://schemas.microsoft.com/office/drawing/2014/main" id="{D211103B-519F-1DA7-76A4-7C53A3EFACEE}"/>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B1B5EB9-5199-5146-84D4-022F12DE9A69}" type="slidenum">
              <a:t>4</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0" name="Marcador de número de diapositiva 9">
            <a:extLst>
              <a:ext uri="{FF2B5EF4-FFF2-40B4-BE49-F238E27FC236}">
                <a16:creationId xmlns:a16="http://schemas.microsoft.com/office/drawing/2014/main" id="{0880DC1F-FE76-6649-722D-8C12076A1A91}"/>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AF9867CD-CD64-5947-BD1E-DAA1611C0120}" type="slidenum">
              <a:t>4</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1" name="Marcador de número de diapositiva 10">
            <a:extLst>
              <a:ext uri="{FF2B5EF4-FFF2-40B4-BE49-F238E27FC236}">
                <a16:creationId xmlns:a16="http://schemas.microsoft.com/office/drawing/2014/main" id="{71D1B892-B0AB-A92A-9409-AA81AE05387D}"/>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856C736B-93C1-A849-A59B-E4BCDB1555C0}" type="slidenum">
              <a:t>4</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2" name="Marcador de número de diapositiva 11">
            <a:extLst>
              <a:ext uri="{FF2B5EF4-FFF2-40B4-BE49-F238E27FC236}">
                <a16:creationId xmlns:a16="http://schemas.microsoft.com/office/drawing/2014/main" id="{D2A7687A-0847-59A9-25CA-DF7B95EEDFCC}"/>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47AC0C3D-71B0-4C49-9598-1A594D726837}" type="slidenum">
              <a:t>4</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3" name="Marcador de número de diapositiva 12">
            <a:extLst>
              <a:ext uri="{FF2B5EF4-FFF2-40B4-BE49-F238E27FC236}">
                <a16:creationId xmlns:a16="http://schemas.microsoft.com/office/drawing/2014/main" id="{D386E6FC-F1F8-DB49-FACC-B3C00CC542D9}"/>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0CC3B7BA-7FD5-AA4C-A14F-C7D824901CBB}" type="slidenum">
              <a:t>4</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4" name="Marcador de número de diapositiva 13">
            <a:extLst>
              <a:ext uri="{FF2B5EF4-FFF2-40B4-BE49-F238E27FC236}">
                <a16:creationId xmlns:a16="http://schemas.microsoft.com/office/drawing/2014/main" id="{A9FB8D13-D27F-9AC0-330D-EC1B57018742}"/>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C866F10A-BD17-D243-9F41-FE66EC496AF9}" type="slidenum">
              <a:t>4</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5" name="Marcador de número de diapositiva 14">
            <a:extLst>
              <a:ext uri="{FF2B5EF4-FFF2-40B4-BE49-F238E27FC236}">
                <a16:creationId xmlns:a16="http://schemas.microsoft.com/office/drawing/2014/main" id="{7CD614FF-91DE-0045-A4D6-C46EF9FFBE57}"/>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EA79683F-C0E1-2D4B-8550-AA9AFDC9886D}" type="slidenum">
              <a:t>4</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1978DD5-0A60-6841-E94B-221694E290A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9E4A8F4-A4F7-2522-1E69-87E51079911B}"/>
              </a:ext>
            </a:extLst>
          </p:cNvPr>
          <p:cNvSpPr txBox="1">
            <a:spLocks noGrp="1"/>
          </p:cNvSpPr>
          <p:nvPr>
            <p:ph type="body" sz="quarter" idx="1"/>
          </p:nvPr>
        </p:nvSpPr>
        <p:spPr/>
        <p:txBody>
          <a:bodyPr/>
          <a:lstStyle/>
          <a:p>
            <a:pPr marL="215268" lvl="0" indent="-215268"/>
            <a:r>
              <a:rPr lang="en-US">
                <a:latin typeface="Calibri"/>
                <a:cs typeface="Calibri"/>
              </a:rPr>
              <a:t>The first step of the analysis is calculating the tumor fraction with IchorCNA pipeline. Then, we extract the features of the nucleosome positioning with Griffin pipeline. Transcription factor binding sites can be accesible or not, depending if the machinary of transcription is active. If the sites are accesible, the coverage in these sites are lower than in the sites that are not accesible due to DNase degradation activity. Finally, we selected 21 transcription factor binding sites with a strong negative correlation between tumor fraction and mean coverage, and 2 transcription factor binding sites with a strong positive correlation between tumor fraction and mean coverage. Note that in the negative correlation, more tumor fraction means less mean coverage.  </a:t>
            </a:r>
            <a:endParaRPr lang="es-ES"/>
          </a:p>
        </p:txBody>
      </p:sp>
      <p:sp>
        <p:nvSpPr>
          <p:cNvPr id="4" name="Marcador de número de diapositiva 3">
            <a:extLst>
              <a:ext uri="{FF2B5EF4-FFF2-40B4-BE49-F238E27FC236}">
                <a16:creationId xmlns:a16="http://schemas.microsoft.com/office/drawing/2014/main" id="{8404B9AE-98C0-BE62-30DB-6D5D4AA97325}"/>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0697B0E8-C181-D949-AD52-5767201B8587}" type="slidenum">
              <a:t>5</a:t>
            </a:fld>
            <a:endParaRPr lang="en-GB"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5" name="Marcador de número de diapositiva 4">
            <a:extLst>
              <a:ext uri="{FF2B5EF4-FFF2-40B4-BE49-F238E27FC236}">
                <a16:creationId xmlns:a16="http://schemas.microsoft.com/office/drawing/2014/main" id="{7E4AC965-F0E2-7014-0614-164A9013962C}"/>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2BFFF334-D56A-7B40-A65E-4F28DCD461F9}" type="slidenum">
              <a:t>5</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6" name="Marcador de número de diapositiva 5">
            <a:extLst>
              <a:ext uri="{FF2B5EF4-FFF2-40B4-BE49-F238E27FC236}">
                <a16:creationId xmlns:a16="http://schemas.microsoft.com/office/drawing/2014/main" id="{79B5D2F6-25EB-1B15-F675-D02CE733CB12}"/>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A1FDD1EE-FB43-4A40-BEE6-C6DA7BDA3CD4}" type="slidenum">
              <a:t>5</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7" name="Marcador de número de diapositiva 6">
            <a:extLst>
              <a:ext uri="{FF2B5EF4-FFF2-40B4-BE49-F238E27FC236}">
                <a16:creationId xmlns:a16="http://schemas.microsoft.com/office/drawing/2014/main" id="{EF08688A-774B-DA23-DFA2-88686C1F6293}"/>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56BFA215-464D-AF4B-B563-C5F10B4FF790}" type="slidenum">
              <a:t>5</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8" name="Marcador de número de diapositiva 7">
            <a:extLst>
              <a:ext uri="{FF2B5EF4-FFF2-40B4-BE49-F238E27FC236}">
                <a16:creationId xmlns:a16="http://schemas.microsoft.com/office/drawing/2014/main" id="{D57438B1-7F3E-7F4E-40F0-8EFBD3D44417}"/>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AFD665EE-573A-4E4A-A0EF-90390F1E56BD}" type="slidenum">
              <a:t>5</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9" name="Marcador de número de diapositiva 8">
            <a:extLst>
              <a:ext uri="{FF2B5EF4-FFF2-40B4-BE49-F238E27FC236}">
                <a16:creationId xmlns:a16="http://schemas.microsoft.com/office/drawing/2014/main" id="{1753A3E5-03D7-9119-DC67-D612AB7B7263}"/>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95C7C2F-3ABE-0F43-9C9F-E1114022AF12}" type="slidenum">
              <a:t>5</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0" name="Marcador de número de diapositiva 9">
            <a:extLst>
              <a:ext uri="{FF2B5EF4-FFF2-40B4-BE49-F238E27FC236}">
                <a16:creationId xmlns:a16="http://schemas.microsoft.com/office/drawing/2014/main" id="{E6B7FB8C-E393-9678-F2ED-7A8301AFAABA}"/>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2D231EC6-5E9F-4243-8243-CDCD7DE41ACB}" type="slidenum">
              <a:t>5</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1" name="Marcador de número de diapositiva 10">
            <a:extLst>
              <a:ext uri="{FF2B5EF4-FFF2-40B4-BE49-F238E27FC236}">
                <a16:creationId xmlns:a16="http://schemas.microsoft.com/office/drawing/2014/main" id="{CA730F4D-EF19-2643-0255-B8E4420C723F}"/>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8A7B15E3-4368-E74C-88A3-E98729206505}" type="slidenum">
              <a:t>5</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2" name="Marcador de número de diapositiva 11">
            <a:extLst>
              <a:ext uri="{FF2B5EF4-FFF2-40B4-BE49-F238E27FC236}">
                <a16:creationId xmlns:a16="http://schemas.microsoft.com/office/drawing/2014/main" id="{EB67DB4E-F0A6-BDBB-1D92-414E438423C7}"/>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53749761-988C-6A47-8EAD-BFF8ECA72F09}" type="slidenum">
              <a:t>5</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3" name="Marcador de número de diapositiva 12">
            <a:extLst>
              <a:ext uri="{FF2B5EF4-FFF2-40B4-BE49-F238E27FC236}">
                <a16:creationId xmlns:a16="http://schemas.microsoft.com/office/drawing/2014/main" id="{59AB29A5-9BEA-542A-A329-76245C185C83}"/>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F0CAAE4-5E45-6E41-AE14-1D7815731537}" type="slidenum">
              <a:t>5</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4" name="Marcador de número de diapositiva 13">
            <a:extLst>
              <a:ext uri="{FF2B5EF4-FFF2-40B4-BE49-F238E27FC236}">
                <a16:creationId xmlns:a16="http://schemas.microsoft.com/office/drawing/2014/main" id="{035795FA-453E-C469-9CEA-39406BE6C714}"/>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08F9609-90AE-D641-95F2-523425B6C374}" type="slidenum">
              <a:t>5</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5" name="Marcador de número de diapositiva 14">
            <a:extLst>
              <a:ext uri="{FF2B5EF4-FFF2-40B4-BE49-F238E27FC236}">
                <a16:creationId xmlns:a16="http://schemas.microsoft.com/office/drawing/2014/main" id="{B4BD8749-CC8F-78C6-CA7A-2705E15516C9}"/>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D8DDEDF0-2A4D-CD4E-BFB9-770E6AD476B7}" type="slidenum">
              <a:t>5</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A097C5B-6CC6-645E-A23E-F1384666211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6276FC2-0C25-1227-DCE2-60B93C579680}"/>
              </a:ext>
            </a:extLst>
          </p:cNvPr>
          <p:cNvSpPr txBox="1">
            <a:spLocks noGrp="1"/>
          </p:cNvSpPr>
          <p:nvPr>
            <p:ph type="body" sz="quarter" idx="1"/>
          </p:nvPr>
        </p:nvSpPr>
        <p:spPr/>
        <p:txBody>
          <a:bodyPr/>
          <a:lstStyle/>
          <a:p>
            <a:pPr marL="0" lvl="0" indent="0" algn="l"/>
            <a:r>
              <a:rPr lang="es-ES">
                <a:latin typeface="Liberation Sans"/>
              </a:rPr>
              <a:t>In our cohort, mismatch repair deficient tumors</a:t>
            </a:r>
            <a:r>
              <a:rPr lang="es-ES" b="1">
                <a:latin typeface="Liberation Sans"/>
              </a:rPr>
              <a:t> </a:t>
            </a:r>
            <a:r>
              <a:rPr lang="es-ES">
                <a:latin typeface="Liberation Sans"/>
              </a:rPr>
              <a:t>shown significant benefits.</a:t>
            </a:r>
            <a:r>
              <a:rPr lang="es-ES" b="1">
                <a:latin typeface="Liberation Sans"/>
              </a:rPr>
              <a:t> 60%</a:t>
            </a:r>
            <a:r>
              <a:rPr lang="es-ES">
                <a:latin typeface="Liberation Sans"/>
              </a:rPr>
              <a:t> of patients had </a:t>
            </a:r>
            <a:r>
              <a:rPr lang="es-ES" b="1">
                <a:latin typeface="Liberation Sans"/>
              </a:rPr>
              <a:t>clinical benefit vs</a:t>
            </a:r>
            <a:r>
              <a:rPr lang="es-ES">
                <a:latin typeface="Liberation Sans"/>
              </a:rPr>
              <a:t> </a:t>
            </a:r>
            <a:r>
              <a:rPr lang="es-ES" b="1">
                <a:latin typeface="Liberation Sans"/>
              </a:rPr>
              <a:t>40%</a:t>
            </a:r>
            <a:r>
              <a:rPr lang="es-ES">
                <a:latin typeface="Liberation Sans"/>
              </a:rPr>
              <a:t> of patient that</a:t>
            </a:r>
            <a:r>
              <a:rPr lang="es-ES" b="1">
                <a:latin typeface="Liberation Sans"/>
              </a:rPr>
              <a:t> did not</a:t>
            </a:r>
            <a:r>
              <a:rPr lang="es-ES">
                <a:latin typeface="Liberation Sans"/>
              </a:rPr>
              <a:t>.</a:t>
            </a:r>
            <a:endParaRPr lang="en-US">
              <a:latin typeface="Liberation Sans"/>
            </a:endParaRPr>
          </a:p>
          <a:p>
            <a:pPr marL="0" lvl="0" indent="0" algn="l"/>
            <a:endParaRPr lang="es-ES"/>
          </a:p>
          <a:p>
            <a:pPr marL="0" lvl="0" indent="0" algn="l"/>
            <a:r>
              <a:rPr lang="es-ES">
                <a:latin typeface="Liberation Sans"/>
              </a:rPr>
              <a:t>Mismatch repair proficient tumors remained  </a:t>
            </a:r>
            <a:r>
              <a:rPr lang="es-ES" b="1">
                <a:latin typeface="Liberation Sans"/>
              </a:rPr>
              <a:t>unresponsive (35.8% had CB vs 64.2% with nonCB).</a:t>
            </a:r>
            <a:endParaRPr lang="es-ES">
              <a:latin typeface="Liberation Sans"/>
            </a:endParaRPr>
          </a:p>
        </p:txBody>
      </p:sp>
      <p:sp>
        <p:nvSpPr>
          <p:cNvPr id="4" name="Marcador de número de diapositiva 3">
            <a:extLst>
              <a:ext uri="{FF2B5EF4-FFF2-40B4-BE49-F238E27FC236}">
                <a16:creationId xmlns:a16="http://schemas.microsoft.com/office/drawing/2014/main" id="{21DC4893-1D39-44F2-D228-620090E1D7B7}"/>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CFB4E40-3D04-D14D-A3FA-DA6CF077CB4D}" type="slidenum">
              <a:t>6</a:t>
            </a:fld>
            <a:endParaRPr lang="en-GB"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5" name="Marcador de número de diapositiva 4">
            <a:extLst>
              <a:ext uri="{FF2B5EF4-FFF2-40B4-BE49-F238E27FC236}">
                <a16:creationId xmlns:a16="http://schemas.microsoft.com/office/drawing/2014/main" id="{E348EE10-FC2F-1A74-46C9-1B32B5019E29}"/>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EBD6BA3A-6B6A-654A-9A63-F0B25F60E27E}" type="slidenum">
              <a:t>6</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6" name="Marcador de número de diapositiva 5">
            <a:extLst>
              <a:ext uri="{FF2B5EF4-FFF2-40B4-BE49-F238E27FC236}">
                <a16:creationId xmlns:a16="http://schemas.microsoft.com/office/drawing/2014/main" id="{00138FF7-35F0-58AA-0B06-6BA5AAC263B2}"/>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A7390E5-7B64-AC4A-8E90-640233CE6EDA}" type="slidenum">
              <a:t>6</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7" name="Marcador de número de diapositiva 6">
            <a:extLst>
              <a:ext uri="{FF2B5EF4-FFF2-40B4-BE49-F238E27FC236}">
                <a16:creationId xmlns:a16="http://schemas.microsoft.com/office/drawing/2014/main" id="{BB5415C7-DACE-73BC-52FE-832758FCB93B}"/>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A32D87B3-6909-B349-8FD3-F54476D2A785}" type="slidenum">
              <a:t>6</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8" name="Marcador de número de diapositiva 7">
            <a:extLst>
              <a:ext uri="{FF2B5EF4-FFF2-40B4-BE49-F238E27FC236}">
                <a16:creationId xmlns:a16="http://schemas.microsoft.com/office/drawing/2014/main" id="{39EDEEC7-7D03-C1DB-F124-3BDF0A6B9045}"/>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08742611-5733-A547-ADCA-E1F84E91593D}" type="slidenum">
              <a:t>6</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9" name="Marcador de número de diapositiva 8">
            <a:extLst>
              <a:ext uri="{FF2B5EF4-FFF2-40B4-BE49-F238E27FC236}">
                <a16:creationId xmlns:a16="http://schemas.microsoft.com/office/drawing/2014/main" id="{B58080A1-E77F-7F78-F9DC-9DD4B8558CC8}"/>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B2A1174-1BB0-BF41-B782-E0882799AA38}" type="slidenum">
              <a:t>6</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0" name="Marcador de número de diapositiva 9">
            <a:extLst>
              <a:ext uri="{FF2B5EF4-FFF2-40B4-BE49-F238E27FC236}">
                <a16:creationId xmlns:a16="http://schemas.microsoft.com/office/drawing/2014/main" id="{2EB33A03-0C87-6CEA-E176-872D9F8BE9D3}"/>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40F9ECC-464C-4A4C-A7A6-322A25C5E790}" type="slidenum">
              <a:t>6</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1" name="Marcador de número de diapositiva 10">
            <a:extLst>
              <a:ext uri="{FF2B5EF4-FFF2-40B4-BE49-F238E27FC236}">
                <a16:creationId xmlns:a16="http://schemas.microsoft.com/office/drawing/2014/main" id="{0C074B54-C40A-7581-89DC-DEA85CED3B5F}"/>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630E8C8-DD1C-BB42-B475-1A60B12768C9}" type="slidenum">
              <a:t>6</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2" name="Marcador de número de diapositiva 11">
            <a:extLst>
              <a:ext uri="{FF2B5EF4-FFF2-40B4-BE49-F238E27FC236}">
                <a16:creationId xmlns:a16="http://schemas.microsoft.com/office/drawing/2014/main" id="{EAFB04E7-2B7E-1F3B-05EB-116833F6C59F}"/>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4DE7B41-2C80-FE4E-B073-FBEB6D1CB98E}" type="slidenum">
              <a:t>6</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3" name="Marcador de número de diapositiva 12">
            <a:extLst>
              <a:ext uri="{FF2B5EF4-FFF2-40B4-BE49-F238E27FC236}">
                <a16:creationId xmlns:a16="http://schemas.microsoft.com/office/drawing/2014/main" id="{A6204D9F-0825-8CD7-46E0-BEE27C79FC34}"/>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C4F34F2B-31BF-854C-9A6A-8B83B4CB4EFD}" type="slidenum">
              <a:t>6</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4" name="Marcador de número de diapositiva 13">
            <a:extLst>
              <a:ext uri="{FF2B5EF4-FFF2-40B4-BE49-F238E27FC236}">
                <a16:creationId xmlns:a16="http://schemas.microsoft.com/office/drawing/2014/main" id="{D8006AA0-4E9C-8D81-B8EE-88DA7561A8B5}"/>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A730CE9-E750-D648-BA99-D7248BDA25E3}" type="slidenum">
              <a:t>6</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15" name="Marcador de número de diapositiva 14">
            <a:extLst>
              <a:ext uri="{FF2B5EF4-FFF2-40B4-BE49-F238E27FC236}">
                <a16:creationId xmlns:a16="http://schemas.microsoft.com/office/drawing/2014/main" id="{384539B8-CF67-7165-CEAA-E50BBC3904E5}"/>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6E021951-27F8-D947-A925-5A8611FFA965}" type="slidenum">
              <a:t>6</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2">
            <a:extLst>
              <a:ext uri="{FF2B5EF4-FFF2-40B4-BE49-F238E27FC236}">
                <a16:creationId xmlns:a16="http://schemas.microsoft.com/office/drawing/2014/main" id="{CFF3BF04-56E4-0A2C-45B3-6346B3E161AF}"/>
              </a:ext>
            </a:extLst>
          </p:cNvPr>
          <p:cNvSpPr txBox="1"/>
          <p:nvPr/>
        </p:nvSpPr>
        <p:spPr>
          <a:xfrm>
            <a:off x="4281485" y="0"/>
            <a:ext cx="3276596" cy="536579"/>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4E57974-F4F2-D14B-AFCA-671E3A2269A4}"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3" name="Marcador de número de diapositiva 12">
            <a:extLst>
              <a:ext uri="{FF2B5EF4-FFF2-40B4-BE49-F238E27FC236}">
                <a16:creationId xmlns:a16="http://schemas.microsoft.com/office/drawing/2014/main" id="{A496F944-DCF2-B9EE-C8AD-7608DC0D4DF0}"/>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E19116C-2959-EB47-BAF0-7458838CEA54}" type="slidenum">
              <a:t>7</a:t>
            </a:fld>
            <a:endParaRPr lang="en-GB"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4" name="Marcador de número de diapositiva 6">
            <a:extLst>
              <a:ext uri="{FF2B5EF4-FFF2-40B4-BE49-F238E27FC236}">
                <a16:creationId xmlns:a16="http://schemas.microsoft.com/office/drawing/2014/main" id="{DF904AED-1FE3-4123-9487-6122AF3F3F86}"/>
              </a:ext>
            </a:extLst>
          </p:cNvPr>
          <p:cNvSpPr txBox="1"/>
          <p:nvPr/>
        </p:nvSpPr>
        <p:spPr>
          <a:xfrm>
            <a:off x="4278962" y="10157402"/>
            <a:ext cx="3280684" cy="53423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C35713FE-1CD9-C940-A2FA-5F214D382248}" type="slidenum">
              <a:t>7</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5" name="Marcador de imagen de diapositiva 1">
            <a:extLst>
              <a:ext uri="{FF2B5EF4-FFF2-40B4-BE49-F238E27FC236}">
                <a16:creationId xmlns:a16="http://schemas.microsoft.com/office/drawing/2014/main" id="{31293D76-DB59-8835-64F1-6AD98321F432}"/>
              </a:ext>
            </a:extLst>
          </p:cNvPr>
          <p:cNvSpPr>
            <a:spLocks noGrp="1" noRot="1" noChangeAspect="1"/>
          </p:cNvSpPr>
          <p:nvPr>
            <p:ph type="sldImg"/>
          </p:nvPr>
        </p:nvSpPr>
        <p:spPr>
          <a:xfrm>
            <a:off x="217490" y="812801"/>
            <a:ext cx="7124703" cy="4008436"/>
          </a:xfrm>
          <a:solidFill>
            <a:srgbClr val="729FCF"/>
          </a:solidFill>
          <a:ln w="25402">
            <a:solidFill>
              <a:srgbClr val="3465A4"/>
            </a:solidFill>
            <a:prstDash val="solid"/>
          </a:ln>
        </p:spPr>
      </p:sp>
      <p:sp>
        <p:nvSpPr>
          <p:cNvPr id="6" name="Marcador de notas 2">
            <a:extLst>
              <a:ext uri="{FF2B5EF4-FFF2-40B4-BE49-F238E27FC236}">
                <a16:creationId xmlns:a16="http://schemas.microsoft.com/office/drawing/2014/main" id="{A39FF168-3C4F-E1B6-C8DB-85AB35C61B3B}"/>
              </a:ext>
            </a:extLst>
          </p:cNvPr>
          <p:cNvSpPr txBox="1">
            <a:spLocks noGrp="1"/>
          </p:cNvSpPr>
          <p:nvPr>
            <p:ph type="body" sz="quarter" idx="1"/>
          </p:nvPr>
        </p:nvSpPr>
        <p:spPr>
          <a:xfrm>
            <a:off x="755998" y="5078522"/>
            <a:ext cx="6047640" cy="4811042"/>
          </a:xfrm>
        </p:spPr>
        <p:txBody>
          <a:bodyPr lIns="0" tIns="0" rIns="0" bIns="0"/>
          <a:lstStyle/>
          <a:p>
            <a:pPr marL="215268" lvl="0" indent="-215268" algn="l"/>
            <a:r>
              <a:rPr lang="es-ES">
                <a:latin typeface="Liberation Sans"/>
              </a:rPr>
              <a:t>The detection of ctDNA before immunotherapy demonstrated significant prognostic value. The median overall survival (OS) in the group with TF = 0 was </a:t>
            </a:r>
            <a:r>
              <a:rPr lang="es-ES" b="1">
                <a:latin typeface="Liberation Sans"/>
              </a:rPr>
              <a:t>14.7 months</a:t>
            </a:r>
            <a:r>
              <a:rPr lang="es-ES">
                <a:latin typeface="Liberation Sans"/>
              </a:rPr>
              <a:t> compared to </a:t>
            </a:r>
            <a:r>
              <a:rPr lang="es-ES" b="1">
                <a:latin typeface="Liberation Sans"/>
              </a:rPr>
              <a:t>6.6 months</a:t>
            </a:r>
            <a:r>
              <a:rPr lang="es-ES">
                <a:latin typeface="Liberation Sans"/>
              </a:rPr>
              <a:t> in the  TF &gt; 0%  group. Differences in OS were statistically significant, with an HR of </a:t>
            </a:r>
            <a:r>
              <a:rPr lang="es-ES" b="1">
                <a:latin typeface="Liberation Sans"/>
              </a:rPr>
              <a:t>2.56</a:t>
            </a:r>
            <a:r>
              <a:rPr lang="es-ES">
                <a:latin typeface="Liberation Sans"/>
              </a:rPr>
              <a:t>.</a:t>
            </a:r>
            <a:endParaRPr lang="es-ES"/>
          </a:p>
          <a:p>
            <a:pPr marL="215268" lvl="0" indent="-215268" algn="l"/>
            <a:r>
              <a:rPr lang="es-ES">
                <a:latin typeface="Liberation Sans"/>
              </a:rPr>
              <a:t>Patients with TF = 0 also showed longer progression-free survival (PFS) compared to patients with TF &gt; 0%, with a median PFS of </a:t>
            </a:r>
            <a:r>
              <a:rPr lang="es-ES" b="1">
                <a:latin typeface="Liberation Sans"/>
              </a:rPr>
              <a:t>3.6 months </a:t>
            </a:r>
            <a:r>
              <a:rPr lang="es-ES">
                <a:latin typeface="Liberation Sans"/>
              </a:rPr>
              <a:t>versus </a:t>
            </a:r>
            <a:r>
              <a:rPr lang="es-ES" b="1">
                <a:latin typeface="Liberation Sans"/>
              </a:rPr>
              <a:t>1.7 months.</a:t>
            </a:r>
            <a:r>
              <a:rPr lang="es-ES">
                <a:latin typeface="Liberation Sans"/>
              </a:rPr>
              <a:t> These differences were statistically significant, with an HR of </a:t>
            </a:r>
            <a:r>
              <a:rPr lang="es-ES" b="1">
                <a:latin typeface="Liberation Sans"/>
              </a:rPr>
              <a:t>2.55</a:t>
            </a:r>
            <a:r>
              <a:rPr lang="es-ES">
                <a:latin typeface="Liberation Sans"/>
              </a:rPr>
              <a:t>.</a:t>
            </a:r>
          </a:p>
          <a:p>
            <a:pPr marL="215898" lvl="0" indent="-215898"/>
            <a:endParaRPr 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2">
            <a:extLst>
              <a:ext uri="{FF2B5EF4-FFF2-40B4-BE49-F238E27FC236}">
                <a16:creationId xmlns:a16="http://schemas.microsoft.com/office/drawing/2014/main" id="{7D0510CE-BFC1-5DFF-BE7C-11640B96CB7F}"/>
              </a:ext>
            </a:extLst>
          </p:cNvPr>
          <p:cNvSpPr txBox="1"/>
          <p:nvPr/>
        </p:nvSpPr>
        <p:spPr>
          <a:xfrm>
            <a:off x="4281485" y="0"/>
            <a:ext cx="3276596" cy="536579"/>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B3D7CDD-8F2C-A049-B085-BD4C3E14C0C7}"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3" name="Marcador de número de diapositiva 12">
            <a:extLst>
              <a:ext uri="{FF2B5EF4-FFF2-40B4-BE49-F238E27FC236}">
                <a16:creationId xmlns:a16="http://schemas.microsoft.com/office/drawing/2014/main" id="{1A96B7C4-4D9F-5C8D-BF17-2610351F04E6}"/>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83EDCCF4-C0E5-6744-88E1-003CC5130D55}" type="slidenum">
              <a:t>8</a:t>
            </a:fld>
            <a:endParaRPr lang="de-DE"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4" name="Marcador de número de diapositiva 6">
            <a:extLst>
              <a:ext uri="{FF2B5EF4-FFF2-40B4-BE49-F238E27FC236}">
                <a16:creationId xmlns:a16="http://schemas.microsoft.com/office/drawing/2014/main" id="{111E1A66-77CE-C80E-E7A5-158C1A37DD99}"/>
              </a:ext>
            </a:extLst>
          </p:cNvPr>
          <p:cNvSpPr txBox="1"/>
          <p:nvPr/>
        </p:nvSpPr>
        <p:spPr>
          <a:xfrm>
            <a:off x="4278962" y="10157402"/>
            <a:ext cx="3280684" cy="53423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EC3CCB41-B887-1349-B62E-91F6BEB7EAE3}" type="slidenum">
              <a:t>8</a:t>
            </a:fld>
            <a:endParaRPr lang="de-DE"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5" name="Marcador de imagen de diapositiva 1">
            <a:extLst>
              <a:ext uri="{FF2B5EF4-FFF2-40B4-BE49-F238E27FC236}">
                <a16:creationId xmlns:a16="http://schemas.microsoft.com/office/drawing/2014/main" id="{BC26D12A-B8B2-08B1-48C6-AED17A89C2D7}"/>
              </a:ext>
            </a:extLst>
          </p:cNvPr>
          <p:cNvSpPr>
            <a:spLocks noGrp="1" noRot="1" noChangeAspect="1"/>
          </p:cNvSpPr>
          <p:nvPr>
            <p:ph type="sldImg"/>
          </p:nvPr>
        </p:nvSpPr>
        <p:spPr>
          <a:xfrm>
            <a:off x="217490" y="812801"/>
            <a:ext cx="7124703" cy="4008436"/>
          </a:xfrm>
          <a:solidFill>
            <a:srgbClr val="729FCF"/>
          </a:solidFill>
          <a:ln w="25402">
            <a:solidFill>
              <a:srgbClr val="3465A4"/>
            </a:solidFill>
            <a:prstDash val="solid"/>
          </a:ln>
        </p:spPr>
      </p:sp>
      <p:sp>
        <p:nvSpPr>
          <p:cNvPr id="6" name="Marcador de notas 2">
            <a:extLst>
              <a:ext uri="{FF2B5EF4-FFF2-40B4-BE49-F238E27FC236}">
                <a16:creationId xmlns:a16="http://schemas.microsoft.com/office/drawing/2014/main" id="{BB753F50-5779-3C46-868A-3762CFA640CB}"/>
              </a:ext>
            </a:extLst>
          </p:cNvPr>
          <p:cNvSpPr txBox="1">
            <a:spLocks noGrp="1"/>
          </p:cNvSpPr>
          <p:nvPr>
            <p:ph type="body" sz="quarter" idx="1"/>
          </p:nvPr>
        </p:nvSpPr>
        <p:spPr>
          <a:xfrm>
            <a:off x="755998" y="5078522"/>
            <a:ext cx="6047640" cy="4811042"/>
          </a:xfrm>
        </p:spPr>
        <p:txBody>
          <a:bodyPr lIns="0" tIns="0" rIns="0" bIns="0"/>
          <a:lstStyle/>
          <a:p>
            <a:pPr marL="215268" lvl="0" indent="-215268"/>
            <a:r>
              <a:rPr lang="es-ES">
                <a:latin typeface="Liberation Sans"/>
              </a:rPr>
              <a:t>If we take a look at the data, in the Mismatch repair deficient group: the tumor fraction is notably low, with most values close to 0. </a:t>
            </a:r>
          </a:p>
          <a:p>
            <a:pPr marL="215268" lvl="0" indent="-215268"/>
            <a:r>
              <a:rPr lang="es-ES">
                <a:latin typeface="Liberation Sans"/>
              </a:rPr>
              <a:t>Mismatch repair proficient group exhibits the highest variation in Tumor Fraction. The data points for Clinical benefit and non clinical benefit don't show an obvious pattern. </a:t>
            </a:r>
          </a:p>
          <a:p>
            <a:pPr marL="215268" lvl="0" indent="-215268"/>
            <a:endParaRPr lang="es-ES">
              <a:latin typeface="Liberation Sans"/>
            </a:endParaRPr>
          </a:p>
          <a:p>
            <a:pPr marL="215268" lvl="0" indent="-215268"/>
            <a:endParaRPr lang="es-ES">
              <a:latin typeface="Liberation Sans"/>
            </a:endParaRPr>
          </a:p>
          <a:p>
            <a:pPr marL="215268" lvl="0" indent="-215268"/>
            <a:r>
              <a:rPr lang="es-ES">
                <a:latin typeface="Liberation Sans"/>
              </a:rPr>
              <a:t>If we analyze the data we can see that in the Group of mismatch repair proficient</a:t>
            </a:r>
            <a:endParaRPr lang="es-ES"/>
          </a:p>
          <a:p>
            <a:pPr marL="215268" lvl="0" indent="-215268"/>
            <a:endParaRPr lang="es-ES"/>
          </a:p>
          <a:p>
            <a:pPr marL="215268" lvl="0" indent="-215268"/>
            <a:r>
              <a:rPr lang="es-ES">
                <a:latin typeface="Liberation Sans"/>
              </a:rPr>
              <a:t>From patients who experienced clinical benefit,  25% were TF = 0 and 75% of patients were TF&gt;0</a:t>
            </a:r>
          </a:p>
          <a:p>
            <a:pPr marL="215268" lvl="0" indent="-215268"/>
            <a:r>
              <a:rPr lang="es-ES">
                <a:latin typeface="Liberation Sans"/>
              </a:rPr>
              <a:t>From Patients without clinical benefit, 8.3% were TF = 0 and 91.7% were TF&gt;0</a:t>
            </a:r>
          </a:p>
          <a:p>
            <a:pPr marL="215268" lvl="0" indent="-215268"/>
            <a:endParaRPr lang="es-ES"/>
          </a:p>
          <a:p>
            <a:pPr marL="215268" lvl="0" indent="-215268"/>
            <a:r>
              <a:rPr lang="es-ES">
                <a:latin typeface="Liberation Sans"/>
              </a:rPr>
              <a:t>In the Group of mismatch repair deficient </a:t>
            </a:r>
          </a:p>
          <a:p>
            <a:pPr marL="215268" lvl="0" indent="-215268"/>
            <a:endParaRPr lang="es-ES"/>
          </a:p>
          <a:p>
            <a:pPr marL="215268" lvl="0" indent="-215268"/>
            <a:r>
              <a:rPr lang="es-ES">
                <a:latin typeface="Liberation Sans"/>
              </a:rPr>
              <a:t>From patients who experienced clinical benefit, 80% were TF = 0 and 20% of patients were TF&gt;0. </a:t>
            </a:r>
            <a:endParaRPr lang="en-US">
              <a:latin typeface="Liberation Sans"/>
            </a:endParaRPr>
          </a:p>
          <a:p>
            <a:pPr marL="215268" lvl="0" indent="-215268"/>
            <a:r>
              <a:rPr lang="es-ES">
                <a:latin typeface="Liberation Sans"/>
              </a:rPr>
              <a:t>From patients without clinical benefit, 100% were TF&gt;0 </a:t>
            </a:r>
          </a:p>
          <a:p>
            <a:pPr marL="215268" lvl="0" indent="-215268"/>
            <a:r>
              <a:rPr lang="es-ES" b="1">
                <a:latin typeface="Liberation Sans"/>
              </a:rPr>
              <a:t>2 patients</a:t>
            </a:r>
            <a:r>
              <a:rPr lang="es-ES">
                <a:latin typeface="Liberation Sans"/>
              </a:rPr>
              <a:t> had </a:t>
            </a:r>
            <a:r>
              <a:rPr lang="es-ES" b="1">
                <a:latin typeface="Liberation Sans"/>
              </a:rPr>
              <a:t>mutations in </a:t>
            </a:r>
            <a:r>
              <a:rPr lang="es-ES" b="1" i="1">
                <a:latin typeface="Liberation Sans"/>
              </a:rPr>
              <a:t>POLE</a:t>
            </a:r>
            <a:r>
              <a:rPr lang="es-ES">
                <a:latin typeface="Liberation Sans"/>
              </a:rPr>
              <a:t>, </a:t>
            </a:r>
            <a:r>
              <a:rPr lang="es-ES" b="1">
                <a:latin typeface="Liberation Sans"/>
              </a:rPr>
              <a:t>both with TF= 0</a:t>
            </a:r>
            <a:r>
              <a:rPr lang="es-ES">
                <a:latin typeface="Liberation Sans"/>
              </a:rPr>
              <a:t> at Pre-treatment. 1 patient had </a:t>
            </a:r>
            <a:r>
              <a:rPr lang="es-ES" b="1">
                <a:latin typeface="Liberation Sans"/>
              </a:rPr>
              <a:t>Clinical Benefit (50%)</a:t>
            </a:r>
            <a:r>
              <a:rPr lang="es-ES">
                <a:latin typeface="Liberation Sans"/>
              </a:rPr>
              <a:t> and the other one</a:t>
            </a:r>
            <a:r>
              <a:rPr lang="es-ES" b="1">
                <a:latin typeface="Liberation Sans"/>
              </a:rPr>
              <a:t> did not experience Clinical Benefit (50%)</a:t>
            </a:r>
            <a:r>
              <a:rPr lang="es-ES">
                <a:latin typeface="Liberation Sans"/>
              </a:rPr>
              <a:t>.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2">
            <a:extLst>
              <a:ext uri="{FF2B5EF4-FFF2-40B4-BE49-F238E27FC236}">
                <a16:creationId xmlns:a16="http://schemas.microsoft.com/office/drawing/2014/main" id="{2D31F317-9274-7842-0653-B69AD3E4F436}"/>
              </a:ext>
            </a:extLst>
          </p:cNvPr>
          <p:cNvSpPr txBox="1"/>
          <p:nvPr/>
        </p:nvSpPr>
        <p:spPr>
          <a:xfrm>
            <a:off x="4281485" y="0"/>
            <a:ext cx="3276596" cy="536579"/>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E634AE7-88B0-C34F-A44E-5D2AFD27CE0F}" type="datetime1">
              <a:rPr lang="es-E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28/1/25</a:t>
            </a:fld>
            <a:endParaRPr lang="es-ES" sz="1200" b="0" i="0" u="none" strike="noStrike" kern="1200" cap="none" spc="0" baseline="0">
              <a:solidFill>
                <a:srgbClr val="000000"/>
              </a:solidFill>
              <a:uFillTx/>
              <a:latin typeface="Calibri"/>
            </a:endParaRPr>
          </a:p>
        </p:txBody>
      </p:sp>
      <p:sp>
        <p:nvSpPr>
          <p:cNvPr id="3" name="Marcador de número de diapositiva 12">
            <a:extLst>
              <a:ext uri="{FF2B5EF4-FFF2-40B4-BE49-F238E27FC236}">
                <a16:creationId xmlns:a16="http://schemas.microsoft.com/office/drawing/2014/main" id="{091306B8-A0CE-3319-AA4C-4F9085DBEA1D}"/>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06822410-BBA2-EA42-9F70-8854E476268D}" type="slidenum">
              <a:t>9</a:t>
            </a:fld>
            <a:endParaRPr lang="en-GB"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4" name="Marcador de número de diapositiva 6">
            <a:extLst>
              <a:ext uri="{FF2B5EF4-FFF2-40B4-BE49-F238E27FC236}">
                <a16:creationId xmlns:a16="http://schemas.microsoft.com/office/drawing/2014/main" id="{EB68E0D6-93F4-54C6-5A91-5E21E400E69B}"/>
              </a:ext>
            </a:extLst>
          </p:cNvPr>
          <p:cNvSpPr txBox="1"/>
          <p:nvPr/>
        </p:nvSpPr>
        <p:spPr>
          <a:xfrm>
            <a:off x="4278962" y="10157402"/>
            <a:ext cx="3280684" cy="53423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71E1A87-6D07-C449-A0BC-5D6B0EAA1007}" type="slidenum">
              <a:t>9</a:t>
            </a:fld>
            <a:endParaRPr lang="es-ES" sz="1400" b="0" i="0" u="none" strike="noStrike" kern="1200" cap="none" spc="0" baseline="0">
              <a:solidFill>
                <a:srgbClr val="000000"/>
              </a:solidFill>
              <a:uFillTx/>
              <a:latin typeface="Liberation Serif" pitchFamily="18"/>
              <a:ea typeface="DejaVu Sans" pitchFamily="2"/>
              <a:cs typeface="DejaVu Sans" pitchFamily="2"/>
            </a:endParaRPr>
          </a:p>
        </p:txBody>
      </p:sp>
      <p:sp>
        <p:nvSpPr>
          <p:cNvPr id="5" name="Marcador de imagen de diapositiva 1">
            <a:extLst>
              <a:ext uri="{FF2B5EF4-FFF2-40B4-BE49-F238E27FC236}">
                <a16:creationId xmlns:a16="http://schemas.microsoft.com/office/drawing/2014/main" id="{B8A757F7-77F6-FD7B-DC27-1118C90637C7}"/>
              </a:ext>
            </a:extLst>
          </p:cNvPr>
          <p:cNvSpPr>
            <a:spLocks noGrp="1" noRot="1" noChangeAspect="1"/>
          </p:cNvSpPr>
          <p:nvPr>
            <p:ph type="sldImg"/>
          </p:nvPr>
        </p:nvSpPr>
        <p:spPr>
          <a:xfrm>
            <a:off x="217490" y="812801"/>
            <a:ext cx="7124703" cy="4008436"/>
          </a:xfrm>
          <a:solidFill>
            <a:srgbClr val="729FCF"/>
          </a:solidFill>
          <a:ln w="25402">
            <a:solidFill>
              <a:srgbClr val="3465A4"/>
            </a:solidFill>
            <a:prstDash val="solid"/>
          </a:ln>
        </p:spPr>
      </p:sp>
      <p:sp>
        <p:nvSpPr>
          <p:cNvPr id="6" name="Marcador de notas 2">
            <a:extLst>
              <a:ext uri="{FF2B5EF4-FFF2-40B4-BE49-F238E27FC236}">
                <a16:creationId xmlns:a16="http://schemas.microsoft.com/office/drawing/2014/main" id="{09263F2A-312C-2461-6DAA-5F410F864A2E}"/>
              </a:ext>
            </a:extLst>
          </p:cNvPr>
          <p:cNvSpPr txBox="1">
            <a:spLocks noGrp="1"/>
          </p:cNvSpPr>
          <p:nvPr>
            <p:ph type="body" sz="quarter" idx="1"/>
          </p:nvPr>
        </p:nvSpPr>
        <p:spPr>
          <a:xfrm>
            <a:off x="755998" y="5078522"/>
            <a:ext cx="6047640" cy="4811042"/>
          </a:xfrm>
        </p:spPr>
        <p:txBody>
          <a:bodyPr lIns="0" tIns="0" rIns="0" bIns="0"/>
          <a:lstStyle/>
          <a:p>
            <a:pPr marL="215268" lvl="0" indent="-215268" algn="l"/>
            <a:r>
              <a:rPr lang="es-ES" b="1">
                <a:latin typeface="Liberation Sans"/>
              </a:rPr>
              <a:t>Here I show a Heatmap of Mean Coverage from the griffin pipeline</a:t>
            </a:r>
            <a:endParaRPr lang="es-ES"/>
          </a:p>
          <a:p>
            <a:pPr marL="0" lvl="0" indent="0" algn="l"/>
            <a:r>
              <a:rPr lang="es-ES">
                <a:latin typeface="Liberation Sans"/>
              </a:rPr>
              <a:t>In the Heatmap, we can distinguish between 2 clusters: </a:t>
            </a:r>
            <a:endParaRPr lang="en-US">
              <a:latin typeface="Liberation Sans"/>
            </a:endParaRPr>
          </a:p>
          <a:p>
            <a:pPr marL="0" lvl="0" indent="0" algn="l"/>
            <a:endParaRPr lang="es-ES"/>
          </a:p>
          <a:p>
            <a:pPr marL="171450" lvl="0" indent="-171450" algn="l">
              <a:buSzPct val="100000"/>
              <a:buFont typeface="Calibri"/>
              <a:buChar char="-"/>
            </a:pPr>
            <a:r>
              <a:rPr lang="es-ES">
                <a:latin typeface="Liberation Sans"/>
              </a:rPr>
              <a:t>Low Tumor Signal Profile</a:t>
            </a:r>
            <a:endParaRPr lang="en-US">
              <a:latin typeface="Liberation Sans"/>
            </a:endParaRPr>
          </a:p>
          <a:p>
            <a:pPr marL="171450" lvl="0" indent="-171450" algn="l">
              <a:buSzPct val="100000"/>
              <a:buFont typeface="Calibri"/>
              <a:buChar char="-"/>
            </a:pPr>
            <a:r>
              <a:rPr lang="es-ES">
                <a:latin typeface="Liberation Sans"/>
              </a:rPr>
              <a:t>High Tumor Signal Profile</a:t>
            </a:r>
            <a:endParaRPr lang="en-US">
              <a:latin typeface="Liberation Sans"/>
            </a:endParaRPr>
          </a:p>
          <a:p>
            <a:pPr marL="0" lvl="0" indent="0" algn="l"/>
            <a:r>
              <a:rPr lang="es-ES">
                <a:latin typeface="Liberation Sans"/>
              </a:rPr>
              <a:t>Among patients with </a:t>
            </a:r>
            <a:r>
              <a:rPr lang="es-ES" b="1">
                <a:latin typeface="Liberation Sans"/>
              </a:rPr>
              <a:t>Clinical Benefit (CB):</a:t>
            </a:r>
            <a:r>
              <a:rPr lang="es-ES">
                <a:latin typeface="Liberation Sans"/>
              </a:rPr>
              <a:t> </a:t>
            </a:r>
          </a:p>
          <a:p>
            <a:pPr marL="171450" lvl="0" indent="-171450" algn="l">
              <a:buSzPct val="100000"/>
              <a:buFont typeface="Calibri"/>
              <a:buChar char="-"/>
            </a:pPr>
            <a:r>
              <a:rPr lang="es-ES" b="1">
                <a:latin typeface="Liberation Sans"/>
              </a:rPr>
              <a:t>73%</a:t>
            </a:r>
            <a:r>
              <a:rPr lang="es-ES">
                <a:latin typeface="Liberation Sans"/>
              </a:rPr>
              <a:t> of patients showed a </a:t>
            </a:r>
            <a:r>
              <a:rPr lang="es-ES" b="1">
                <a:latin typeface="Liberation Sans"/>
              </a:rPr>
              <a:t>"Low Tumor Signal "</a:t>
            </a:r>
            <a:r>
              <a:rPr lang="es-ES">
                <a:latin typeface="Liberation Sans"/>
              </a:rPr>
              <a:t> Profile</a:t>
            </a:r>
            <a:r>
              <a:rPr lang="es-ES" b="1">
                <a:latin typeface="Liberation Sans"/>
              </a:rPr>
              <a:t> vs 27%</a:t>
            </a:r>
            <a:r>
              <a:rPr lang="es-ES">
                <a:latin typeface="Liberation Sans"/>
              </a:rPr>
              <a:t> of patients that  showed a </a:t>
            </a:r>
            <a:r>
              <a:rPr lang="es-ES" b="1">
                <a:latin typeface="Liberation Sans"/>
              </a:rPr>
              <a:t>"High Tumor Signal"</a:t>
            </a:r>
            <a:r>
              <a:rPr lang="es-ES">
                <a:latin typeface="Liberation Sans"/>
              </a:rPr>
              <a:t> Profile at </a:t>
            </a:r>
            <a:r>
              <a:rPr lang="es-ES" b="1">
                <a:latin typeface="Liberation Sans"/>
              </a:rPr>
              <a:t>Baseline.</a:t>
            </a:r>
            <a:endParaRPr lang="en-US">
              <a:latin typeface="Liberation Sans"/>
            </a:endParaRPr>
          </a:p>
          <a:p>
            <a:pPr marL="0" lvl="0" indent="0" algn="l"/>
            <a:endParaRPr lang="es-ES"/>
          </a:p>
          <a:p>
            <a:pPr marL="0" lvl="0" indent="0" algn="l"/>
            <a:r>
              <a:rPr lang="es-ES">
                <a:latin typeface="Liberation Sans"/>
              </a:rPr>
              <a:t>Among patients </a:t>
            </a:r>
            <a:r>
              <a:rPr lang="es-ES" b="1">
                <a:latin typeface="Liberation Sans"/>
              </a:rPr>
              <a:t>without Clinical Benefit (non-CB):</a:t>
            </a:r>
            <a:r>
              <a:rPr lang="es-ES">
                <a:latin typeface="Liberation Sans"/>
              </a:rPr>
              <a:t> </a:t>
            </a:r>
            <a:endParaRPr lang="en-US">
              <a:latin typeface="Liberation Sans"/>
            </a:endParaRPr>
          </a:p>
          <a:p>
            <a:pPr marL="0" lvl="0" indent="0" algn="l"/>
            <a:endParaRPr lang="es-ES"/>
          </a:p>
          <a:p>
            <a:pPr marL="171450" lvl="0" indent="-171450" algn="l">
              <a:buSzPct val="100000"/>
              <a:buFont typeface="Calibri"/>
              <a:buChar char="-"/>
            </a:pPr>
            <a:r>
              <a:rPr lang="es-ES" b="1">
                <a:latin typeface="Liberation Sans"/>
              </a:rPr>
              <a:t>44.2%</a:t>
            </a:r>
            <a:r>
              <a:rPr lang="es-ES">
                <a:latin typeface="Liberation Sans"/>
              </a:rPr>
              <a:t> of patients showed a </a:t>
            </a:r>
            <a:r>
              <a:rPr lang="es-ES" b="1">
                <a:latin typeface="Liberation Sans"/>
              </a:rPr>
              <a:t>"Low Tumor Signal"</a:t>
            </a:r>
            <a:r>
              <a:rPr lang="es-ES">
                <a:latin typeface="Liberation Sans"/>
              </a:rPr>
              <a:t> </a:t>
            </a:r>
            <a:r>
              <a:rPr lang="es-ES" b="1">
                <a:latin typeface="Liberation Sans"/>
              </a:rPr>
              <a:t> vs 55.8%</a:t>
            </a:r>
            <a:r>
              <a:rPr lang="es-ES">
                <a:latin typeface="Liberation Sans"/>
              </a:rPr>
              <a:t> of patients that  showed a </a:t>
            </a:r>
            <a:r>
              <a:rPr lang="es-ES" b="1">
                <a:latin typeface="Liberation Sans"/>
              </a:rPr>
              <a:t>"High Tumor Signal"</a:t>
            </a:r>
            <a:r>
              <a:rPr lang="es-ES">
                <a:latin typeface="Liberation Sans"/>
              </a:rPr>
              <a:t> Profile</a:t>
            </a:r>
            <a:r>
              <a:rPr lang="es-ES" b="1">
                <a:latin typeface="Liberation Sans"/>
              </a:rPr>
              <a:t>.</a:t>
            </a:r>
            <a:endParaRPr lang="es-ES">
              <a:latin typeface="Liberation Sans"/>
            </a:endParaRPr>
          </a:p>
          <a:p>
            <a:pPr marL="215898" lvl="0" indent="-215898"/>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46064B-3B07-4AC7-9F25-759F0B684822}"/>
              </a:ext>
            </a:extLst>
          </p:cNvPr>
          <p:cNvSpPr txBox="1">
            <a:spLocks noGrp="1"/>
          </p:cNvSpPr>
          <p:nvPr>
            <p:ph type="ctrTitle"/>
          </p:nvPr>
        </p:nvSpPr>
        <p:spPr>
          <a:xfrm>
            <a:off x="1260472" y="928692"/>
            <a:ext cx="7559673" cy="1973266"/>
          </a:xfrm>
        </p:spPr>
        <p:txBody>
          <a:bodyPr anchor="b"/>
          <a:lstStyle>
            <a:lvl1pPr>
              <a:defRPr lang="es-ES" sz="6000"/>
            </a:lvl1pPr>
          </a:lstStyle>
          <a:p>
            <a:pPr lvl="0"/>
            <a:r>
              <a:rPr lang="es-ES"/>
              <a:t>Haga clic para modificar el estilo de título del patrón</a:t>
            </a:r>
          </a:p>
        </p:txBody>
      </p:sp>
      <p:sp>
        <p:nvSpPr>
          <p:cNvPr id="3" name="Subtítulo 2">
            <a:extLst>
              <a:ext uri="{FF2B5EF4-FFF2-40B4-BE49-F238E27FC236}">
                <a16:creationId xmlns:a16="http://schemas.microsoft.com/office/drawing/2014/main" id="{986C66BE-368C-E93D-DAA7-799E5C05E5CE}"/>
              </a:ext>
            </a:extLst>
          </p:cNvPr>
          <p:cNvSpPr txBox="1">
            <a:spLocks noGrp="1"/>
          </p:cNvSpPr>
          <p:nvPr>
            <p:ph type="subTitle" idx="1"/>
          </p:nvPr>
        </p:nvSpPr>
        <p:spPr>
          <a:xfrm>
            <a:off x="1260472" y="2978145"/>
            <a:ext cx="7559673" cy="1370008"/>
          </a:xfrm>
        </p:spPr>
        <p:txBody>
          <a:bodyPr anchorCtr="1"/>
          <a:lstStyle>
            <a:lvl1pPr algn="ctr">
              <a:defRPr sz="2400"/>
            </a:lvl1pPr>
          </a:lstStyle>
          <a:p>
            <a:pPr lvl="0"/>
            <a:r>
              <a:rPr lang="es-ES"/>
              <a:t>Haga clic para modificar el estilo de subtítulo del patrón</a:t>
            </a:r>
          </a:p>
        </p:txBody>
      </p:sp>
      <p:sp>
        <p:nvSpPr>
          <p:cNvPr id="4" name="Marcador de fecha 3">
            <a:extLst>
              <a:ext uri="{FF2B5EF4-FFF2-40B4-BE49-F238E27FC236}">
                <a16:creationId xmlns:a16="http://schemas.microsoft.com/office/drawing/2014/main" id="{DA4F3086-B1C0-EC18-4723-CA0B62D069E5}"/>
              </a:ext>
            </a:extLst>
          </p:cNvPr>
          <p:cNvSpPr txBox="1">
            <a:spLocks noGrp="1"/>
          </p:cNvSpPr>
          <p:nvPr>
            <p:ph type="dt" sz="half" idx="7"/>
          </p:nvPr>
        </p:nvSpPr>
        <p:spPr/>
        <p:txBody>
          <a:bodyPr/>
          <a:lstStyle>
            <a:lvl1pPr>
              <a:defRPr/>
            </a:lvl1pPr>
          </a:lstStyle>
          <a:p>
            <a:pPr lvl="0"/>
            <a:endParaRPr lang="en-GB"/>
          </a:p>
        </p:txBody>
      </p:sp>
      <p:sp>
        <p:nvSpPr>
          <p:cNvPr id="5" name="Marcador de pie de página 4">
            <a:extLst>
              <a:ext uri="{FF2B5EF4-FFF2-40B4-BE49-F238E27FC236}">
                <a16:creationId xmlns:a16="http://schemas.microsoft.com/office/drawing/2014/main" id="{680A9C0C-EB96-6671-8975-89005C807EA7}"/>
              </a:ext>
            </a:extLst>
          </p:cNvPr>
          <p:cNvSpPr txBox="1">
            <a:spLocks noGrp="1"/>
          </p:cNvSpPr>
          <p:nvPr>
            <p:ph type="ftr" sz="quarter" idx="9"/>
          </p:nvPr>
        </p:nvSpPr>
        <p:spPr/>
        <p:txBody>
          <a:bodyPr/>
          <a:lstStyle>
            <a:lvl1pPr>
              <a:defRPr/>
            </a:lvl1pPr>
          </a:lstStyle>
          <a:p>
            <a:pPr lvl="0"/>
            <a:endParaRPr lang="en-GB"/>
          </a:p>
        </p:txBody>
      </p:sp>
      <p:sp>
        <p:nvSpPr>
          <p:cNvPr id="6" name="Marcador de número de diapositiva 5">
            <a:extLst>
              <a:ext uri="{FF2B5EF4-FFF2-40B4-BE49-F238E27FC236}">
                <a16:creationId xmlns:a16="http://schemas.microsoft.com/office/drawing/2014/main" id="{FAA695A4-CD57-9D25-AEDB-6E8E30A65CD2}"/>
              </a:ext>
            </a:extLst>
          </p:cNvPr>
          <p:cNvSpPr txBox="1">
            <a:spLocks noGrp="1"/>
          </p:cNvSpPr>
          <p:nvPr>
            <p:ph type="sldNum" sz="quarter" idx="8"/>
          </p:nvPr>
        </p:nvSpPr>
        <p:spPr/>
        <p:txBody>
          <a:bodyPr/>
          <a:lstStyle>
            <a:lvl1pPr>
              <a:defRPr/>
            </a:lvl1pPr>
          </a:lstStyle>
          <a:p>
            <a:pPr lvl="0"/>
            <a:fld id="{044469D7-4552-5D47-AA0A-C8DB720E1C55}" type="slidenum">
              <a:t>‹Nr.›</a:t>
            </a:fld>
            <a:endParaRPr lang="en-GB"/>
          </a:p>
        </p:txBody>
      </p:sp>
    </p:spTree>
    <p:extLst>
      <p:ext uri="{BB962C8B-B14F-4D97-AF65-F5344CB8AC3E}">
        <p14:creationId xmlns:p14="http://schemas.microsoft.com/office/powerpoint/2010/main" val="243363436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1EE49D-CD7C-65CB-A2B9-402D424B9D4F}"/>
              </a:ext>
            </a:extLst>
          </p:cNvPr>
          <p:cNvSpPr txBox="1">
            <a:spLocks noGrp="1"/>
          </p:cNvSpPr>
          <p:nvPr>
            <p:ph type="title"/>
          </p:nvPr>
        </p:nvSpPr>
        <p:spPr/>
        <p:txBody>
          <a:bodyPr/>
          <a:lstStyle>
            <a:lvl1pPr>
              <a:defRPr lang="es-ES"/>
            </a:lvl1pPr>
          </a:lstStyle>
          <a:p>
            <a:pPr lvl="0"/>
            <a:r>
              <a:rPr lang="es-ES"/>
              <a:t>Haga clic para modificar el estilo de título del patrón</a:t>
            </a:r>
          </a:p>
        </p:txBody>
      </p:sp>
      <p:sp>
        <p:nvSpPr>
          <p:cNvPr id="3" name="Marcador de texto vertical 2">
            <a:extLst>
              <a:ext uri="{FF2B5EF4-FFF2-40B4-BE49-F238E27FC236}">
                <a16:creationId xmlns:a16="http://schemas.microsoft.com/office/drawing/2014/main" id="{9FD2AAD1-9D35-42A5-E288-4EE8D5ED753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642DE1F1-E712-3B05-2DAB-A6F78EB082E5}"/>
              </a:ext>
            </a:extLst>
          </p:cNvPr>
          <p:cNvSpPr txBox="1">
            <a:spLocks noGrp="1"/>
          </p:cNvSpPr>
          <p:nvPr>
            <p:ph type="dt" sz="half" idx="7"/>
          </p:nvPr>
        </p:nvSpPr>
        <p:spPr/>
        <p:txBody>
          <a:bodyPr/>
          <a:lstStyle>
            <a:lvl1pPr>
              <a:defRPr/>
            </a:lvl1pPr>
          </a:lstStyle>
          <a:p>
            <a:pPr lvl="0"/>
            <a:endParaRPr lang="en-GB"/>
          </a:p>
        </p:txBody>
      </p:sp>
      <p:sp>
        <p:nvSpPr>
          <p:cNvPr id="5" name="Marcador de pie de página 4">
            <a:extLst>
              <a:ext uri="{FF2B5EF4-FFF2-40B4-BE49-F238E27FC236}">
                <a16:creationId xmlns:a16="http://schemas.microsoft.com/office/drawing/2014/main" id="{63C95468-BC3C-C260-A352-C3A98AD6E7EA}"/>
              </a:ext>
            </a:extLst>
          </p:cNvPr>
          <p:cNvSpPr txBox="1">
            <a:spLocks noGrp="1"/>
          </p:cNvSpPr>
          <p:nvPr>
            <p:ph type="ftr" sz="quarter" idx="9"/>
          </p:nvPr>
        </p:nvSpPr>
        <p:spPr/>
        <p:txBody>
          <a:bodyPr/>
          <a:lstStyle>
            <a:lvl1pPr>
              <a:defRPr/>
            </a:lvl1pPr>
          </a:lstStyle>
          <a:p>
            <a:pPr lvl="0"/>
            <a:endParaRPr lang="en-GB"/>
          </a:p>
        </p:txBody>
      </p:sp>
      <p:sp>
        <p:nvSpPr>
          <p:cNvPr id="6" name="Marcador de número de diapositiva 5">
            <a:extLst>
              <a:ext uri="{FF2B5EF4-FFF2-40B4-BE49-F238E27FC236}">
                <a16:creationId xmlns:a16="http://schemas.microsoft.com/office/drawing/2014/main" id="{40D15439-A5DD-B7FC-F189-84FA96441513}"/>
              </a:ext>
            </a:extLst>
          </p:cNvPr>
          <p:cNvSpPr txBox="1">
            <a:spLocks noGrp="1"/>
          </p:cNvSpPr>
          <p:nvPr>
            <p:ph type="sldNum" sz="quarter" idx="8"/>
          </p:nvPr>
        </p:nvSpPr>
        <p:spPr/>
        <p:txBody>
          <a:bodyPr/>
          <a:lstStyle>
            <a:lvl1pPr>
              <a:defRPr/>
            </a:lvl1pPr>
          </a:lstStyle>
          <a:p>
            <a:pPr lvl="0"/>
            <a:fld id="{EE233AD5-0B07-D64A-AAA8-D47D36EC100F}" type="slidenum">
              <a:t>‹Nr.›</a:t>
            </a:fld>
            <a:endParaRPr lang="en-GB"/>
          </a:p>
        </p:txBody>
      </p:sp>
    </p:spTree>
    <p:extLst>
      <p:ext uri="{BB962C8B-B14F-4D97-AF65-F5344CB8AC3E}">
        <p14:creationId xmlns:p14="http://schemas.microsoft.com/office/powerpoint/2010/main" val="1623900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ED89AB3-8C70-D606-1501-D9677A0DAEB7}"/>
              </a:ext>
            </a:extLst>
          </p:cNvPr>
          <p:cNvSpPr txBox="1">
            <a:spLocks noGrp="1"/>
          </p:cNvSpPr>
          <p:nvPr>
            <p:ph type="title" orient="vert"/>
          </p:nvPr>
        </p:nvSpPr>
        <p:spPr>
          <a:xfrm>
            <a:off x="7308854" y="225427"/>
            <a:ext cx="2266953" cy="4389440"/>
          </a:xfrm>
        </p:spPr>
        <p:txBody>
          <a:bodyPr vert="eaVert"/>
          <a:lstStyle>
            <a:lvl1pPr>
              <a:defRPr lang="es-ES"/>
            </a:lvl1pPr>
          </a:lstStyle>
          <a:p>
            <a:pPr lvl="0"/>
            <a:r>
              <a:rPr lang="es-ES"/>
              <a:t>Haga clic para modificar el estilo de título del patrón</a:t>
            </a:r>
          </a:p>
        </p:txBody>
      </p:sp>
      <p:sp>
        <p:nvSpPr>
          <p:cNvPr id="3" name="Marcador de texto vertical 2">
            <a:extLst>
              <a:ext uri="{FF2B5EF4-FFF2-40B4-BE49-F238E27FC236}">
                <a16:creationId xmlns:a16="http://schemas.microsoft.com/office/drawing/2014/main" id="{25219393-CF6C-22B2-E3CC-6F30B6C8E121}"/>
              </a:ext>
            </a:extLst>
          </p:cNvPr>
          <p:cNvSpPr txBox="1">
            <a:spLocks noGrp="1"/>
          </p:cNvSpPr>
          <p:nvPr>
            <p:ph type="body" orient="vert" idx="1"/>
          </p:nvPr>
        </p:nvSpPr>
        <p:spPr>
          <a:xfrm>
            <a:off x="503240" y="225427"/>
            <a:ext cx="6653210" cy="4389440"/>
          </a:xfrm>
        </p:spPr>
        <p:txBody>
          <a:bodyPr vert="eaVert"/>
          <a:lstStyle>
            <a:lvl1pPr>
              <a:defRPr/>
            </a:lvl1pPr>
            <a:lvl2pPr>
              <a:defRPr/>
            </a:lvl2pPr>
            <a:lvl3pPr>
              <a:defRPr/>
            </a:lvl3pPr>
            <a:lvl4pPr>
              <a:defRPr/>
            </a:lvl4pPr>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6FBB38C-FB08-2027-A380-9AAE81C8CC3D}"/>
              </a:ext>
            </a:extLst>
          </p:cNvPr>
          <p:cNvSpPr txBox="1">
            <a:spLocks noGrp="1"/>
          </p:cNvSpPr>
          <p:nvPr>
            <p:ph type="dt" sz="half" idx="7"/>
          </p:nvPr>
        </p:nvSpPr>
        <p:spPr/>
        <p:txBody>
          <a:bodyPr/>
          <a:lstStyle>
            <a:lvl1pPr>
              <a:defRPr/>
            </a:lvl1pPr>
          </a:lstStyle>
          <a:p>
            <a:pPr lvl="0"/>
            <a:endParaRPr lang="en-GB"/>
          </a:p>
        </p:txBody>
      </p:sp>
      <p:sp>
        <p:nvSpPr>
          <p:cNvPr id="5" name="Marcador de pie de página 4">
            <a:extLst>
              <a:ext uri="{FF2B5EF4-FFF2-40B4-BE49-F238E27FC236}">
                <a16:creationId xmlns:a16="http://schemas.microsoft.com/office/drawing/2014/main" id="{4C1E317C-75D2-5A7C-A5F0-E24C41DFE1A5}"/>
              </a:ext>
            </a:extLst>
          </p:cNvPr>
          <p:cNvSpPr txBox="1">
            <a:spLocks noGrp="1"/>
          </p:cNvSpPr>
          <p:nvPr>
            <p:ph type="ftr" sz="quarter" idx="9"/>
          </p:nvPr>
        </p:nvSpPr>
        <p:spPr/>
        <p:txBody>
          <a:bodyPr/>
          <a:lstStyle>
            <a:lvl1pPr>
              <a:defRPr/>
            </a:lvl1pPr>
          </a:lstStyle>
          <a:p>
            <a:pPr lvl="0"/>
            <a:endParaRPr lang="en-GB"/>
          </a:p>
        </p:txBody>
      </p:sp>
      <p:sp>
        <p:nvSpPr>
          <p:cNvPr id="6" name="Marcador de número de diapositiva 5">
            <a:extLst>
              <a:ext uri="{FF2B5EF4-FFF2-40B4-BE49-F238E27FC236}">
                <a16:creationId xmlns:a16="http://schemas.microsoft.com/office/drawing/2014/main" id="{33F183A3-2BF3-76DC-D8E4-77EDD0F4FC66}"/>
              </a:ext>
            </a:extLst>
          </p:cNvPr>
          <p:cNvSpPr txBox="1">
            <a:spLocks noGrp="1"/>
          </p:cNvSpPr>
          <p:nvPr>
            <p:ph type="sldNum" sz="quarter" idx="8"/>
          </p:nvPr>
        </p:nvSpPr>
        <p:spPr/>
        <p:txBody>
          <a:bodyPr/>
          <a:lstStyle>
            <a:lvl1pPr>
              <a:defRPr/>
            </a:lvl1pPr>
          </a:lstStyle>
          <a:p>
            <a:pPr lvl="0"/>
            <a:fld id="{58B99CD1-65E7-8B47-88DE-99EE4D9319B5}" type="slidenum">
              <a:t>‹Nr.›</a:t>
            </a:fld>
            <a:endParaRPr lang="en-GB"/>
          </a:p>
        </p:txBody>
      </p:sp>
    </p:spTree>
    <p:extLst>
      <p:ext uri="{BB962C8B-B14F-4D97-AF65-F5344CB8AC3E}">
        <p14:creationId xmlns:p14="http://schemas.microsoft.com/office/powerpoint/2010/main" val="2191115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FA91F6-697E-8621-5E45-FCAA4A1750C3}"/>
              </a:ext>
            </a:extLst>
          </p:cNvPr>
          <p:cNvSpPr txBox="1">
            <a:spLocks noGrp="1"/>
          </p:cNvSpPr>
          <p:nvPr>
            <p:ph type="title"/>
          </p:nvPr>
        </p:nvSpPr>
        <p:spPr/>
        <p:txBody>
          <a:bodyPr/>
          <a:lstStyle>
            <a:lvl1pPr>
              <a:defRPr lang="es-ES"/>
            </a:lvl1pPr>
          </a:lstStyle>
          <a:p>
            <a:pPr lvl="0"/>
            <a:r>
              <a:rPr lang="es-ES"/>
              <a:t>Haga clic para modificar el estilo de título del patrón</a:t>
            </a:r>
          </a:p>
        </p:txBody>
      </p:sp>
      <p:sp>
        <p:nvSpPr>
          <p:cNvPr id="3" name="Marcador de contenido 2">
            <a:extLst>
              <a:ext uri="{FF2B5EF4-FFF2-40B4-BE49-F238E27FC236}">
                <a16:creationId xmlns:a16="http://schemas.microsoft.com/office/drawing/2014/main" id="{D1E7B1D3-C77D-B566-3106-44A3A83ADF39}"/>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A807EC2-FAE6-B554-351B-289AD97545C5}"/>
              </a:ext>
            </a:extLst>
          </p:cNvPr>
          <p:cNvSpPr txBox="1">
            <a:spLocks noGrp="1"/>
          </p:cNvSpPr>
          <p:nvPr>
            <p:ph type="dt" sz="half" idx="7"/>
          </p:nvPr>
        </p:nvSpPr>
        <p:spPr/>
        <p:txBody>
          <a:bodyPr/>
          <a:lstStyle>
            <a:lvl1pPr>
              <a:defRPr/>
            </a:lvl1pPr>
          </a:lstStyle>
          <a:p>
            <a:pPr lvl="0"/>
            <a:endParaRPr lang="en-GB"/>
          </a:p>
        </p:txBody>
      </p:sp>
      <p:sp>
        <p:nvSpPr>
          <p:cNvPr id="5" name="Marcador de pie de página 4">
            <a:extLst>
              <a:ext uri="{FF2B5EF4-FFF2-40B4-BE49-F238E27FC236}">
                <a16:creationId xmlns:a16="http://schemas.microsoft.com/office/drawing/2014/main" id="{CBFEDA7C-2A28-4C03-F2B5-8E3087F2475F}"/>
              </a:ext>
            </a:extLst>
          </p:cNvPr>
          <p:cNvSpPr txBox="1">
            <a:spLocks noGrp="1"/>
          </p:cNvSpPr>
          <p:nvPr>
            <p:ph type="ftr" sz="quarter" idx="9"/>
          </p:nvPr>
        </p:nvSpPr>
        <p:spPr/>
        <p:txBody>
          <a:bodyPr/>
          <a:lstStyle>
            <a:lvl1pPr>
              <a:defRPr/>
            </a:lvl1pPr>
          </a:lstStyle>
          <a:p>
            <a:pPr lvl="0"/>
            <a:endParaRPr lang="en-GB"/>
          </a:p>
        </p:txBody>
      </p:sp>
      <p:sp>
        <p:nvSpPr>
          <p:cNvPr id="6" name="Marcador de número de diapositiva 5">
            <a:extLst>
              <a:ext uri="{FF2B5EF4-FFF2-40B4-BE49-F238E27FC236}">
                <a16:creationId xmlns:a16="http://schemas.microsoft.com/office/drawing/2014/main" id="{BB86EE30-AF93-FD31-2979-172C0F9F3FA2}"/>
              </a:ext>
            </a:extLst>
          </p:cNvPr>
          <p:cNvSpPr txBox="1">
            <a:spLocks noGrp="1"/>
          </p:cNvSpPr>
          <p:nvPr>
            <p:ph type="sldNum" sz="quarter" idx="8"/>
          </p:nvPr>
        </p:nvSpPr>
        <p:spPr/>
        <p:txBody>
          <a:bodyPr/>
          <a:lstStyle>
            <a:lvl1pPr>
              <a:defRPr/>
            </a:lvl1pPr>
          </a:lstStyle>
          <a:p>
            <a:pPr lvl="0"/>
            <a:fld id="{309C28CE-2C1D-354C-BB0B-41522592CD35}" type="slidenum">
              <a:t>‹Nr.›</a:t>
            </a:fld>
            <a:endParaRPr lang="en-GB"/>
          </a:p>
        </p:txBody>
      </p:sp>
    </p:spTree>
    <p:extLst>
      <p:ext uri="{BB962C8B-B14F-4D97-AF65-F5344CB8AC3E}">
        <p14:creationId xmlns:p14="http://schemas.microsoft.com/office/powerpoint/2010/main" val="87138116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8BF0A1-EC66-FF7E-EC9E-40655AED200F}"/>
              </a:ext>
            </a:extLst>
          </p:cNvPr>
          <p:cNvSpPr txBox="1">
            <a:spLocks noGrp="1"/>
          </p:cNvSpPr>
          <p:nvPr>
            <p:ph type="title"/>
          </p:nvPr>
        </p:nvSpPr>
        <p:spPr>
          <a:xfrm>
            <a:off x="687391" y="1414467"/>
            <a:ext cx="8694736" cy="2357432"/>
          </a:xfrm>
        </p:spPr>
        <p:txBody>
          <a:bodyPr anchor="b"/>
          <a:lstStyle>
            <a:lvl1pPr>
              <a:defRPr lang="es-ES" sz="6000"/>
            </a:lvl1pPr>
          </a:lstStyle>
          <a:p>
            <a:pPr lvl="0"/>
            <a:r>
              <a:rPr lang="es-ES"/>
              <a:t>Haga clic para modificar el estilo de título del patrón</a:t>
            </a:r>
          </a:p>
        </p:txBody>
      </p:sp>
      <p:sp>
        <p:nvSpPr>
          <p:cNvPr id="3" name="Marcador de texto 2">
            <a:extLst>
              <a:ext uri="{FF2B5EF4-FFF2-40B4-BE49-F238E27FC236}">
                <a16:creationId xmlns:a16="http://schemas.microsoft.com/office/drawing/2014/main" id="{8D83C3C6-A326-B6C9-02EF-02914D7B337D}"/>
              </a:ext>
            </a:extLst>
          </p:cNvPr>
          <p:cNvSpPr txBox="1">
            <a:spLocks noGrp="1"/>
          </p:cNvSpPr>
          <p:nvPr>
            <p:ph type="body" idx="1"/>
          </p:nvPr>
        </p:nvSpPr>
        <p:spPr>
          <a:xfrm>
            <a:off x="687391" y="3794129"/>
            <a:ext cx="8694736" cy="1241426"/>
          </a:xfrm>
        </p:spPr>
        <p:txBody>
          <a:bodyPr/>
          <a:lstStyle>
            <a:lvl1pPr>
              <a:defRPr sz="2400">
                <a:solidFill>
                  <a:srgbClr val="898989"/>
                </a:solidFill>
              </a:defRPr>
            </a:lvl1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D4B8F21D-60F0-12B1-71A1-3B3681904BC6}"/>
              </a:ext>
            </a:extLst>
          </p:cNvPr>
          <p:cNvSpPr txBox="1">
            <a:spLocks noGrp="1"/>
          </p:cNvSpPr>
          <p:nvPr>
            <p:ph type="dt" sz="half" idx="7"/>
          </p:nvPr>
        </p:nvSpPr>
        <p:spPr/>
        <p:txBody>
          <a:bodyPr/>
          <a:lstStyle>
            <a:lvl1pPr>
              <a:defRPr/>
            </a:lvl1pPr>
          </a:lstStyle>
          <a:p>
            <a:pPr lvl="0"/>
            <a:endParaRPr lang="en-GB"/>
          </a:p>
        </p:txBody>
      </p:sp>
      <p:sp>
        <p:nvSpPr>
          <p:cNvPr id="5" name="Marcador de pie de página 4">
            <a:extLst>
              <a:ext uri="{FF2B5EF4-FFF2-40B4-BE49-F238E27FC236}">
                <a16:creationId xmlns:a16="http://schemas.microsoft.com/office/drawing/2014/main" id="{61249AF4-D6E6-7308-71AF-D9CCC657E3E2}"/>
              </a:ext>
            </a:extLst>
          </p:cNvPr>
          <p:cNvSpPr txBox="1">
            <a:spLocks noGrp="1"/>
          </p:cNvSpPr>
          <p:nvPr>
            <p:ph type="ftr" sz="quarter" idx="9"/>
          </p:nvPr>
        </p:nvSpPr>
        <p:spPr/>
        <p:txBody>
          <a:bodyPr/>
          <a:lstStyle>
            <a:lvl1pPr>
              <a:defRPr/>
            </a:lvl1pPr>
          </a:lstStyle>
          <a:p>
            <a:pPr lvl="0"/>
            <a:endParaRPr lang="en-GB"/>
          </a:p>
        </p:txBody>
      </p:sp>
      <p:sp>
        <p:nvSpPr>
          <p:cNvPr id="6" name="Marcador de número de diapositiva 5">
            <a:extLst>
              <a:ext uri="{FF2B5EF4-FFF2-40B4-BE49-F238E27FC236}">
                <a16:creationId xmlns:a16="http://schemas.microsoft.com/office/drawing/2014/main" id="{981F9494-256B-B825-DF6C-BE9C035E0CCF}"/>
              </a:ext>
            </a:extLst>
          </p:cNvPr>
          <p:cNvSpPr txBox="1">
            <a:spLocks noGrp="1"/>
          </p:cNvSpPr>
          <p:nvPr>
            <p:ph type="sldNum" sz="quarter" idx="8"/>
          </p:nvPr>
        </p:nvSpPr>
        <p:spPr/>
        <p:txBody>
          <a:bodyPr/>
          <a:lstStyle>
            <a:lvl1pPr>
              <a:defRPr/>
            </a:lvl1pPr>
          </a:lstStyle>
          <a:p>
            <a:pPr lvl="0"/>
            <a:fld id="{8A1FEFE0-3202-4E42-A743-931064AD611B}" type="slidenum">
              <a:t>‹Nr.›</a:t>
            </a:fld>
            <a:endParaRPr lang="en-GB"/>
          </a:p>
        </p:txBody>
      </p:sp>
    </p:spTree>
    <p:extLst>
      <p:ext uri="{BB962C8B-B14F-4D97-AF65-F5344CB8AC3E}">
        <p14:creationId xmlns:p14="http://schemas.microsoft.com/office/powerpoint/2010/main" val="3953311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90428A-8991-590A-B9FB-062FC25D7E4D}"/>
              </a:ext>
            </a:extLst>
          </p:cNvPr>
          <p:cNvSpPr txBox="1">
            <a:spLocks noGrp="1"/>
          </p:cNvSpPr>
          <p:nvPr>
            <p:ph type="title"/>
          </p:nvPr>
        </p:nvSpPr>
        <p:spPr/>
        <p:txBody>
          <a:bodyPr/>
          <a:lstStyle>
            <a:lvl1pPr>
              <a:defRPr lang="es-ES"/>
            </a:lvl1pPr>
          </a:lstStyle>
          <a:p>
            <a:pPr lvl="0"/>
            <a:r>
              <a:rPr lang="es-ES"/>
              <a:t>Haga clic para modificar el estilo de título del patrón</a:t>
            </a:r>
          </a:p>
        </p:txBody>
      </p:sp>
      <p:sp>
        <p:nvSpPr>
          <p:cNvPr id="3" name="Marcador de contenido 2">
            <a:extLst>
              <a:ext uri="{FF2B5EF4-FFF2-40B4-BE49-F238E27FC236}">
                <a16:creationId xmlns:a16="http://schemas.microsoft.com/office/drawing/2014/main" id="{A945362F-FF2E-6FCA-DE5B-08B5381F46D6}"/>
              </a:ext>
            </a:extLst>
          </p:cNvPr>
          <p:cNvSpPr txBox="1">
            <a:spLocks noGrp="1"/>
          </p:cNvSpPr>
          <p:nvPr>
            <p:ph idx="1"/>
          </p:nvPr>
        </p:nvSpPr>
        <p:spPr>
          <a:xfrm>
            <a:off x="503240" y="1327151"/>
            <a:ext cx="4459291" cy="3287716"/>
          </a:xfrm>
        </p:spPr>
        <p:txBody>
          <a:bodyPr/>
          <a:lstStyle>
            <a:lvl1pPr>
              <a:defRPr/>
            </a:lvl1pPr>
            <a:lvl2pPr>
              <a:defRPr/>
            </a:lvl2pPr>
            <a:lvl3pPr>
              <a:defRPr/>
            </a:lvl3pPr>
            <a:lvl4pPr>
              <a:defRPr/>
            </a:lvl4pPr>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27536E3-2DEF-4E3F-9406-5698DBF8C3C8}"/>
              </a:ext>
            </a:extLst>
          </p:cNvPr>
          <p:cNvSpPr txBox="1">
            <a:spLocks noGrp="1"/>
          </p:cNvSpPr>
          <p:nvPr>
            <p:ph idx="2"/>
          </p:nvPr>
        </p:nvSpPr>
        <p:spPr>
          <a:xfrm>
            <a:off x="5114925" y="1327151"/>
            <a:ext cx="4460872" cy="3287716"/>
          </a:xfrm>
        </p:spPr>
        <p:txBody>
          <a:bodyPr/>
          <a:lstStyle>
            <a:lvl1pPr>
              <a:defRPr/>
            </a:lvl1pPr>
            <a:lvl2pPr>
              <a:defRPr/>
            </a:lvl2pPr>
            <a:lvl3pPr>
              <a:defRPr/>
            </a:lvl3pPr>
            <a:lvl4pPr>
              <a:defRPr/>
            </a:lvl4pPr>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8AB724F-FBCE-3790-62E8-43AF4C9F8C7D}"/>
              </a:ext>
            </a:extLst>
          </p:cNvPr>
          <p:cNvSpPr txBox="1">
            <a:spLocks noGrp="1"/>
          </p:cNvSpPr>
          <p:nvPr>
            <p:ph type="dt" sz="half" idx="7"/>
          </p:nvPr>
        </p:nvSpPr>
        <p:spPr/>
        <p:txBody>
          <a:bodyPr/>
          <a:lstStyle>
            <a:lvl1pPr>
              <a:defRPr/>
            </a:lvl1pPr>
          </a:lstStyle>
          <a:p>
            <a:pPr lvl="0"/>
            <a:endParaRPr lang="en-GB"/>
          </a:p>
        </p:txBody>
      </p:sp>
      <p:sp>
        <p:nvSpPr>
          <p:cNvPr id="6" name="Marcador de pie de página 5">
            <a:extLst>
              <a:ext uri="{FF2B5EF4-FFF2-40B4-BE49-F238E27FC236}">
                <a16:creationId xmlns:a16="http://schemas.microsoft.com/office/drawing/2014/main" id="{8B1F7791-E3F5-C6CD-8C88-7C05D45FFBED}"/>
              </a:ext>
            </a:extLst>
          </p:cNvPr>
          <p:cNvSpPr txBox="1">
            <a:spLocks noGrp="1"/>
          </p:cNvSpPr>
          <p:nvPr>
            <p:ph type="ftr" sz="quarter" idx="9"/>
          </p:nvPr>
        </p:nvSpPr>
        <p:spPr/>
        <p:txBody>
          <a:bodyPr/>
          <a:lstStyle>
            <a:lvl1pPr>
              <a:defRPr/>
            </a:lvl1pPr>
          </a:lstStyle>
          <a:p>
            <a:pPr lvl="0"/>
            <a:endParaRPr lang="en-GB"/>
          </a:p>
        </p:txBody>
      </p:sp>
      <p:sp>
        <p:nvSpPr>
          <p:cNvPr id="7" name="Marcador de número de diapositiva 6">
            <a:extLst>
              <a:ext uri="{FF2B5EF4-FFF2-40B4-BE49-F238E27FC236}">
                <a16:creationId xmlns:a16="http://schemas.microsoft.com/office/drawing/2014/main" id="{D3E485BF-6571-076C-D13A-176EC3DB746D}"/>
              </a:ext>
            </a:extLst>
          </p:cNvPr>
          <p:cNvSpPr txBox="1">
            <a:spLocks noGrp="1"/>
          </p:cNvSpPr>
          <p:nvPr>
            <p:ph type="sldNum" sz="quarter" idx="8"/>
          </p:nvPr>
        </p:nvSpPr>
        <p:spPr/>
        <p:txBody>
          <a:bodyPr/>
          <a:lstStyle>
            <a:lvl1pPr>
              <a:defRPr/>
            </a:lvl1pPr>
          </a:lstStyle>
          <a:p>
            <a:pPr lvl="0"/>
            <a:fld id="{4C72A06A-52D1-B943-94AB-50A57863BF56}" type="slidenum">
              <a:t>‹Nr.›</a:t>
            </a:fld>
            <a:endParaRPr lang="en-GB"/>
          </a:p>
        </p:txBody>
      </p:sp>
    </p:spTree>
    <p:extLst>
      <p:ext uri="{BB962C8B-B14F-4D97-AF65-F5344CB8AC3E}">
        <p14:creationId xmlns:p14="http://schemas.microsoft.com/office/powerpoint/2010/main" val="2402465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AEDF14-A813-2CD1-EBED-114965DC47A4}"/>
              </a:ext>
            </a:extLst>
          </p:cNvPr>
          <p:cNvSpPr txBox="1">
            <a:spLocks noGrp="1"/>
          </p:cNvSpPr>
          <p:nvPr>
            <p:ph type="title"/>
          </p:nvPr>
        </p:nvSpPr>
        <p:spPr>
          <a:xfrm>
            <a:off x="693736" y="301623"/>
            <a:ext cx="8694736" cy="1096959"/>
          </a:xfrm>
        </p:spPr>
        <p:txBody>
          <a:bodyPr/>
          <a:lstStyle>
            <a:lvl1pPr>
              <a:defRPr lang="es-ES"/>
            </a:lvl1pPr>
          </a:lstStyle>
          <a:p>
            <a:pPr lvl="0"/>
            <a:r>
              <a:rPr lang="es-ES"/>
              <a:t>Haga clic para modificar el estilo de título del patrón</a:t>
            </a:r>
          </a:p>
        </p:txBody>
      </p:sp>
      <p:sp>
        <p:nvSpPr>
          <p:cNvPr id="3" name="Marcador de texto 2">
            <a:extLst>
              <a:ext uri="{FF2B5EF4-FFF2-40B4-BE49-F238E27FC236}">
                <a16:creationId xmlns:a16="http://schemas.microsoft.com/office/drawing/2014/main" id="{003AD994-EF4A-19C2-C3B5-830A54F75B7D}"/>
              </a:ext>
            </a:extLst>
          </p:cNvPr>
          <p:cNvSpPr txBox="1">
            <a:spLocks noGrp="1"/>
          </p:cNvSpPr>
          <p:nvPr>
            <p:ph type="body" idx="1"/>
          </p:nvPr>
        </p:nvSpPr>
        <p:spPr>
          <a:xfrm>
            <a:off x="693736" y="1390646"/>
            <a:ext cx="4265611" cy="681035"/>
          </a:xfrm>
        </p:spPr>
        <p:txBody>
          <a:bodyPr anchor="b"/>
          <a:lstStyle>
            <a:lvl1pPr>
              <a:defRPr sz="2400" b="1"/>
            </a:lvl1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00DFE5D-29BB-8D39-A8CC-9C64419DA6D0}"/>
              </a:ext>
            </a:extLst>
          </p:cNvPr>
          <p:cNvSpPr txBox="1">
            <a:spLocks noGrp="1"/>
          </p:cNvSpPr>
          <p:nvPr>
            <p:ph idx="2"/>
          </p:nvPr>
        </p:nvSpPr>
        <p:spPr>
          <a:xfrm>
            <a:off x="693736" y="2071692"/>
            <a:ext cx="4265611" cy="3046415"/>
          </a:xfrm>
        </p:spPr>
        <p:txBody>
          <a:bodyPr/>
          <a:lstStyle>
            <a:lvl1pPr>
              <a:defRPr/>
            </a:lvl1pPr>
            <a:lvl2pPr>
              <a:defRPr/>
            </a:lvl2pPr>
            <a:lvl3pPr>
              <a:defRPr/>
            </a:lvl3pPr>
            <a:lvl4pPr>
              <a:defRPr/>
            </a:lvl4pPr>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C0DCFE7-16AD-AD4A-8A61-D77CB1D918FA}"/>
              </a:ext>
            </a:extLst>
          </p:cNvPr>
          <p:cNvSpPr txBox="1">
            <a:spLocks noGrp="1"/>
          </p:cNvSpPr>
          <p:nvPr>
            <p:ph type="body" idx="3"/>
          </p:nvPr>
        </p:nvSpPr>
        <p:spPr>
          <a:xfrm>
            <a:off x="5103815" y="1390646"/>
            <a:ext cx="4284658" cy="681035"/>
          </a:xfrm>
        </p:spPr>
        <p:txBody>
          <a:bodyPr anchor="b"/>
          <a:lstStyle>
            <a:lvl1pPr>
              <a:defRPr sz="2400" b="1"/>
            </a:lvl1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C006D3E-26AB-3B31-4A0C-8904E0BDE614}"/>
              </a:ext>
            </a:extLst>
          </p:cNvPr>
          <p:cNvSpPr txBox="1">
            <a:spLocks noGrp="1"/>
          </p:cNvSpPr>
          <p:nvPr>
            <p:ph idx="4"/>
          </p:nvPr>
        </p:nvSpPr>
        <p:spPr>
          <a:xfrm>
            <a:off x="5103815" y="2071692"/>
            <a:ext cx="4284658" cy="3046415"/>
          </a:xfrm>
        </p:spPr>
        <p:txBody>
          <a:bodyPr/>
          <a:lstStyle>
            <a:lvl1pPr>
              <a:defRPr/>
            </a:lvl1pPr>
            <a:lvl2pPr>
              <a:defRPr/>
            </a:lvl2pPr>
            <a:lvl3pPr>
              <a:defRPr/>
            </a:lvl3pPr>
            <a:lvl4pPr>
              <a:defRPr/>
            </a:lvl4pPr>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D472EDAA-2A2E-8DDC-6BE5-317710B124DE}"/>
              </a:ext>
            </a:extLst>
          </p:cNvPr>
          <p:cNvSpPr txBox="1">
            <a:spLocks noGrp="1"/>
          </p:cNvSpPr>
          <p:nvPr>
            <p:ph type="dt" sz="half" idx="7"/>
          </p:nvPr>
        </p:nvSpPr>
        <p:spPr/>
        <p:txBody>
          <a:bodyPr/>
          <a:lstStyle>
            <a:lvl1pPr>
              <a:defRPr/>
            </a:lvl1pPr>
          </a:lstStyle>
          <a:p>
            <a:pPr lvl="0"/>
            <a:endParaRPr lang="en-GB"/>
          </a:p>
        </p:txBody>
      </p:sp>
      <p:sp>
        <p:nvSpPr>
          <p:cNvPr id="8" name="Marcador de pie de página 7">
            <a:extLst>
              <a:ext uri="{FF2B5EF4-FFF2-40B4-BE49-F238E27FC236}">
                <a16:creationId xmlns:a16="http://schemas.microsoft.com/office/drawing/2014/main" id="{D2517365-CFC9-1843-814D-8935F6CDBD77}"/>
              </a:ext>
            </a:extLst>
          </p:cNvPr>
          <p:cNvSpPr txBox="1">
            <a:spLocks noGrp="1"/>
          </p:cNvSpPr>
          <p:nvPr>
            <p:ph type="ftr" sz="quarter" idx="9"/>
          </p:nvPr>
        </p:nvSpPr>
        <p:spPr/>
        <p:txBody>
          <a:bodyPr/>
          <a:lstStyle>
            <a:lvl1pPr>
              <a:defRPr/>
            </a:lvl1pPr>
          </a:lstStyle>
          <a:p>
            <a:pPr lvl="0"/>
            <a:endParaRPr lang="en-GB"/>
          </a:p>
        </p:txBody>
      </p:sp>
      <p:sp>
        <p:nvSpPr>
          <p:cNvPr id="9" name="Marcador de número de diapositiva 8">
            <a:extLst>
              <a:ext uri="{FF2B5EF4-FFF2-40B4-BE49-F238E27FC236}">
                <a16:creationId xmlns:a16="http://schemas.microsoft.com/office/drawing/2014/main" id="{1C9FDBEC-2BC9-F633-BA99-D3C13844A6A0}"/>
              </a:ext>
            </a:extLst>
          </p:cNvPr>
          <p:cNvSpPr txBox="1">
            <a:spLocks noGrp="1"/>
          </p:cNvSpPr>
          <p:nvPr>
            <p:ph type="sldNum" sz="quarter" idx="8"/>
          </p:nvPr>
        </p:nvSpPr>
        <p:spPr/>
        <p:txBody>
          <a:bodyPr/>
          <a:lstStyle>
            <a:lvl1pPr>
              <a:defRPr/>
            </a:lvl1pPr>
          </a:lstStyle>
          <a:p>
            <a:pPr lvl="0"/>
            <a:fld id="{7E07D517-4EF6-1344-960D-ACEE1BD16D7D}" type="slidenum">
              <a:t>‹Nr.›</a:t>
            </a:fld>
            <a:endParaRPr lang="en-GB"/>
          </a:p>
        </p:txBody>
      </p:sp>
    </p:spTree>
    <p:extLst>
      <p:ext uri="{BB962C8B-B14F-4D97-AF65-F5344CB8AC3E}">
        <p14:creationId xmlns:p14="http://schemas.microsoft.com/office/powerpoint/2010/main" val="34501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64E052-DA98-BCB0-B22E-392457372E83}"/>
              </a:ext>
            </a:extLst>
          </p:cNvPr>
          <p:cNvSpPr txBox="1">
            <a:spLocks noGrp="1"/>
          </p:cNvSpPr>
          <p:nvPr>
            <p:ph type="title"/>
          </p:nvPr>
        </p:nvSpPr>
        <p:spPr/>
        <p:txBody>
          <a:bodyPr/>
          <a:lstStyle>
            <a:lvl1pPr>
              <a:defRPr lang="es-ES"/>
            </a:lvl1pPr>
          </a:lstStyle>
          <a:p>
            <a:pPr lvl="0"/>
            <a:r>
              <a:rPr lang="es-ES"/>
              <a:t>Haga clic para modificar el estilo de título del patrón</a:t>
            </a:r>
          </a:p>
        </p:txBody>
      </p:sp>
      <p:sp>
        <p:nvSpPr>
          <p:cNvPr id="3" name="Marcador de fecha 2">
            <a:extLst>
              <a:ext uri="{FF2B5EF4-FFF2-40B4-BE49-F238E27FC236}">
                <a16:creationId xmlns:a16="http://schemas.microsoft.com/office/drawing/2014/main" id="{693FB154-7BF7-D656-E6A2-9197DEF4E105}"/>
              </a:ext>
            </a:extLst>
          </p:cNvPr>
          <p:cNvSpPr txBox="1">
            <a:spLocks noGrp="1"/>
          </p:cNvSpPr>
          <p:nvPr>
            <p:ph type="dt" sz="half" idx="7"/>
          </p:nvPr>
        </p:nvSpPr>
        <p:spPr/>
        <p:txBody>
          <a:bodyPr/>
          <a:lstStyle>
            <a:lvl1pPr>
              <a:defRPr/>
            </a:lvl1pPr>
          </a:lstStyle>
          <a:p>
            <a:pPr lvl="0"/>
            <a:endParaRPr lang="en-GB"/>
          </a:p>
        </p:txBody>
      </p:sp>
      <p:sp>
        <p:nvSpPr>
          <p:cNvPr id="4" name="Marcador de pie de página 3">
            <a:extLst>
              <a:ext uri="{FF2B5EF4-FFF2-40B4-BE49-F238E27FC236}">
                <a16:creationId xmlns:a16="http://schemas.microsoft.com/office/drawing/2014/main" id="{CC865965-5211-975E-8703-349F8E4CD779}"/>
              </a:ext>
            </a:extLst>
          </p:cNvPr>
          <p:cNvSpPr txBox="1">
            <a:spLocks noGrp="1"/>
          </p:cNvSpPr>
          <p:nvPr>
            <p:ph type="ftr" sz="quarter" idx="9"/>
          </p:nvPr>
        </p:nvSpPr>
        <p:spPr/>
        <p:txBody>
          <a:bodyPr/>
          <a:lstStyle>
            <a:lvl1pPr>
              <a:defRPr/>
            </a:lvl1pPr>
          </a:lstStyle>
          <a:p>
            <a:pPr lvl="0"/>
            <a:endParaRPr lang="en-GB"/>
          </a:p>
        </p:txBody>
      </p:sp>
      <p:sp>
        <p:nvSpPr>
          <p:cNvPr id="5" name="Marcador de número de diapositiva 4">
            <a:extLst>
              <a:ext uri="{FF2B5EF4-FFF2-40B4-BE49-F238E27FC236}">
                <a16:creationId xmlns:a16="http://schemas.microsoft.com/office/drawing/2014/main" id="{686E7F56-092F-359E-FBBB-91ABCED6E56C}"/>
              </a:ext>
            </a:extLst>
          </p:cNvPr>
          <p:cNvSpPr txBox="1">
            <a:spLocks noGrp="1"/>
          </p:cNvSpPr>
          <p:nvPr>
            <p:ph type="sldNum" sz="quarter" idx="8"/>
          </p:nvPr>
        </p:nvSpPr>
        <p:spPr/>
        <p:txBody>
          <a:bodyPr/>
          <a:lstStyle>
            <a:lvl1pPr>
              <a:defRPr/>
            </a:lvl1pPr>
          </a:lstStyle>
          <a:p>
            <a:pPr lvl="0"/>
            <a:fld id="{BF21F1E0-CC71-4C4B-B894-F6784FCD95AC}" type="slidenum">
              <a:t>‹Nr.›</a:t>
            </a:fld>
            <a:endParaRPr lang="en-GB"/>
          </a:p>
        </p:txBody>
      </p:sp>
    </p:spTree>
    <p:extLst>
      <p:ext uri="{BB962C8B-B14F-4D97-AF65-F5344CB8AC3E}">
        <p14:creationId xmlns:p14="http://schemas.microsoft.com/office/powerpoint/2010/main" val="1107458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C3C39C7-55F9-0B2A-588F-03100506D3D5}"/>
              </a:ext>
            </a:extLst>
          </p:cNvPr>
          <p:cNvSpPr txBox="1">
            <a:spLocks noGrp="1"/>
          </p:cNvSpPr>
          <p:nvPr>
            <p:ph type="dt" sz="half" idx="7"/>
          </p:nvPr>
        </p:nvSpPr>
        <p:spPr/>
        <p:txBody>
          <a:bodyPr/>
          <a:lstStyle>
            <a:lvl1pPr>
              <a:defRPr/>
            </a:lvl1pPr>
          </a:lstStyle>
          <a:p>
            <a:pPr lvl="0"/>
            <a:endParaRPr lang="en-GB"/>
          </a:p>
        </p:txBody>
      </p:sp>
      <p:sp>
        <p:nvSpPr>
          <p:cNvPr id="3" name="Marcador de pie de página 2">
            <a:extLst>
              <a:ext uri="{FF2B5EF4-FFF2-40B4-BE49-F238E27FC236}">
                <a16:creationId xmlns:a16="http://schemas.microsoft.com/office/drawing/2014/main" id="{228D02B0-2123-5225-1B28-19502F1AC7AE}"/>
              </a:ext>
            </a:extLst>
          </p:cNvPr>
          <p:cNvSpPr txBox="1">
            <a:spLocks noGrp="1"/>
          </p:cNvSpPr>
          <p:nvPr>
            <p:ph type="ftr" sz="quarter" idx="9"/>
          </p:nvPr>
        </p:nvSpPr>
        <p:spPr/>
        <p:txBody>
          <a:bodyPr/>
          <a:lstStyle>
            <a:lvl1pPr>
              <a:defRPr/>
            </a:lvl1pPr>
          </a:lstStyle>
          <a:p>
            <a:pPr lvl="0"/>
            <a:endParaRPr lang="en-GB"/>
          </a:p>
        </p:txBody>
      </p:sp>
      <p:sp>
        <p:nvSpPr>
          <p:cNvPr id="4" name="Marcador de número de diapositiva 3">
            <a:extLst>
              <a:ext uri="{FF2B5EF4-FFF2-40B4-BE49-F238E27FC236}">
                <a16:creationId xmlns:a16="http://schemas.microsoft.com/office/drawing/2014/main" id="{19FB32F5-898E-0F37-7AB6-E8C31F926CA2}"/>
              </a:ext>
            </a:extLst>
          </p:cNvPr>
          <p:cNvSpPr txBox="1">
            <a:spLocks noGrp="1"/>
          </p:cNvSpPr>
          <p:nvPr>
            <p:ph type="sldNum" sz="quarter" idx="8"/>
          </p:nvPr>
        </p:nvSpPr>
        <p:spPr/>
        <p:txBody>
          <a:bodyPr/>
          <a:lstStyle>
            <a:lvl1pPr>
              <a:defRPr/>
            </a:lvl1pPr>
          </a:lstStyle>
          <a:p>
            <a:pPr lvl="0"/>
            <a:fld id="{43E0CF93-5753-8D4C-AA48-72D794AF50EC}" type="slidenum">
              <a:t>‹Nr.›</a:t>
            </a:fld>
            <a:endParaRPr lang="en-GB"/>
          </a:p>
        </p:txBody>
      </p:sp>
    </p:spTree>
    <p:extLst>
      <p:ext uri="{BB962C8B-B14F-4D97-AF65-F5344CB8AC3E}">
        <p14:creationId xmlns:p14="http://schemas.microsoft.com/office/powerpoint/2010/main" val="4238152936"/>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F07DB3-C976-D4E5-9899-CAF90BF21F2C}"/>
              </a:ext>
            </a:extLst>
          </p:cNvPr>
          <p:cNvSpPr txBox="1">
            <a:spLocks noGrp="1"/>
          </p:cNvSpPr>
          <p:nvPr>
            <p:ph type="title"/>
          </p:nvPr>
        </p:nvSpPr>
        <p:spPr>
          <a:xfrm>
            <a:off x="693736" y="377820"/>
            <a:ext cx="3251204" cy="1323978"/>
          </a:xfrm>
        </p:spPr>
        <p:txBody>
          <a:bodyPr anchor="b"/>
          <a:lstStyle>
            <a:lvl1pPr>
              <a:defRPr lang="es-ES" sz="3200"/>
            </a:lvl1pPr>
          </a:lstStyle>
          <a:p>
            <a:pPr lvl="0"/>
            <a:r>
              <a:rPr lang="es-ES"/>
              <a:t>Haga clic para modificar el estilo de título del patrón</a:t>
            </a:r>
          </a:p>
        </p:txBody>
      </p:sp>
      <p:sp>
        <p:nvSpPr>
          <p:cNvPr id="3" name="Marcador de contenido 2">
            <a:extLst>
              <a:ext uri="{FF2B5EF4-FFF2-40B4-BE49-F238E27FC236}">
                <a16:creationId xmlns:a16="http://schemas.microsoft.com/office/drawing/2014/main" id="{1B154AF4-7CF6-E33A-A0B4-E1616258067B}"/>
              </a:ext>
            </a:extLst>
          </p:cNvPr>
          <p:cNvSpPr txBox="1">
            <a:spLocks noGrp="1"/>
          </p:cNvSpPr>
          <p:nvPr>
            <p:ph idx="1"/>
          </p:nvPr>
        </p:nvSpPr>
        <p:spPr>
          <a:xfrm>
            <a:off x="4286249" y="815973"/>
            <a:ext cx="5102223" cy="4030666"/>
          </a:xfrm>
        </p:spPr>
        <p:txBody>
          <a:bodyPr/>
          <a:lstStyle>
            <a:lvl1pPr>
              <a:defRPr/>
            </a:lvl1pPr>
            <a:lvl2pPr>
              <a:defRPr sz="2800"/>
            </a:lvl2pPr>
            <a:lvl3pPr>
              <a:defRPr sz="2400"/>
            </a:lvl3pPr>
            <a:lvl4pPr>
              <a:defRPr sz="2000"/>
            </a:lvl4pPr>
            <a:lvl5pPr>
              <a:defRPr sz="2000"/>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1532084-DC0E-E5E0-6E6A-CA0089475D14}"/>
              </a:ext>
            </a:extLst>
          </p:cNvPr>
          <p:cNvSpPr txBox="1">
            <a:spLocks noGrp="1"/>
          </p:cNvSpPr>
          <p:nvPr>
            <p:ph type="body" idx="2"/>
          </p:nvPr>
        </p:nvSpPr>
        <p:spPr>
          <a:xfrm>
            <a:off x="693736" y="1701798"/>
            <a:ext cx="3251204" cy="3151186"/>
          </a:xfrm>
        </p:spPr>
        <p:txBody>
          <a:bodyPr/>
          <a:lstStyle>
            <a:lvl1pPr>
              <a:defRPr sz="1600"/>
            </a:lvl1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010536E-DAFE-E591-7E84-BA106F0F1F33}"/>
              </a:ext>
            </a:extLst>
          </p:cNvPr>
          <p:cNvSpPr txBox="1">
            <a:spLocks noGrp="1"/>
          </p:cNvSpPr>
          <p:nvPr>
            <p:ph type="dt" sz="half" idx="7"/>
          </p:nvPr>
        </p:nvSpPr>
        <p:spPr/>
        <p:txBody>
          <a:bodyPr/>
          <a:lstStyle>
            <a:lvl1pPr>
              <a:defRPr/>
            </a:lvl1pPr>
          </a:lstStyle>
          <a:p>
            <a:pPr lvl="0"/>
            <a:endParaRPr lang="en-GB"/>
          </a:p>
        </p:txBody>
      </p:sp>
      <p:sp>
        <p:nvSpPr>
          <p:cNvPr id="6" name="Marcador de pie de página 5">
            <a:extLst>
              <a:ext uri="{FF2B5EF4-FFF2-40B4-BE49-F238E27FC236}">
                <a16:creationId xmlns:a16="http://schemas.microsoft.com/office/drawing/2014/main" id="{518DF21A-3ED0-8B54-FA05-FE4C45A2CFA3}"/>
              </a:ext>
            </a:extLst>
          </p:cNvPr>
          <p:cNvSpPr txBox="1">
            <a:spLocks noGrp="1"/>
          </p:cNvSpPr>
          <p:nvPr>
            <p:ph type="ftr" sz="quarter" idx="9"/>
          </p:nvPr>
        </p:nvSpPr>
        <p:spPr/>
        <p:txBody>
          <a:bodyPr/>
          <a:lstStyle>
            <a:lvl1pPr>
              <a:defRPr/>
            </a:lvl1pPr>
          </a:lstStyle>
          <a:p>
            <a:pPr lvl="0"/>
            <a:endParaRPr lang="en-GB"/>
          </a:p>
        </p:txBody>
      </p:sp>
      <p:sp>
        <p:nvSpPr>
          <p:cNvPr id="7" name="Marcador de número de diapositiva 6">
            <a:extLst>
              <a:ext uri="{FF2B5EF4-FFF2-40B4-BE49-F238E27FC236}">
                <a16:creationId xmlns:a16="http://schemas.microsoft.com/office/drawing/2014/main" id="{F87B2A1F-D4FD-A4B1-F9C5-401078D9790D}"/>
              </a:ext>
            </a:extLst>
          </p:cNvPr>
          <p:cNvSpPr txBox="1">
            <a:spLocks noGrp="1"/>
          </p:cNvSpPr>
          <p:nvPr>
            <p:ph type="sldNum" sz="quarter" idx="8"/>
          </p:nvPr>
        </p:nvSpPr>
        <p:spPr/>
        <p:txBody>
          <a:bodyPr/>
          <a:lstStyle>
            <a:lvl1pPr>
              <a:defRPr/>
            </a:lvl1pPr>
          </a:lstStyle>
          <a:p>
            <a:pPr lvl="0"/>
            <a:fld id="{A84D651E-FA19-FD4B-AE0C-78B0713F7BFC}" type="slidenum">
              <a:t>‹Nr.›</a:t>
            </a:fld>
            <a:endParaRPr lang="en-GB"/>
          </a:p>
        </p:txBody>
      </p:sp>
    </p:spTree>
    <p:extLst>
      <p:ext uri="{BB962C8B-B14F-4D97-AF65-F5344CB8AC3E}">
        <p14:creationId xmlns:p14="http://schemas.microsoft.com/office/powerpoint/2010/main" val="3267785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2A07F2-BB3F-1910-803C-8C1AAC6F7A87}"/>
              </a:ext>
            </a:extLst>
          </p:cNvPr>
          <p:cNvSpPr txBox="1">
            <a:spLocks noGrp="1"/>
          </p:cNvSpPr>
          <p:nvPr>
            <p:ph type="title"/>
          </p:nvPr>
        </p:nvSpPr>
        <p:spPr>
          <a:xfrm>
            <a:off x="693736" y="377820"/>
            <a:ext cx="3251204" cy="1323978"/>
          </a:xfrm>
        </p:spPr>
        <p:txBody>
          <a:bodyPr anchor="b"/>
          <a:lstStyle>
            <a:lvl1pPr>
              <a:defRPr lang="es-ES" sz="3200"/>
            </a:lvl1pPr>
          </a:lstStyle>
          <a:p>
            <a:pPr lvl="0"/>
            <a:r>
              <a:rPr lang="es-ES"/>
              <a:t>Haga clic para modificar el estilo de título del patrón</a:t>
            </a:r>
          </a:p>
        </p:txBody>
      </p:sp>
      <p:sp>
        <p:nvSpPr>
          <p:cNvPr id="3" name="Marcador de posición de imagen 2">
            <a:extLst>
              <a:ext uri="{FF2B5EF4-FFF2-40B4-BE49-F238E27FC236}">
                <a16:creationId xmlns:a16="http://schemas.microsoft.com/office/drawing/2014/main" id="{92DA24DB-1146-713E-24B6-09E2A819E12D}"/>
              </a:ext>
            </a:extLst>
          </p:cNvPr>
          <p:cNvSpPr txBox="1">
            <a:spLocks noGrp="1"/>
          </p:cNvSpPr>
          <p:nvPr>
            <p:ph type="pic" idx="1"/>
          </p:nvPr>
        </p:nvSpPr>
        <p:spPr>
          <a:xfrm>
            <a:off x="4286249" y="815973"/>
            <a:ext cx="5102223" cy="4030666"/>
          </a:xfrm>
        </p:spPr>
        <p:txBody>
          <a:bodyPr/>
          <a:lstStyle>
            <a:lvl1pPr>
              <a:defRPr/>
            </a:lvl1pPr>
          </a:lstStyle>
          <a:p>
            <a:pPr lvl="0"/>
            <a:endParaRPr lang="es-ES"/>
          </a:p>
        </p:txBody>
      </p:sp>
      <p:sp>
        <p:nvSpPr>
          <p:cNvPr id="4" name="Marcador de texto 3">
            <a:extLst>
              <a:ext uri="{FF2B5EF4-FFF2-40B4-BE49-F238E27FC236}">
                <a16:creationId xmlns:a16="http://schemas.microsoft.com/office/drawing/2014/main" id="{2F937FD6-87C1-7DAB-B6E5-E8BF69C76D85}"/>
              </a:ext>
            </a:extLst>
          </p:cNvPr>
          <p:cNvSpPr txBox="1">
            <a:spLocks noGrp="1"/>
          </p:cNvSpPr>
          <p:nvPr>
            <p:ph type="body" idx="2"/>
          </p:nvPr>
        </p:nvSpPr>
        <p:spPr>
          <a:xfrm>
            <a:off x="693736" y="1701798"/>
            <a:ext cx="3251204" cy="3151186"/>
          </a:xfrm>
        </p:spPr>
        <p:txBody>
          <a:bodyPr/>
          <a:lstStyle>
            <a:lvl1pPr>
              <a:defRPr sz="1600"/>
            </a:lvl1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046594C-462D-DDF1-97D8-B18E4A22D8DD}"/>
              </a:ext>
            </a:extLst>
          </p:cNvPr>
          <p:cNvSpPr txBox="1">
            <a:spLocks noGrp="1"/>
          </p:cNvSpPr>
          <p:nvPr>
            <p:ph type="dt" sz="half" idx="7"/>
          </p:nvPr>
        </p:nvSpPr>
        <p:spPr/>
        <p:txBody>
          <a:bodyPr/>
          <a:lstStyle>
            <a:lvl1pPr>
              <a:defRPr/>
            </a:lvl1pPr>
          </a:lstStyle>
          <a:p>
            <a:pPr lvl="0"/>
            <a:endParaRPr lang="en-GB"/>
          </a:p>
        </p:txBody>
      </p:sp>
      <p:sp>
        <p:nvSpPr>
          <p:cNvPr id="6" name="Marcador de pie de página 5">
            <a:extLst>
              <a:ext uri="{FF2B5EF4-FFF2-40B4-BE49-F238E27FC236}">
                <a16:creationId xmlns:a16="http://schemas.microsoft.com/office/drawing/2014/main" id="{1EBF4425-E6A2-0B36-87DF-07D8D9BC9CF8}"/>
              </a:ext>
            </a:extLst>
          </p:cNvPr>
          <p:cNvSpPr txBox="1">
            <a:spLocks noGrp="1"/>
          </p:cNvSpPr>
          <p:nvPr>
            <p:ph type="ftr" sz="quarter" idx="9"/>
          </p:nvPr>
        </p:nvSpPr>
        <p:spPr/>
        <p:txBody>
          <a:bodyPr/>
          <a:lstStyle>
            <a:lvl1pPr>
              <a:defRPr/>
            </a:lvl1pPr>
          </a:lstStyle>
          <a:p>
            <a:pPr lvl="0"/>
            <a:endParaRPr lang="en-GB"/>
          </a:p>
        </p:txBody>
      </p:sp>
      <p:sp>
        <p:nvSpPr>
          <p:cNvPr id="7" name="Marcador de número de diapositiva 6">
            <a:extLst>
              <a:ext uri="{FF2B5EF4-FFF2-40B4-BE49-F238E27FC236}">
                <a16:creationId xmlns:a16="http://schemas.microsoft.com/office/drawing/2014/main" id="{74D76BFE-0EEC-D3EC-8B8E-D72E54CDAE4F}"/>
              </a:ext>
            </a:extLst>
          </p:cNvPr>
          <p:cNvSpPr txBox="1">
            <a:spLocks noGrp="1"/>
          </p:cNvSpPr>
          <p:nvPr>
            <p:ph type="sldNum" sz="quarter" idx="8"/>
          </p:nvPr>
        </p:nvSpPr>
        <p:spPr/>
        <p:txBody>
          <a:bodyPr/>
          <a:lstStyle>
            <a:lvl1pPr>
              <a:defRPr/>
            </a:lvl1pPr>
          </a:lstStyle>
          <a:p>
            <a:pPr lvl="0"/>
            <a:fld id="{3589CB3D-BDC6-6D42-B934-B01B17008E84}" type="slidenum">
              <a:t>‹Nr.›</a:t>
            </a:fld>
            <a:endParaRPr lang="en-GB"/>
          </a:p>
        </p:txBody>
      </p:sp>
    </p:spTree>
    <p:extLst>
      <p:ext uri="{BB962C8B-B14F-4D97-AF65-F5344CB8AC3E}">
        <p14:creationId xmlns:p14="http://schemas.microsoft.com/office/powerpoint/2010/main" val="2794620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1720A7F0-BE99-F4C7-B916-63662D1A28E6}"/>
              </a:ext>
            </a:extLst>
          </p:cNvPr>
          <p:cNvSpPr txBox="1">
            <a:spLocks noGrp="1"/>
          </p:cNvSpPr>
          <p:nvPr>
            <p:ph type="title"/>
          </p:nvPr>
        </p:nvSpPr>
        <p:spPr>
          <a:xfrm>
            <a:off x="503998" y="226076"/>
            <a:ext cx="9071643" cy="946440"/>
          </a:xfrm>
          <a:prstGeom prst="rect">
            <a:avLst/>
          </a:prstGeom>
          <a:noFill/>
          <a:ln>
            <a:noFill/>
          </a:ln>
        </p:spPr>
        <p:txBody>
          <a:bodyPr vert="horz" wrap="square" lIns="0" tIns="0" rIns="0" bIns="0" anchor="ctr" anchorCtr="1" compatLnSpc="1">
            <a:noAutofit/>
          </a:bodyPr>
          <a:lstStyle/>
          <a:p>
            <a:pPr lvl="0"/>
            <a:endParaRPr lang="en-GB"/>
          </a:p>
        </p:txBody>
      </p:sp>
      <p:sp>
        <p:nvSpPr>
          <p:cNvPr id="3" name="Marcador de texto 2">
            <a:extLst>
              <a:ext uri="{FF2B5EF4-FFF2-40B4-BE49-F238E27FC236}">
                <a16:creationId xmlns:a16="http://schemas.microsoft.com/office/drawing/2014/main" id="{D4869CEF-BC9E-95BA-E596-2938DE6C09DB}"/>
              </a:ext>
            </a:extLst>
          </p:cNvPr>
          <p:cNvSpPr txBox="1">
            <a:spLocks noGrp="1"/>
          </p:cNvSpPr>
          <p:nvPr>
            <p:ph type="body" idx="1"/>
          </p:nvPr>
        </p:nvSpPr>
        <p:spPr>
          <a:xfrm>
            <a:off x="503998" y="1326602"/>
            <a:ext cx="9071643" cy="3288237"/>
          </a:xfrm>
          <a:prstGeom prst="rect">
            <a:avLst/>
          </a:prstGeom>
          <a:noFill/>
          <a:ln>
            <a:noFill/>
          </a:ln>
        </p:spPr>
        <p:txBody>
          <a:bodyPr vert="horz" wrap="square" lIns="0" tIns="0" rIns="0" bIns="0" anchor="t" anchorCtr="0" compatLnSpc="1">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283628D6-BE7D-DC2F-EF74-3EFE238F9C86}"/>
              </a:ext>
            </a:extLst>
          </p:cNvPr>
          <p:cNvSpPr txBox="1">
            <a:spLocks noGrp="1"/>
          </p:cNvSpPr>
          <p:nvPr>
            <p:ph type="dt" sz="half" idx="2"/>
          </p:nvPr>
        </p:nvSpPr>
        <p:spPr>
          <a:xfrm>
            <a:off x="503998" y="5165281"/>
            <a:ext cx="2348279" cy="390604"/>
          </a:xfrm>
          <a:prstGeom prst="rect">
            <a:avLst/>
          </a:prstGeom>
          <a:noFill/>
          <a:ln>
            <a:noFill/>
          </a:ln>
        </p:spPr>
        <p:txBody>
          <a:bodyPr vert="horz" wrap="square" lIns="0" tIns="0" rIns="0" bIns="0" anchor="t" anchorCtr="0" compatLnSpc="1">
            <a:noAutofit/>
          </a:bodyPr>
          <a:lstStyle>
            <a:lvl1pPr marL="0" marR="0" lvl="0" indent="0" algn="l" defTabSz="914400" rtl="0" fontAlgn="auto" hangingPunct="0">
              <a:lnSpc>
                <a:spcPct val="100000"/>
              </a:lnSpc>
              <a:spcBef>
                <a:spcPts val="0"/>
              </a:spcBef>
              <a:spcAft>
                <a:spcPts val="0"/>
              </a:spcAft>
              <a:buNone/>
              <a:tabLst/>
              <a:defRPr lang="en-GB" sz="1400" b="0" i="0" u="none" strike="noStrike" kern="1200" cap="none" spc="0" baseline="0">
                <a:solidFill>
                  <a:srgbClr val="000000"/>
                </a:solidFill>
                <a:uFillTx/>
                <a:latin typeface="Liberation Serif" pitchFamily="18"/>
                <a:ea typeface="DejaVu Sans" pitchFamily="2"/>
                <a:cs typeface="DejaVu Sans" pitchFamily="2"/>
              </a:defRPr>
            </a:lvl1pPr>
          </a:lstStyle>
          <a:p>
            <a:pPr lvl="0"/>
            <a:endParaRPr lang="en-GB"/>
          </a:p>
        </p:txBody>
      </p:sp>
      <p:sp>
        <p:nvSpPr>
          <p:cNvPr id="5" name="Marcador de pie de página 4">
            <a:extLst>
              <a:ext uri="{FF2B5EF4-FFF2-40B4-BE49-F238E27FC236}">
                <a16:creationId xmlns:a16="http://schemas.microsoft.com/office/drawing/2014/main" id="{842121EC-E8C0-3C20-ADB2-1A7CE4A1CF4B}"/>
              </a:ext>
            </a:extLst>
          </p:cNvPr>
          <p:cNvSpPr txBox="1">
            <a:spLocks noGrp="1"/>
          </p:cNvSpPr>
          <p:nvPr>
            <p:ph type="ftr" sz="quarter" idx="3"/>
          </p:nvPr>
        </p:nvSpPr>
        <p:spPr>
          <a:xfrm>
            <a:off x="3447361" y="5165281"/>
            <a:ext cx="3194995" cy="390604"/>
          </a:xfrm>
          <a:prstGeom prst="rect">
            <a:avLst/>
          </a:prstGeom>
          <a:noFill/>
          <a:ln>
            <a:noFill/>
          </a:ln>
        </p:spPr>
        <p:txBody>
          <a:bodyPr vert="horz" wrap="square" lIns="0" tIns="0" rIns="0" bIns="0" anchor="t" anchorCtr="1" compatLnSpc="1">
            <a:noAutofit/>
          </a:bodyPr>
          <a:lstStyle>
            <a:lvl1pPr marL="0" marR="0" lvl="0" indent="0" algn="ctr" defTabSz="914400" rtl="0" fontAlgn="auto" hangingPunct="0">
              <a:lnSpc>
                <a:spcPct val="100000"/>
              </a:lnSpc>
              <a:spcBef>
                <a:spcPts val="0"/>
              </a:spcBef>
              <a:spcAft>
                <a:spcPts val="0"/>
              </a:spcAft>
              <a:buNone/>
              <a:tabLst/>
              <a:defRPr lang="en-GB" sz="1400" b="0" i="0" u="none" strike="noStrike" kern="1200" cap="none" spc="0" baseline="0">
                <a:solidFill>
                  <a:srgbClr val="000000"/>
                </a:solidFill>
                <a:uFillTx/>
                <a:latin typeface="Liberation Serif" pitchFamily="18"/>
                <a:ea typeface="DejaVu Sans" pitchFamily="2"/>
                <a:cs typeface="DejaVu Sans" pitchFamily="2"/>
              </a:defRPr>
            </a:lvl1pPr>
          </a:lstStyle>
          <a:p>
            <a:pPr lvl="0"/>
            <a:endParaRPr lang="en-GB"/>
          </a:p>
        </p:txBody>
      </p:sp>
      <p:sp>
        <p:nvSpPr>
          <p:cNvPr id="6" name="Marcador de número de diapositiva 5">
            <a:extLst>
              <a:ext uri="{FF2B5EF4-FFF2-40B4-BE49-F238E27FC236}">
                <a16:creationId xmlns:a16="http://schemas.microsoft.com/office/drawing/2014/main" id="{C1059D6F-ADF9-5E22-D6C9-DB516C0EF712}"/>
              </a:ext>
            </a:extLst>
          </p:cNvPr>
          <p:cNvSpPr txBox="1">
            <a:spLocks noGrp="1"/>
          </p:cNvSpPr>
          <p:nvPr>
            <p:ph type="sldNum" sz="quarter" idx="4"/>
          </p:nvPr>
        </p:nvSpPr>
        <p:spPr>
          <a:xfrm>
            <a:off x="7227362" y="5165281"/>
            <a:ext cx="2348279" cy="390604"/>
          </a:xfrm>
          <a:prstGeom prst="rect">
            <a:avLst/>
          </a:prstGeom>
          <a:noFill/>
          <a:ln>
            <a:noFill/>
          </a:ln>
        </p:spPr>
        <p:txBody>
          <a:bodyPr vert="horz" wrap="square" lIns="0" tIns="0" rIns="0" bIns="0" anchor="t" anchorCtr="0" compatLnSpc="1">
            <a:noAutofit/>
          </a:bodyPr>
          <a:lstStyle>
            <a:lvl1pPr marL="0" marR="0" lvl="0" indent="0" algn="r" defTabSz="914400" rtl="0" fontAlgn="auto" hangingPunct="0">
              <a:lnSpc>
                <a:spcPct val="100000"/>
              </a:lnSpc>
              <a:spcBef>
                <a:spcPts val="0"/>
              </a:spcBef>
              <a:spcAft>
                <a:spcPts val="0"/>
              </a:spcAft>
              <a:buNone/>
              <a:tabLst/>
              <a:defRPr lang="en-GB" sz="1400" b="0" i="0" u="none" strike="noStrike" kern="1200" cap="none" spc="0" baseline="0">
                <a:solidFill>
                  <a:srgbClr val="000000"/>
                </a:solidFill>
                <a:uFillTx/>
                <a:latin typeface="Liberation Serif" pitchFamily="18"/>
                <a:ea typeface="DejaVu Sans" pitchFamily="2"/>
                <a:cs typeface="DejaVu Sans" pitchFamily="2"/>
              </a:defRPr>
            </a:lvl1pPr>
          </a:lstStyle>
          <a:p>
            <a:pPr lvl="0"/>
            <a:fld id="{B6AE279C-C900-5C43-94F8-52E8ED441A66}" type="slidenum">
              <a:t>‹Nr.›</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ctr" defTabSz="914400" rtl="0" fontAlgn="auto" hangingPunct="0">
        <a:lnSpc>
          <a:spcPct val="100000"/>
        </a:lnSpc>
        <a:spcBef>
          <a:spcPts val="0"/>
        </a:spcBef>
        <a:spcAft>
          <a:spcPts val="0"/>
        </a:spcAft>
        <a:buNone/>
        <a:tabLst/>
        <a:defRPr lang="en-GB" sz="4400" b="0" i="0" u="none" strike="noStrike" kern="1200" cap="none" spc="0" baseline="0">
          <a:solidFill>
            <a:srgbClr val="000000"/>
          </a:solidFill>
          <a:highlight>
            <a:scrgbClr r="0" g="0" b="0">
              <a:alpha val="0"/>
            </a:scrgbClr>
          </a:highlight>
          <a:uFillTx/>
          <a:latin typeface="Liberation Sans" pitchFamily="18"/>
        </a:defRPr>
      </a:lvl1pPr>
    </p:titleStyle>
    <p:bodyStyle>
      <a:lvl1pPr marL="0" marR="0" lvl="0" indent="0" defTabSz="914400" rtl="0" fontAlgn="auto" hangingPunct="0">
        <a:lnSpc>
          <a:spcPct val="100000"/>
        </a:lnSpc>
        <a:spcBef>
          <a:spcPts val="1415"/>
        </a:spcBef>
        <a:spcAft>
          <a:spcPts val="0"/>
        </a:spcAft>
        <a:buNone/>
        <a:tabLst/>
        <a:defRPr lang="es-ES" sz="3200" b="0" i="0" u="none" strike="noStrike" kern="1200" cap="none" spc="0" baseline="0">
          <a:solidFill>
            <a:srgbClr val="000000"/>
          </a:solidFill>
          <a:highlight>
            <a:scrgbClr r="0" g="0" b="0">
              <a:alpha val="0"/>
            </a:scrgbClr>
          </a:highlight>
          <a:uFillTx/>
          <a:latin typeface="Liberation Sans" pitchFamily="18"/>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s-E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s-E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s-E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s-E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Slide177">
    <p:spTree>
      <p:nvGrpSpPr>
        <p:cNvPr id="1" name=""/>
        <p:cNvGrpSpPr/>
        <p:nvPr/>
      </p:nvGrpSpPr>
      <p:grpSpPr>
        <a:xfrm>
          <a:off x="0" y="0"/>
          <a:ext cx="0" cy="0"/>
          <a:chOff x="0" y="0"/>
          <a:chExt cx="0" cy="0"/>
        </a:xfrm>
      </p:grpSpPr>
      <p:sp>
        <p:nvSpPr>
          <p:cNvPr id="2" name="Rectángulo 17">
            <a:extLst>
              <a:ext uri="{FF2B5EF4-FFF2-40B4-BE49-F238E27FC236}">
                <a16:creationId xmlns:a16="http://schemas.microsoft.com/office/drawing/2014/main" id="{1DEAEAAE-581D-62F3-478C-3A374C17ABC0}"/>
              </a:ext>
            </a:extLst>
          </p:cNvPr>
          <p:cNvSpPr/>
          <p:nvPr/>
        </p:nvSpPr>
        <p:spPr>
          <a:xfrm>
            <a:off x="40690" y="520220"/>
            <a:ext cx="6859234" cy="3540511"/>
          </a:xfrm>
          <a:prstGeom prst="rect">
            <a:avLst/>
          </a:prstGeom>
          <a:solidFill>
            <a:srgbClr val="4472C4"/>
          </a:solidFill>
          <a:ln w="12701" cap="flat">
            <a:solidFill>
              <a:srgbClr val="172C51"/>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674" b="0" i="0" u="none" strike="noStrike" kern="1200" cap="none" spc="0" baseline="0">
              <a:solidFill>
                <a:srgbClr val="FFFFFF"/>
              </a:solidFill>
              <a:uFillTx/>
              <a:latin typeface="Calibri"/>
            </a:endParaRPr>
          </a:p>
        </p:txBody>
      </p:sp>
      <p:sp>
        <p:nvSpPr>
          <p:cNvPr id="3" name="CuadroTexto 9">
            <a:extLst>
              <a:ext uri="{FF2B5EF4-FFF2-40B4-BE49-F238E27FC236}">
                <a16:creationId xmlns:a16="http://schemas.microsoft.com/office/drawing/2014/main" id="{55E193CF-3642-0FF5-2630-D7E3CB5DF370}"/>
              </a:ext>
            </a:extLst>
          </p:cNvPr>
          <p:cNvSpPr txBox="1"/>
          <p:nvPr/>
        </p:nvSpPr>
        <p:spPr>
          <a:xfrm>
            <a:off x="143085" y="768873"/>
            <a:ext cx="6079415" cy="3023582"/>
          </a:xfrm>
          <a:prstGeom prst="rect">
            <a:avLst/>
          </a:prstGeom>
          <a:noFill/>
          <a:ln cap="flat">
            <a:noFill/>
          </a:ln>
        </p:spPr>
        <p:txBody>
          <a:bodyPr vert="horz" wrap="square" lIns="37901" tIns="18955" rIns="37901" bIns="18955"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700" b="1" i="0" u="none" strike="noStrike" kern="1200" cap="none" spc="0" baseline="0">
                <a:solidFill>
                  <a:srgbClr val="FFFFFF"/>
                </a:solidFill>
                <a:uFillTx/>
                <a:latin typeface="Calibri"/>
                <a:ea typeface="Calibri"/>
                <a:cs typeface="Calibri"/>
              </a:rPr>
              <a:t>Nucleosome Positioning as a </a:t>
            </a:r>
            <a:r>
              <a:rPr lang="en-US" sz="2700" b="1" i="0" u="none" strike="noStrike" kern="0" cap="none" spc="0" baseline="0">
                <a:solidFill>
                  <a:srgbClr val="FFFFFF"/>
                </a:solidFill>
                <a:uFillTx/>
                <a:latin typeface="Calibri"/>
                <a:ea typeface="Calibri"/>
                <a:cs typeface="Calibri"/>
              </a:rPr>
              <a:t>Prognostic</a:t>
            </a:r>
            <a:r>
              <a:rPr lang="en-US" sz="2700" b="1" i="0" u="none" strike="noStrike" kern="1200" cap="none" spc="0" baseline="0">
                <a:solidFill>
                  <a:srgbClr val="FFFFFF"/>
                </a:solidFill>
                <a:uFillTx/>
                <a:latin typeface="Calibri"/>
                <a:ea typeface="Calibri"/>
                <a:cs typeface="Calibri"/>
              </a:rPr>
              <a:t> Biomarker for Immune Checkpoint Inhibitor Response in Colorectal Cancer:</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700" b="1" i="0" u="none" strike="noStrike" kern="1200" cap="none" spc="0" baseline="0">
                <a:solidFill>
                  <a:srgbClr val="FFFFFF"/>
                </a:solidFill>
                <a:uFillTx/>
                <a:latin typeface="Calibri"/>
                <a:ea typeface="Calibri"/>
                <a:cs typeface="Calibri"/>
              </a:rPr>
              <a:t>Insights from Shallow Whole Genome Sequencing. </a:t>
            </a:r>
            <a:endParaRPr lang="es-ES" sz="2700" b="1" i="0" u="none" strike="noStrike" kern="1200" cap="none" spc="0" baseline="0">
              <a:solidFill>
                <a:srgbClr val="FFFFFF"/>
              </a:solidFill>
              <a:uFillTx/>
              <a:latin typeface="Calibri"/>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92" b="1" i="0" u="none" strike="noStrike" kern="1200" cap="none" spc="0" baseline="0">
              <a:solidFill>
                <a:srgbClr val="FFFFFF"/>
              </a:solidFill>
              <a:uFillTx/>
              <a:latin typeface="Calibri"/>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50" b="1" i="0" u="none" strike="noStrike" kern="1200" cap="none" spc="0" baseline="0">
                <a:solidFill>
                  <a:srgbClr val="FFFFFF"/>
                </a:solidFill>
                <a:uFillTx/>
                <a:latin typeface="Calibri"/>
                <a:ea typeface="Calibri"/>
                <a:cs typeface="Calibri"/>
              </a:rPr>
              <a:t>Ana Belén Moreno Cárdenas, PhD student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2736" b="1" i="0" u="none" strike="noStrike" kern="1200" cap="none" spc="0" baseline="0">
              <a:solidFill>
                <a:srgbClr val="FFFFFF"/>
              </a:solidFill>
              <a:uFillTx/>
              <a:latin typeface="Calibri"/>
              <a:ea typeface="Calibri Light" pitchFamily="17"/>
              <a:cs typeface="Calibri Light" pitchFamily="17"/>
            </a:endParaRPr>
          </a:p>
        </p:txBody>
      </p:sp>
      <p:pic>
        <p:nvPicPr>
          <p:cNvPr id="4" name="Imagen 3" descr="Logotipo, nombre de la empresa&#10;&#10;Descripción generada automáticamente">
            <a:extLst>
              <a:ext uri="{FF2B5EF4-FFF2-40B4-BE49-F238E27FC236}">
                <a16:creationId xmlns:a16="http://schemas.microsoft.com/office/drawing/2014/main" id="{2BD90758-7B60-8756-388D-BF7F5D498EAA}"/>
              </a:ext>
            </a:extLst>
          </p:cNvPr>
          <p:cNvPicPr>
            <a:picLocks noChangeAspect="1"/>
          </p:cNvPicPr>
          <p:nvPr/>
        </p:nvPicPr>
        <p:blipFill>
          <a:blip r:embed="rId3"/>
          <a:stretch>
            <a:fillRect/>
          </a:stretch>
        </p:blipFill>
        <p:spPr>
          <a:xfrm>
            <a:off x="7820067" y="4157264"/>
            <a:ext cx="2080287" cy="1445803"/>
          </a:xfrm>
          <a:prstGeom prst="rect">
            <a:avLst/>
          </a:prstGeom>
          <a:noFill/>
          <a:ln cap="flat">
            <a:noFill/>
          </a:ln>
        </p:spPr>
      </p:pic>
      <p:pic>
        <p:nvPicPr>
          <p:cNvPr id="5" name="Imagen 7" descr="Sin título-1.png">
            <a:extLst>
              <a:ext uri="{FF2B5EF4-FFF2-40B4-BE49-F238E27FC236}">
                <a16:creationId xmlns:a16="http://schemas.microsoft.com/office/drawing/2014/main" id="{97B50151-9A7C-70BD-12FD-9F65945C3C46}"/>
              </a:ext>
            </a:extLst>
          </p:cNvPr>
          <p:cNvPicPr>
            <a:picLocks noChangeAspect="1"/>
          </p:cNvPicPr>
          <p:nvPr/>
        </p:nvPicPr>
        <p:blipFill>
          <a:blip r:embed="rId4"/>
          <a:stretch>
            <a:fillRect/>
          </a:stretch>
        </p:blipFill>
        <p:spPr>
          <a:xfrm>
            <a:off x="6803117" y="3298579"/>
            <a:ext cx="3144612" cy="1006342"/>
          </a:xfrm>
          <a:prstGeom prst="rect">
            <a:avLst/>
          </a:prstGeom>
          <a:noFill/>
          <a:ln cap="flat">
            <a:noFill/>
          </a:ln>
        </p:spPr>
      </p:pic>
      <p:sp>
        <p:nvSpPr>
          <p:cNvPr id="6" name="CuadroTexto 13">
            <a:extLst>
              <a:ext uri="{FF2B5EF4-FFF2-40B4-BE49-F238E27FC236}">
                <a16:creationId xmlns:a16="http://schemas.microsoft.com/office/drawing/2014/main" id="{8702E9F7-FFAD-AFB3-DC0C-37D8EA393921}"/>
              </a:ext>
            </a:extLst>
          </p:cNvPr>
          <p:cNvSpPr txBox="1"/>
          <p:nvPr/>
        </p:nvSpPr>
        <p:spPr>
          <a:xfrm>
            <a:off x="6920087" y="3729014"/>
            <a:ext cx="3090278" cy="580598"/>
          </a:xfrm>
          <a:prstGeom prst="rect">
            <a:avLst/>
          </a:prstGeom>
          <a:noFill/>
          <a:ln cap="flat">
            <a:noFill/>
          </a:ln>
        </p:spPr>
        <p:txBody>
          <a:bodyPr vert="horz" wrap="square" lIns="37901" tIns="18955" rIns="37901" bIns="18955"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762" b="1" i="0" u="none" strike="noStrike" kern="1200" cap="none" spc="0" baseline="0">
                <a:solidFill>
                  <a:srgbClr val="000000"/>
                </a:solidFill>
                <a:uFillTx/>
                <a:latin typeface="Calibri"/>
                <a:cs typeface="Calibri"/>
              </a:rPr>
              <a:t>Biomarkers and Clonal Dynamics Group</a:t>
            </a:r>
          </a:p>
        </p:txBody>
      </p:sp>
      <p:pic>
        <p:nvPicPr>
          <p:cNvPr id="7" name="Imagen 2" descr="Diagrama&#10;&#10;Descripción generada automáticamente">
            <a:extLst>
              <a:ext uri="{FF2B5EF4-FFF2-40B4-BE49-F238E27FC236}">
                <a16:creationId xmlns:a16="http://schemas.microsoft.com/office/drawing/2014/main" id="{2ED60BDF-DF36-2D46-3528-36FC4DE0FB85}"/>
              </a:ext>
            </a:extLst>
          </p:cNvPr>
          <p:cNvPicPr>
            <a:picLocks noChangeAspect="1"/>
          </p:cNvPicPr>
          <p:nvPr/>
        </p:nvPicPr>
        <p:blipFill>
          <a:blip r:embed="rId5"/>
          <a:stretch>
            <a:fillRect/>
          </a:stretch>
        </p:blipFill>
        <p:spPr>
          <a:xfrm>
            <a:off x="6802230" y="521893"/>
            <a:ext cx="3141521" cy="3014539"/>
          </a:xfrm>
          <a:prstGeom prst="rect">
            <a:avLst/>
          </a:prstGeom>
          <a:noFill/>
          <a:ln cap="flat">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page20">
    <p:spTree>
      <p:nvGrpSpPr>
        <p:cNvPr id="1" name=""/>
        <p:cNvGrpSpPr/>
        <p:nvPr/>
      </p:nvGrpSpPr>
      <p:grpSpPr>
        <a:xfrm>
          <a:off x="0" y="0"/>
          <a:ext cx="0" cy="0"/>
          <a:chOff x="0" y="0"/>
          <a:chExt cx="0" cy="0"/>
        </a:xfrm>
      </p:grpSpPr>
      <p:pic>
        <p:nvPicPr>
          <p:cNvPr id="2" name="">
            <a:extLst>
              <a:ext uri="{FF2B5EF4-FFF2-40B4-BE49-F238E27FC236}">
                <a16:creationId xmlns:a16="http://schemas.microsoft.com/office/drawing/2014/main" id="{C043228B-3634-89D9-ADF7-D2A8B058AE7A}"/>
              </a:ext>
            </a:extLst>
          </p:cNvPr>
          <p:cNvPicPr>
            <a:picLocks noChangeAspect="1"/>
          </p:cNvPicPr>
          <p:nvPr/>
        </p:nvPicPr>
        <p:blipFill>
          <a:blip r:embed="rId3">
            <a:lum/>
            <a:alphaModFix/>
          </a:blip>
          <a:srcRect/>
          <a:stretch>
            <a:fillRect/>
          </a:stretch>
        </p:blipFill>
        <p:spPr>
          <a:xfrm>
            <a:off x="305464" y="496729"/>
            <a:ext cx="4803736" cy="4524122"/>
          </a:xfrm>
          <a:prstGeom prst="rect">
            <a:avLst/>
          </a:prstGeom>
          <a:noFill/>
          <a:ln cap="flat">
            <a:noFill/>
          </a:ln>
        </p:spPr>
      </p:pic>
      <p:cxnSp>
        <p:nvCxnSpPr>
          <p:cNvPr id="3" name="Conector recto 1">
            <a:extLst>
              <a:ext uri="{FF2B5EF4-FFF2-40B4-BE49-F238E27FC236}">
                <a16:creationId xmlns:a16="http://schemas.microsoft.com/office/drawing/2014/main" id="{C5BCE9D1-A385-C14F-987D-CEE6CF01AD38}"/>
              </a:ext>
            </a:extLst>
          </p:cNvPr>
          <p:cNvCxnSpPr/>
          <p:nvPr/>
        </p:nvCxnSpPr>
        <p:spPr>
          <a:xfrm flipH="1">
            <a:off x="358819" y="453295"/>
            <a:ext cx="9239601" cy="21470"/>
          </a:xfrm>
          <a:prstGeom prst="straightConnector1">
            <a:avLst/>
          </a:prstGeom>
          <a:noFill/>
          <a:ln w="12701" cap="flat">
            <a:solidFill>
              <a:srgbClr val="6494BB"/>
            </a:solidFill>
            <a:prstDash val="solid"/>
            <a:miter/>
          </a:ln>
        </p:spPr>
      </p:cxnSp>
      <p:sp>
        <p:nvSpPr>
          <p:cNvPr id="4" name="Subtítulo 2">
            <a:extLst>
              <a:ext uri="{FF2B5EF4-FFF2-40B4-BE49-F238E27FC236}">
                <a16:creationId xmlns:a16="http://schemas.microsoft.com/office/drawing/2014/main" id="{91425E1C-CAC0-AB57-EBBA-E4FF01ED0E0B}"/>
              </a:ext>
            </a:extLst>
          </p:cNvPr>
          <p:cNvSpPr txBox="1"/>
          <p:nvPr/>
        </p:nvSpPr>
        <p:spPr>
          <a:xfrm>
            <a:off x="359203" y="84325"/>
            <a:ext cx="9032662" cy="434129"/>
          </a:xfrm>
          <a:prstGeom prst="rect">
            <a:avLst/>
          </a:prstGeom>
          <a:noFill/>
          <a:ln cap="flat">
            <a:noFill/>
          </a:ln>
        </p:spPr>
        <p:txBody>
          <a:bodyPr vert="horz" wrap="square" lIns="90379" tIns="45189" rIns="90379" bIns="45189" anchor="t" anchorCtr="0" compatLnSpc="1">
            <a:normAutofit/>
          </a:bodyPr>
          <a:lstStyle/>
          <a:p>
            <a:pPr marL="0" marR="0" lvl="0" indent="0" algn="l" defTabSz="451878" rtl="0" fontAlgn="auto" hangingPunct="1">
              <a:lnSpc>
                <a:spcPts val="1990"/>
              </a:lnSpc>
              <a:spcBef>
                <a:spcPts val="500"/>
              </a:spcBef>
              <a:spcAft>
                <a:spcPts val="0"/>
              </a:spcAft>
              <a:buNone/>
              <a:tabLst/>
              <a:defRPr sz="1300" b="0" i="0" u="none" strike="noStrike" kern="0" cap="none" spc="0" baseline="0">
                <a:solidFill>
                  <a:srgbClr val="000000"/>
                </a:solidFill>
                <a:uFillTx/>
              </a:defRPr>
            </a:pPr>
            <a:r>
              <a:rPr lang="es-ES" sz="1500" b="1" i="0" u="none" strike="noStrike" kern="0" cap="none" spc="0" baseline="0">
                <a:solidFill>
                  <a:srgbClr val="5487B9"/>
                </a:solidFill>
                <a:uFillTx/>
                <a:latin typeface="Calibri Light"/>
                <a:ea typeface="Calibri Light"/>
                <a:cs typeface="Calibri Light"/>
              </a:rPr>
              <a:t>Results: Dynamics of Nucleosome-based signatures in longitudinal samples from Patients with Clinical Benefit </a:t>
            </a:r>
          </a:p>
        </p:txBody>
      </p:sp>
      <p:pic>
        <p:nvPicPr>
          <p:cNvPr id="5" name="Imagen 7" descr="Gráfico, Gráfico de cajas y bigotes&#10;&#10;Descripción generada automáticamente">
            <a:extLst>
              <a:ext uri="{FF2B5EF4-FFF2-40B4-BE49-F238E27FC236}">
                <a16:creationId xmlns:a16="http://schemas.microsoft.com/office/drawing/2014/main" id="{AA4377C1-6E1D-302D-14B8-2A7EA61FC00D}"/>
              </a:ext>
            </a:extLst>
          </p:cNvPr>
          <p:cNvPicPr>
            <a:picLocks noChangeAspect="1"/>
          </p:cNvPicPr>
          <p:nvPr/>
        </p:nvPicPr>
        <p:blipFill>
          <a:blip r:embed="rId4"/>
          <a:stretch>
            <a:fillRect/>
          </a:stretch>
        </p:blipFill>
        <p:spPr>
          <a:xfrm>
            <a:off x="5100806" y="492907"/>
            <a:ext cx="4800435" cy="4524378"/>
          </a:xfrm>
          <a:prstGeom prst="rect">
            <a:avLst/>
          </a:prstGeom>
          <a:noFill/>
          <a:ln cap="flat">
            <a:noFill/>
          </a:ln>
        </p:spPr>
      </p:pic>
      <p:sp>
        <p:nvSpPr>
          <p:cNvPr id="6" name="CuadroTexto 9">
            <a:extLst>
              <a:ext uri="{FF2B5EF4-FFF2-40B4-BE49-F238E27FC236}">
                <a16:creationId xmlns:a16="http://schemas.microsoft.com/office/drawing/2014/main" id="{65AB1C2D-4C1B-9101-357C-E8B5D67CFD8D}"/>
              </a:ext>
            </a:extLst>
          </p:cNvPr>
          <p:cNvSpPr txBox="1"/>
          <p:nvPr/>
        </p:nvSpPr>
        <p:spPr>
          <a:xfrm>
            <a:off x="56976" y="5004026"/>
            <a:ext cx="9971934" cy="655085"/>
          </a:xfrm>
          <a:prstGeom prst="rect">
            <a:avLst/>
          </a:prstGeom>
          <a:solidFill>
            <a:srgbClr val="C5E0B4"/>
          </a:solidFill>
          <a:ln w="9528" cap="flat">
            <a:solidFill>
              <a:srgbClr val="00B050"/>
            </a:solidFill>
            <a:prstDash val="solid"/>
            <a:miter/>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1" i="0" u="none" strike="noStrike" kern="1200" cap="none" spc="0" baseline="0">
                <a:solidFill>
                  <a:srgbClr val="000000"/>
                </a:solidFill>
                <a:uFillTx/>
                <a:latin typeface="Calibri"/>
                <a:ea typeface="Calibri"/>
                <a:cs typeface="Calibri"/>
              </a:rPr>
              <a:t>BOTH PATIENTS HAD CLINICAL BENEFIT: INCREASE OF THE MEAN COVERAGE MEANS LESS ACCESSIBILITY TO THE SITES ASSOCIATED WITH TUMOR SIGNAL</a:t>
            </a:r>
          </a:p>
        </p:txBody>
      </p:sp>
      <p:sp>
        <p:nvSpPr>
          <p:cNvPr id="7" name="CuadroTexto 10">
            <a:extLst>
              <a:ext uri="{FF2B5EF4-FFF2-40B4-BE49-F238E27FC236}">
                <a16:creationId xmlns:a16="http://schemas.microsoft.com/office/drawing/2014/main" id="{B7F7C2E3-9F12-5033-93AC-EB729D1FA4BD}"/>
              </a:ext>
            </a:extLst>
          </p:cNvPr>
          <p:cNvSpPr txBox="1"/>
          <p:nvPr/>
        </p:nvSpPr>
        <p:spPr>
          <a:xfrm>
            <a:off x="731702" y="734985"/>
            <a:ext cx="734190"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00000"/>
                </a:solidFill>
                <a:uFillTx/>
                <a:latin typeface="Calibri"/>
                <a:ea typeface="Calibri"/>
                <a:cs typeface="Calibri"/>
              </a:rPr>
              <a:t>TF =0%</a:t>
            </a:r>
            <a:endParaRPr lang="es-ES" sz="1400" b="1" i="0" u="none" strike="noStrike" kern="1200" cap="none" spc="0" baseline="0">
              <a:solidFill>
                <a:srgbClr val="000000"/>
              </a:solidFill>
              <a:uFillTx/>
              <a:latin typeface="Calibri"/>
            </a:endParaRPr>
          </a:p>
        </p:txBody>
      </p:sp>
      <p:sp>
        <p:nvSpPr>
          <p:cNvPr id="8" name="CuadroTexto 11">
            <a:extLst>
              <a:ext uri="{FF2B5EF4-FFF2-40B4-BE49-F238E27FC236}">
                <a16:creationId xmlns:a16="http://schemas.microsoft.com/office/drawing/2014/main" id="{27ACAC10-F804-B46B-F099-876C6E1D13E6}"/>
              </a:ext>
            </a:extLst>
          </p:cNvPr>
          <p:cNvSpPr txBox="1"/>
          <p:nvPr/>
        </p:nvSpPr>
        <p:spPr>
          <a:xfrm>
            <a:off x="1430523" y="656612"/>
            <a:ext cx="734190"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00000"/>
                </a:solidFill>
                <a:uFillTx/>
                <a:latin typeface="Calibri"/>
                <a:ea typeface="Calibri"/>
                <a:cs typeface="Calibri"/>
              </a:rPr>
              <a:t>TF =0%</a:t>
            </a:r>
            <a:endParaRPr lang="es-ES" sz="1400" b="1" i="0" u="none" strike="noStrike" kern="1200" cap="none" spc="0" baseline="0">
              <a:solidFill>
                <a:srgbClr val="000000"/>
              </a:solidFill>
              <a:uFillTx/>
              <a:latin typeface="Calibri"/>
            </a:endParaRPr>
          </a:p>
        </p:txBody>
      </p:sp>
      <p:sp>
        <p:nvSpPr>
          <p:cNvPr id="9" name="CuadroTexto 12">
            <a:extLst>
              <a:ext uri="{FF2B5EF4-FFF2-40B4-BE49-F238E27FC236}">
                <a16:creationId xmlns:a16="http://schemas.microsoft.com/office/drawing/2014/main" id="{B8C799B0-9D9A-01EA-4125-54E8BB6A54E1}"/>
              </a:ext>
            </a:extLst>
          </p:cNvPr>
          <p:cNvSpPr txBox="1"/>
          <p:nvPr/>
        </p:nvSpPr>
        <p:spPr>
          <a:xfrm>
            <a:off x="2138050" y="595695"/>
            <a:ext cx="734190"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00000"/>
                </a:solidFill>
                <a:uFillTx/>
                <a:latin typeface="Calibri"/>
                <a:ea typeface="Calibri"/>
                <a:cs typeface="Calibri"/>
              </a:rPr>
              <a:t>TF =0%</a:t>
            </a:r>
            <a:endParaRPr lang="es-ES" sz="1400" b="1" i="0" u="none" strike="noStrike" kern="1200" cap="none" spc="0" baseline="0">
              <a:solidFill>
                <a:srgbClr val="000000"/>
              </a:solidFill>
              <a:uFillTx/>
              <a:latin typeface="Calibri"/>
            </a:endParaRPr>
          </a:p>
        </p:txBody>
      </p:sp>
      <p:sp>
        <p:nvSpPr>
          <p:cNvPr id="10" name="CuadroTexto 13">
            <a:extLst>
              <a:ext uri="{FF2B5EF4-FFF2-40B4-BE49-F238E27FC236}">
                <a16:creationId xmlns:a16="http://schemas.microsoft.com/office/drawing/2014/main" id="{FDB25ABD-F4FB-155C-7882-CB5B1075941A}"/>
              </a:ext>
            </a:extLst>
          </p:cNvPr>
          <p:cNvSpPr txBox="1"/>
          <p:nvPr/>
        </p:nvSpPr>
        <p:spPr>
          <a:xfrm>
            <a:off x="2854308" y="578449"/>
            <a:ext cx="734190"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00000"/>
                </a:solidFill>
                <a:uFillTx/>
                <a:latin typeface="Calibri"/>
                <a:ea typeface="Calibri"/>
                <a:cs typeface="Calibri"/>
              </a:rPr>
              <a:t>TF =0%</a:t>
            </a:r>
            <a:endParaRPr lang="es-ES" sz="1400" b="1" i="0" u="none" strike="noStrike" kern="1200" cap="none" spc="0" baseline="0">
              <a:solidFill>
                <a:srgbClr val="000000"/>
              </a:solidFill>
              <a:uFillTx/>
              <a:latin typeface="Calibri"/>
            </a:endParaRPr>
          </a:p>
        </p:txBody>
      </p:sp>
      <p:sp>
        <p:nvSpPr>
          <p:cNvPr id="11" name="CuadroTexto 14">
            <a:extLst>
              <a:ext uri="{FF2B5EF4-FFF2-40B4-BE49-F238E27FC236}">
                <a16:creationId xmlns:a16="http://schemas.microsoft.com/office/drawing/2014/main" id="{CAA76B57-C95C-D791-37DD-0A8BED37DCEA}"/>
              </a:ext>
            </a:extLst>
          </p:cNvPr>
          <p:cNvSpPr txBox="1"/>
          <p:nvPr/>
        </p:nvSpPr>
        <p:spPr>
          <a:xfrm>
            <a:off x="3570567" y="901762"/>
            <a:ext cx="734190"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00000"/>
                </a:solidFill>
                <a:uFillTx/>
                <a:latin typeface="Calibri"/>
                <a:ea typeface="Calibri"/>
                <a:cs typeface="Calibri"/>
              </a:rPr>
              <a:t>TF =0%</a:t>
            </a:r>
            <a:endParaRPr lang="es-ES" sz="1400" b="1" i="0" u="none" strike="noStrike" kern="1200" cap="none" spc="0" baseline="0">
              <a:solidFill>
                <a:srgbClr val="000000"/>
              </a:solidFill>
              <a:uFillTx/>
              <a:latin typeface="Calibri"/>
            </a:endParaRPr>
          </a:p>
        </p:txBody>
      </p:sp>
      <p:sp>
        <p:nvSpPr>
          <p:cNvPr id="12" name="CuadroTexto 15">
            <a:extLst>
              <a:ext uri="{FF2B5EF4-FFF2-40B4-BE49-F238E27FC236}">
                <a16:creationId xmlns:a16="http://schemas.microsoft.com/office/drawing/2014/main" id="{2C598C15-265C-815E-2085-689BE6750C78}"/>
              </a:ext>
            </a:extLst>
          </p:cNvPr>
          <p:cNvSpPr txBox="1"/>
          <p:nvPr/>
        </p:nvSpPr>
        <p:spPr>
          <a:xfrm>
            <a:off x="4304281" y="657471"/>
            <a:ext cx="734190"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00000"/>
                </a:solidFill>
                <a:uFillTx/>
                <a:latin typeface="Calibri"/>
                <a:ea typeface="Calibri"/>
                <a:cs typeface="Calibri"/>
              </a:rPr>
              <a:t>TF =0%</a:t>
            </a:r>
            <a:endParaRPr lang="es-ES" sz="1400" b="1" i="0" u="none" strike="noStrike" kern="1200" cap="none" spc="0" baseline="0">
              <a:solidFill>
                <a:srgbClr val="000000"/>
              </a:solidFill>
              <a:uFillTx/>
              <a:latin typeface="Calibri"/>
            </a:endParaRPr>
          </a:p>
        </p:txBody>
      </p:sp>
      <p:sp>
        <p:nvSpPr>
          <p:cNvPr id="13" name="CuadroTexto 17">
            <a:extLst>
              <a:ext uri="{FF2B5EF4-FFF2-40B4-BE49-F238E27FC236}">
                <a16:creationId xmlns:a16="http://schemas.microsoft.com/office/drawing/2014/main" id="{8326BC5F-0FFE-715B-DD91-CE3BEAF67C62}"/>
              </a:ext>
            </a:extLst>
          </p:cNvPr>
          <p:cNvSpPr txBox="1"/>
          <p:nvPr/>
        </p:nvSpPr>
        <p:spPr>
          <a:xfrm>
            <a:off x="6286856" y="579098"/>
            <a:ext cx="734190"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00000"/>
                </a:solidFill>
                <a:uFillTx/>
                <a:latin typeface="Calibri"/>
                <a:ea typeface="Calibri"/>
                <a:cs typeface="Calibri"/>
              </a:rPr>
              <a:t>TF =0%</a:t>
            </a:r>
            <a:endParaRPr lang="es-ES" sz="1400" b="1" i="0" u="none" strike="noStrike" kern="1200" cap="none" spc="0" baseline="0">
              <a:solidFill>
                <a:srgbClr val="000000"/>
              </a:solidFill>
              <a:uFillTx/>
              <a:latin typeface="Calibri"/>
            </a:endParaRPr>
          </a:p>
        </p:txBody>
      </p:sp>
      <p:sp>
        <p:nvSpPr>
          <p:cNvPr id="14" name="CuadroTexto 18">
            <a:extLst>
              <a:ext uri="{FF2B5EF4-FFF2-40B4-BE49-F238E27FC236}">
                <a16:creationId xmlns:a16="http://schemas.microsoft.com/office/drawing/2014/main" id="{860921D2-D8DD-2AE9-6702-575D272D99DF}"/>
              </a:ext>
            </a:extLst>
          </p:cNvPr>
          <p:cNvSpPr txBox="1"/>
          <p:nvPr/>
        </p:nvSpPr>
        <p:spPr>
          <a:xfrm>
            <a:off x="8321670" y="596774"/>
            <a:ext cx="734190"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00000"/>
                </a:solidFill>
                <a:uFillTx/>
                <a:latin typeface="Calibri"/>
                <a:ea typeface="Calibri"/>
                <a:cs typeface="Calibri"/>
              </a:rPr>
              <a:t>TF =0%</a:t>
            </a:r>
            <a:endParaRPr lang="es-ES" sz="1400" b="1" i="0" u="none" strike="noStrike" kern="1200" cap="none" spc="0" baseline="0">
              <a:solidFill>
                <a:srgbClr val="000000"/>
              </a:solidFill>
              <a:uFillTx/>
              <a:latin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page21">
    <p:spTree>
      <p:nvGrpSpPr>
        <p:cNvPr id="1" name=""/>
        <p:cNvGrpSpPr/>
        <p:nvPr/>
      </p:nvGrpSpPr>
      <p:grpSpPr>
        <a:xfrm>
          <a:off x="0" y="0"/>
          <a:ext cx="0" cy="0"/>
          <a:chOff x="0" y="0"/>
          <a:chExt cx="0" cy="0"/>
        </a:xfrm>
      </p:grpSpPr>
      <p:cxnSp>
        <p:nvCxnSpPr>
          <p:cNvPr id="2" name="Conector recto 1">
            <a:extLst>
              <a:ext uri="{FF2B5EF4-FFF2-40B4-BE49-F238E27FC236}">
                <a16:creationId xmlns:a16="http://schemas.microsoft.com/office/drawing/2014/main" id="{81DE3C24-FEEC-53FE-80BD-DB1F59077E3B}"/>
              </a:ext>
            </a:extLst>
          </p:cNvPr>
          <p:cNvCxnSpPr/>
          <p:nvPr/>
        </p:nvCxnSpPr>
        <p:spPr>
          <a:xfrm flipH="1">
            <a:off x="358819" y="453295"/>
            <a:ext cx="9239601" cy="21470"/>
          </a:xfrm>
          <a:prstGeom prst="straightConnector1">
            <a:avLst/>
          </a:prstGeom>
          <a:noFill/>
          <a:ln w="12701" cap="flat">
            <a:solidFill>
              <a:srgbClr val="6494BB"/>
            </a:solidFill>
            <a:prstDash val="solid"/>
            <a:miter/>
          </a:ln>
        </p:spPr>
      </p:cxnSp>
      <p:pic>
        <p:nvPicPr>
          <p:cNvPr id="3" name="Imagen 9" descr="Gráfico, Gráfico de cajas y bigotes&#10;&#10;Descripción generada automáticamente">
            <a:extLst>
              <a:ext uri="{FF2B5EF4-FFF2-40B4-BE49-F238E27FC236}">
                <a16:creationId xmlns:a16="http://schemas.microsoft.com/office/drawing/2014/main" id="{83413B43-AD23-F6FE-9B2F-4FD4B8DD325A}"/>
              </a:ext>
            </a:extLst>
          </p:cNvPr>
          <p:cNvPicPr>
            <a:picLocks noChangeAspect="1"/>
          </p:cNvPicPr>
          <p:nvPr/>
        </p:nvPicPr>
        <p:blipFill>
          <a:blip r:embed="rId3"/>
          <a:stretch>
            <a:fillRect/>
          </a:stretch>
        </p:blipFill>
        <p:spPr>
          <a:xfrm>
            <a:off x="5104756" y="477015"/>
            <a:ext cx="4715844" cy="4525420"/>
          </a:xfrm>
          <a:prstGeom prst="rect">
            <a:avLst/>
          </a:prstGeom>
          <a:noFill/>
          <a:ln cap="flat">
            <a:noFill/>
          </a:ln>
        </p:spPr>
      </p:pic>
      <p:sp>
        <p:nvSpPr>
          <p:cNvPr id="4" name="Subtítulo 2">
            <a:extLst>
              <a:ext uri="{FF2B5EF4-FFF2-40B4-BE49-F238E27FC236}">
                <a16:creationId xmlns:a16="http://schemas.microsoft.com/office/drawing/2014/main" id="{E49A700E-11CC-3B8E-958F-D5AC21D3CA49}"/>
              </a:ext>
            </a:extLst>
          </p:cNvPr>
          <p:cNvSpPr txBox="1"/>
          <p:nvPr/>
        </p:nvSpPr>
        <p:spPr>
          <a:xfrm>
            <a:off x="8036963" y="5388760"/>
            <a:ext cx="1919471" cy="281690"/>
          </a:xfrm>
          <a:prstGeom prst="rect">
            <a:avLst/>
          </a:prstGeom>
          <a:noFill/>
          <a:ln cap="flat">
            <a:noFill/>
          </a:ln>
        </p:spPr>
        <p:txBody>
          <a:bodyPr vert="horz" wrap="square" lIns="90379" tIns="45189" rIns="90379" bIns="45189"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995" b="1" i="0" u="none" strike="noStrike" kern="1200" cap="none" spc="0" baseline="30000">
                <a:solidFill>
                  <a:srgbClr val="5487B9"/>
                </a:solidFill>
                <a:uFillTx/>
                <a:latin typeface="Calibri Light"/>
              </a:rPr>
              <a:t>© Vall d'Hebron Institute of Oncology (VHIO)</a:t>
            </a:r>
          </a:p>
        </p:txBody>
      </p:sp>
      <p:cxnSp>
        <p:nvCxnSpPr>
          <p:cNvPr id="5" name="Conector recto 13">
            <a:extLst>
              <a:ext uri="{FF2B5EF4-FFF2-40B4-BE49-F238E27FC236}">
                <a16:creationId xmlns:a16="http://schemas.microsoft.com/office/drawing/2014/main" id="{C1B31D6B-2FE7-0B8D-8F02-9D9CCDED283F}"/>
              </a:ext>
            </a:extLst>
          </p:cNvPr>
          <p:cNvCxnSpPr/>
          <p:nvPr/>
        </p:nvCxnSpPr>
        <p:spPr>
          <a:xfrm flipH="1" flipV="1">
            <a:off x="6521400" y="5376589"/>
            <a:ext cx="3297802" cy="13689"/>
          </a:xfrm>
          <a:prstGeom prst="straightConnector1">
            <a:avLst/>
          </a:prstGeom>
          <a:noFill/>
          <a:ln w="12701" cap="flat">
            <a:solidFill>
              <a:srgbClr val="6494BB"/>
            </a:solidFill>
            <a:prstDash val="solid"/>
            <a:miter/>
          </a:ln>
        </p:spPr>
      </p:cxnSp>
      <p:pic>
        <p:nvPicPr>
          <p:cNvPr id="6" name="Imagen 7" descr="Gráfico, Gráfico de cajas y bigotes&#10;&#10;Descripción generada automáticamente">
            <a:extLst>
              <a:ext uri="{FF2B5EF4-FFF2-40B4-BE49-F238E27FC236}">
                <a16:creationId xmlns:a16="http://schemas.microsoft.com/office/drawing/2014/main" id="{F9137FBD-7055-95A8-9FDF-DCCB1A3D584D}"/>
              </a:ext>
            </a:extLst>
          </p:cNvPr>
          <p:cNvPicPr>
            <a:picLocks noChangeAspect="1"/>
          </p:cNvPicPr>
          <p:nvPr/>
        </p:nvPicPr>
        <p:blipFill>
          <a:blip r:embed="rId4"/>
          <a:stretch>
            <a:fillRect/>
          </a:stretch>
        </p:blipFill>
        <p:spPr>
          <a:xfrm>
            <a:off x="74267" y="518327"/>
            <a:ext cx="5038545" cy="4752978"/>
          </a:xfrm>
          <a:prstGeom prst="rect">
            <a:avLst/>
          </a:prstGeom>
          <a:noFill/>
          <a:ln cap="flat">
            <a:noFill/>
          </a:ln>
        </p:spPr>
      </p:pic>
      <p:sp>
        <p:nvSpPr>
          <p:cNvPr id="7" name="CuadroTexto 9">
            <a:extLst>
              <a:ext uri="{FF2B5EF4-FFF2-40B4-BE49-F238E27FC236}">
                <a16:creationId xmlns:a16="http://schemas.microsoft.com/office/drawing/2014/main" id="{A08A3B1F-8144-41D9-C105-1AA378470238}"/>
              </a:ext>
            </a:extLst>
          </p:cNvPr>
          <p:cNvSpPr txBox="1"/>
          <p:nvPr/>
        </p:nvSpPr>
        <p:spPr>
          <a:xfrm>
            <a:off x="56976" y="5004026"/>
            <a:ext cx="9971934" cy="655085"/>
          </a:xfrm>
          <a:prstGeom prst="rect">
            <a:avLst/>
          </a:prstGeom>
          <a:solidFill>
            <a:srgbClr val="F8CBAD"/>
          </a:solidFill>
          <a:ln w="9528" cap="flat">
            <a:solidFill>
              <a:srgbClr val="FF0000"/>
            </a:solidFill>
            <a:prstDash val="solid"/>
            <a:miter/>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1" i="0" u="none" strike="noStrike" kern="1200" cap="none" spc="0" baseline="0">
                <a:solidFill>
                  <a:srgbClr val="000000"/>
                </a:solidFill>
                <a:uFillTx/>
                <a:latin typeface="Calibri"/>
                <a:ea typeface="Calibri"/>
                <a:cs typeface="Calibri"/>
              </a:rPr>
              <a:t>BOTH PATIENTS HAD NON CLINICAL BENEFIT: DECREASE OF THE MEAN COVERAGE MEANS MORE ACCESSIBILITY TO THE SITES ASSOCIATED WITH TUMOR SIGNAL</a:t>
            </a:r>
          </a:p>
        </p:txBody>
      </p:sp>
      <p:sp>
        <p:nvSpPr>
          <p:cNvPr id="8" name="Subtítulo 2">
            <a:extLst>
              <a:ext uri="{FF2B5EF4-FFF2-40B4-BE49-F238E27FC236}">
                <a16:creationId xmlns:a16="http://schemas.microsoft.com/office/drawing/2014/main" id="{43B265DE-2CE0-87A9-3CBD-41D91DA904B3}"/>
              </a:ext>
            </a:extLst>
          </p:cNvPr>
          <p:cNvSpPr txBox="1"/>
          <p:nvPr/>
        </p:nvSpPr>
        <p:spPr>
          <a:xfrm>
            <a:off x="463984" y="23198"/>
            <a:ext cx="9032662" cy="434129"/>
          </a:xfrm>
          <a:prstGeom prst="rect">
            <a:avLst/>
          </a:prstGeom>
          <a:noFill/>
          <a:ln cap="flat">
            <a:noFill/>
          </a:ln>
        </p:spPr>
        <p:txBody>
          <a:bodyPr vert="horz" wrap="square" lIns="90379" tIns="45189" rIns="90379" bIns="45189" anchor="t" anchorCtr="0" compatLnSpc="1">
            <a:normAutofit/>
          </a:bodyPr>
          <a:lstStyle/>
          <a:p>
            <a:pPr marL="0" marR="0" lvl="0" indent="0" algn="l" defTabSz="451878" rtl="0" fontAlgn="auto" hangingPunct="1">
              <a:lnSpc>
                <a:spcPts val="1990"/>
              </a:lnSpc>
              <a:spcBef>
                <a:spcPts val="500"/>
              </a:spcBef>
              <a:spcAft>
                <a:spcPts val="0"/>
              </a:spcAft>
              <a:buNone/>
              <a:tabLst/>
              <a:defRPr sz="1300" b="0" i="0" u="none" strike="noStrike" kern="0" cap="none" spc="0" baseline="0">
                <a:solidFill>
                  <a:srgbClr val="000000"/>
                </a:solidFill>
                <a:uFillTx/>
              </a:defRPr>
            </a:pPr>
            <a:r>
              <a:rPr lang="es-ES" sz="1500" b="1" i="0" u="none" strike="noStrike" kern="0" cap="none" spc="0" baseline="0">
                <a:solidFill>
                  <a:srgbClr val="5487B9"/>
                </a:solidFill>
                <a:uFillTx/>
                <a:latin typeface="Calibri Light"/>
                <a:ea typeface="Calibri Light"/>
                <a:cs typeface="Calibri Light"/>
              </a:rPr>
              <a:t>Results: Dynamics of Nucleosome-based signatures in longitudinal samples from Patients with Non- Clinical Benefit </a:t>
            </a:r>
          </a:p>
        </p:txBody>
      </p:sp>
      <p:sp>
        <p:nvSpPr>
          <p:cNvPr id="9" name="CuadroTexto 13">
            <a:extLst>
              <a:ext uri="{FF2B5EF4-FFF2-40B4-BE49-F238E27FC236}">
                <a16:creationId xmlns:a16="http://schemas.microsoft.com/office/drawing/2014/main" id="{85FDDB0C-0213-132B-E41A-96B96EAC6828}"/>
              </a:ext>
            </a:extLst>
          </p:cNvPr>
          <p:cNvSpPr txBox="1"/>
          <p:nvPr/>
        </p:nvSpPr>
        <p:spPr>
          <a:xfrm>
            <a:off x="1325486" y="621462"/>
            <a:ext cx="734190"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00000"/>
                </a:solidFill>
                <a:uFillTx/>
                <a:latin typeface="Calibri"/>
                <a:ea typeface="Calibri"/>
                <a:cs typeface="Calibri"/>
              </a:rPr>
              <a:t>TF =0%</a:t>
            </a:r>
            <a:endParaRPr lang="es-ES" sz="1400" b="1" i="0" u="none" strike="noStrike" kern="1200" cap="none" spc="0" baseline="0">
              <a:solidFill>
                <a:srgbClr val="000000"/>
              </a:solidFill>
              <a:uFillTx/>
              <a:latin typeface="Calibri"/>
            </a:endParaRPr>
          </a:p>
        </p:txBody>
      </p:sp>
      <p:sp>
        <p:nvSpPr>
          <p:cNvPr id="10" name="CuadroTexto 15">
            <a:extLst>
              <a:ext uri="{FF2B5EF4-FFF2-40B4-BE49-F238E27FC236}">
                <a16:creationId xmlns:a16="http://schemas.microsoft.com/office/drawing/2014/main" id="{A389A2B3-9D10-0A7B-B87C-9E037A75B603}"/>
              </a:ext>
            </a:extLst>
          </p:cNvPr>
          <p:cNvSpPr txBox="1"/>
          <p:nvPr/>
        </p:nvSpPr>
        <p:spPr>
          <a:xfrm>
            <a:off x="6259159" y="516672"/>
            <a:ext cx="734190"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00000"/>
                </a:solidFill>
                <a:uFillTx/>
                <a:latin typeface="Calibri"/>
                <a:ea typeface="Calibri"/>
                <a:cs typeface="Calibri"/>
              </a:rPr>
              <a:t>TF =0%</a:t>
            </a:r>
            <a:endParaRPr lang="es-ES" sz="1400" b="1" i="0" u="none" strike="noStrike" kern="1200" cap="none" spc="0" baseline="0">
              <a:solidFill>
                <a:srgbClr val="000000"/>
              </a:solidFill>
              <a:uFillTx/>
              <a:latin typeface="Calibri"/>
            </a:endParaRPr>
          </a:p>
        </p:txBody>
      </p:sp>
      <p:sp>
        <p:nvSpPr>
          <p:cNvPr id="11" name="CuadroTexto 17">
            <a:extLst>
              <a:ext uri="{FF2B5EF4-FFF2-40B4-BE49-F238E27FC236}">
                <a16:creationId xmlns:a16="http://schemas.microsoft.com/office/drawing/2014/main" id="{E48D2763-C73F-99CC-BD53-3C0A7E8D647D}"/>
              </a:ext>
            </a:extLst>
          </p:cNvPr>
          <p:cNvSpPr txBox="1"/>
          <p:nvPr/>
        </p:nvSpPr>
        <p:spPr>
          <a:xfrm>
            <a:off x="8267565" y="778648"/>
            <a:ext cx="734190"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00000"/>
                </a:solidFill>
                <a:uFillTx/>
                <a:latin typeface="Calibri"/>
                <a:ea typeface="Calibri"/>
                <a:cs typeface="Calibri"/>
              </a:rPr>
              <a:t>TF =0%</a:t>
            </a:r>
            <a:endParaRPr lang="es-ES" sz="1400" b="1" i="0" u="none" strike="noStrike" kern="1200" cap="none" spc="0" baseline="0">
              <a:solidFill>
                <a:srgbClr val="000000"/>
              </a:solidFill>
              <a:uFillTx/>
              <a:latin typeface="Calibri"/>
            </a:endParaRPr>
          </a:p>
        </p:txBody>
      </p:sp>
      <p:sp>
        <p:nvSpPr>
          <p:cNvPr id="12" name="CuadroTexto 19">
            <a:extLst>
              <a:ext uri="{FF2B5EF4-FFF2-40B4-BE49-F238E27FC236}">
                <a16:creationId xmlns:a16="http://schemas.microsoft.com/office/drawing/2014/main" id="{066AA495-6897-7571-6802-78B59F7A0F5D}"/>
              </a:ext>
            </a:extLst>
          </p:cNvPr>
          <p:cNvSpPr txBox="1"/>
          <p:nvPr/>
        </p:nvSpPr>
        <p:spPr>
          <a:xfrm>
            <a:off x="3429941" y="927101"/>
            <a:ext cx="734190"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00000"/>
                </a:solidFill>
                <a:uFillTx/>
                <a:latin typeface="Calibri"/>
                <a:ea typeface="Calibri"/>
                <a:cs typeface="Calibri"/>
              </a:rPr>
              <a:t>TF =4%</a:t>
            </a:r>
            <a:endParaRPr lang="es-ES" sz="1400" b="1" i="0" u="none" strike="noStrike" kern="1200" cap="none" spc="0" baseline="0">
              <a:solidFill>
                <a:srgbClr val="000000"/>
              </a:solidFill>
              <a:uFillTx/>
              <a:latin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179">
    <p:spTree>
      <p:nvGrpSpPr>
        <p:cNvPr id="1" name=""/>
        <p:cNvGrpSpPr/>
        <p:nvPr/>
      </p:nvGrpSpPr>
      <p:grpSpPr>
        <a:xfrm>
          <a:off x="0" y="0"/>
          <a:ext cx="0" cy="0"/>
          <a:chOff x="0" y="0"/>
          <a:chExt cx="0" cy="0"/>
        </a:xfrm>
      </p:grpSpPr>
      <p:cxnSp>
        <p:nvCxnSpPr>
          <p:cNvPr id="2" name="Conector recto 1">
            <a:extLst>
              <a:ext uri="{FF2B5EF4-FFF2-40B4-BE49-F238E27FC236}">
                <a16:creationId xmlns:a16="http://schemas.microsoft.com/office/drawing/2014/main" id="{B8582EB7-B788-BF0B-9BE4-B1E85751EEC7}"/>
              </a:ext>
            </a:extLst>
          </p:cNvPr>
          <p:cNvCxnSpPr/>
          <p:nvPr/>
        </p:nvCxnSpPr>
        <p:spPr>
          <a:xfrm flipH="1">
            <a:off x="358819" y="453295"/>
            <a:ext cx="9239601" cy="21470"/>
          </a:xfrm>
          <a:prstGeom prst="straightConnector1">
            <a:avLst/>
          </a:prstGeom>
          <a:noFill/>
          <a:ln w="12701" cap="flat">
            <a:solidFill>
              <a:srgbClr val="6494BB"/>
            </a:solidFill>
            <a:prstDash val="solid"/>
            <a:miter/>
          </a:ln>
        </p:spPr>
      </p:cxnSp>
      <p:sp>
        <p:nvSpPr>
          <p:cNvPr id="3" name="Subtítulo 2">
            <a:extLst>
              <a:ext uri="{FF2B5EF4-FFF2-40B4-BE49-F238E27FC236}">
                <a16:creationId xmlns:a16="http://schemas.microsoft.com/office/drawing/2014/main" id="{5DCD56FF-886D-A56A-92E8-CC68EC62F9DD}"/>
              </a:ext>
            </a:extLst>
          </p:cNvPr>
          <p:cNvSpPr txBox="1"/>
          <p:nvPr/>
        </p:nvSpPr>
        <p:spPr>
          <a:xfrm>
            <a:off x="359203" y="84325"/>
            <a:ext cx="9032662" cy="705404"/>
          </a:xfrm>
          <a:prstGeom prst="rect">
            <a:avLst/>
          </a:prstGeom>
          <a:noFill/>
          <a:ln cap="flat">
            <a:noFill/>
          </a:ln>
        </p:spPr>
        <p:txBody>
          <a:bodyPr vert="horz" wrap="square" lIns="90379" tIns="45189" rIns="90379" bIns="45189" anchor="t" anchorCtr="0" compatLnSpc="1">
            <a:normAutofit/>
          </a:bodyPr>
          <a:lstStyle/>
          <a:p>
            <a:pPr marL="0" marR="0" lvl="0" indent="0" algn="l" defTabSz="451878" rtl="0" fontAlgn="auto" hangingPunct="1">
              <a:lnSpc>
                <a:spcPts val="1990"/>
              </a:lnSpc>
              <a:spcBef>
                <a:spcPts val="500"/>
              </a:spcBef>
              <a:spcAft>
                <a:spcPts val="0"/>
              </a:spcAft>
              <a:buNone/>
              <a:tabLst/>
              <a:defRPr sz="1800" b="0" i="0" u="none" strike="noStrike" kern="0" cap="none" spc="0" baseline="0">
                <a:solidFill>
                  <a:srgbClr val="000000"/>
                </a:solidFill>
                <a:uFillTx/>
              </a:defRPr>
            </a:pPr>
            <a:r>
              <a:rPr lang="es-ES" sz="2150" b="1" i="0" u="none" strike="noStrike" kern="0" cap="none" spc="0" baseline="0">
                <a:solidFill>
                  <a:srgbClr val="5487B9"/>
                </a:solidFill>
                <a:uFillTx/>
                <a:latin typeface="Calibri Light"/>
                <a:ea typeface="Calibri"/>
                <a:cs typeface="Calibri Light"/>
              </a:rPr>
              <a:t>Conclusions</a:t>
            </a:r>
          </a:p>
        </p:txBody>
      </p:sp>
      <p:sp>
        <p:nvSpPr>
          <p:cNvPr id="4" name="Subtítulo 2">
            <a:extLst>
              <a:ext uri="{FF2B5EF4-FFF2-40B4-BE49-F238E27FC236}">
                <a16:creationId xmlns:a16="http://schemas.microsoft.com/office/drawing/2014/main" id="{FF3CCB61-E314-AAEF-D866-C477A16C4D43}"/>
              </a:ext>
            </a:extLst>
          </p:cNvPr>
          <p:cNvSpPr txBox="1"/>
          <p:nvPr/>
        </p:nvSpPr>
        <p:spPr>
          <a:xfrm>
            <a:off x="8036963" y="5388760"/>
            <a:ext cx="1919471" cy="281690"/>
          </a:xfrm>
          <a:prstGeom prst="rect">
            <a:avLst/>
          </a:prstGeom>
          <a:noFill/>
          <a:ln cap="flat">
            <a:noFill/>
          </a:ln>
        </p:spPr>
        <p:txBody>
          <a:bodyPr vert="horz" wrap="square" lIns="90379" tIns="45189" rIns="90379" bIns="45189"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995" b="1" i="0" u="none" strike="noStrike" kern="1200" cap="none" spc="0" baseline="30000">
                <a:solidFill>
                  <a:srgbClr val="5487B9"/>
                </a:solidFill>
                <a:uFillTx/>
                <a:latin typeface="Calibri Light"/>
              </a:rPr>
              <a:t>© Vall d'Hebron Institute of Oncology (VHIO)</a:t>
            </a:r>
          </a:p>
        </p:txBody>
      </p:sp>
      <p:cxnSp>
        <p:nvCxnSpPr>
          <p:cNvPr id="5" name="Conector recto 13">
            <a:extLst>
              <a:ext uri="{FF2B5EF4-FFF2-40B4-BE49-F238E27FC236}">
                <a16:creationId xmlns:a16="http://schemas.microsoft.com/office/drawing/2014/main" id="{F380FE36-9968-A128-ED7F-EC217968EEA9}"/>
              </a:ext>
            </a:extLst>
          </p:cNvPr>
          <p:cNvCxnSpPr/>
          <p:nvPr/>
        </p:nvCxnSpPr>
        <p:spPr>
          <a:xfrm flipH="1" flipV="1">
            <a:off x="6521400" y="5376589"/>
            <a:ext cx="3297802" cy="13689"/>
          </a:xfrm>
          <a:prstGeom prst="straightConnector1">
            <a:avLst/>
          </a:prstGeom>
          <a:noFill/>
          <a:ln w="12701" cap="flat">
            <a:solidFill>
              <a:srgbClr val="6494BB"/>
            </a:solidFill>
            <a:prstDash val="solid"/>
            <a:miter/>
          </a:ln>
        </p:spPr>
      </p:cxnSp>
      <p:sp>
        <p:nvSpPr>
          <p:cNvPr id="6" name="CuadroTexto 9">
            <a:extLst>
              <a:ext uri="{FF2B5EF4-FFF2-40B4-BE49-F238E27FC236}">
                <a16:creationId xmlns:a16="http://schemas.microsoft.com/office/drawing/2014/main" id="{E9E374C3-40EC-F56A-4B76-971225B6E4F1}"/>
              </a:ext>
            </a:extLst>
          </p:cNvPr>
          <p:cNvSpPr txBox="1"/>
          <p:nvPr/>
        </p:nvSpPr>
        <p:spPr>
          <a:xfrm>
            <a:off x="554592" y="978700"/>
            <a:ext cx="8831631" cy="3693316"/>
          </a:xfrm>
          <a:prstGeom prst="rect">
            <a:avLst/>
          </a:prstGeom>
          <a:noFill/>
          <a:ln cap="flat">
            <a:noFill/>
          </a:ln>
        </p:spPr>
        <p:txBody>
          <a:bodyPr vert="horz" wrap="square" lIns="91440" tIns="45720" rIns="91440" bIns="45720" anchor="t" anchorCtr="0" compatLnSpc="1">
            <a:spAutoFit/>
          </a:bodyPr>
          <a:lstStyle/>
          <a:p>
            <a:pPr marL="285750" marR="0" lvl="0" indent="-28575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r>
              <a:rPr lang="es-ES" sz="1800" b="0" i="0" u="none" strike="noStrike" kern="0" cap="none" spc="0" baseline="0">
                <a:solidFill>
                  <a:srgbClr val="000000"/>
                </a:solidFill>
                <a:uFillTx/>
                <a:latin typeface="Calibri"/>
                <a:cs typeface="Calibri"/>
              </a:rPr>
              <a:t>MSI</a:t>
            </a:r>
            <a:r>
              <a:rPr lang="es-ES" sz="1800" b="0" i="0" u="none" strike="noStrike" kern="1200" cap="none" spc="0" baseline="0">
                <a:solidFill>
                  <a:srgbClr val="000000"/>
                </a:solidFill>
                <a:uFillTx/>
                <a:latin typeface="Calibri"/>
                <a:cs typeface="Calibri"/>
              </a:rPr>
              <a:t> and </a:t>
            </a:r>
            <a:r>
              <a:rPr lang="es-ES" sz="1800" b="0" i="0" u="none" strike="noStrike" kern="0" cap="none" spc="0" baseline="0">
                <a:solidFill>
                  <a:srgbClr val="000000"/>
                </a:solidFill>
                <a:uFillTx/>
                <a:latin typeface="Calibri"/>
                <a:cs typeface="Calibri"/>
              </a:rPr>
              <a:t>MSS</a:t>
            </a:r>
            <a:r>
              <a:rPr lang="es-ES" sz="1800" b="0" i="0" u="none" strike="noStrike" kern="1200" cap="none" spc="0" baseline="0">
                <a:solidFill>
                  <a:srgbClr val="000000"/>
                </a:solidFill>
                <a:uFillTx/>
                <a:latin typeface="Calibri"/>
                <a:cs typeface="Calibri"/>
              </a:rPr>
              <a:t> classification have prognostic value for clinical benefit to immunotherapy in patients with </a:t>
            </a:r>
            <a:r>
              <a:rPr lang="es-ES" sz="1800" b="0" i="0" u="none" strike="noStrike" kern="0" cap="none" spc="0" baseline="0">
                <a:solidFill>
                  <a:srgbClr val="000000"/>
                </a:solidFill>
                <a:uFillTx/>
                <a:latin typeface="Calibri"/>
                <a:cs typeface="Calibri"/>
              </a:rPr>
              <a:t>Metastatic Colorectal</a:t>
            </a:r>
            <a:r>
              <a:rPr lang="es-ES" sz="1800" b="0" i="0" u="none" strike="noStrike" kern="1200" cap="none" spc="0" baseline="0">
                <a:solidFill>
                  <a:srgbClr val="000000"/>
                </a:solidFill>
                <a:uFillTx/>
                <a:latin typeface="Calibri"/>
                <a:cs typeface="Calibri"/>
              </a:rPr>
              <a:t> cancer (</a:t>
            </a:r>
            <a:r>
              <a:rPr lang="es-ES" sz="1800" b="0" i="0" u="none" strike="noStrike" kern="0" cap="none" spc="0" baseline="0">
                <a:solidFill>
                  <a:srgbClr val="000000"/>
                </a:solidFill>
                <a:uFillTx/>
                <a:latin typeface="Calibri"/>
                <a:cs typeface="Calibri"/>
              </a:rPr>
              <a:t>mCRC</a:t>
            </a:r>
            <a:r>
              <a:rPr lang="es-ES" sz="1800" b="0" i="0" u="none" strike="noStrike" kern="1200" cap="none" spc="0" baseline="0">
                <a:solidFill>
                  <a:srgbClr val="000000"/>
                </a:solidFill>
                <a:uFillTx/>
                <a:latin typeface="Calibri"/>
                <a:cs typeface="Calibri"/>
              </a:rPr>
              <a:t>). </a:t>
            </a:r>
            <a:endParaRPr lang="es-ES" sz="1800" b="0" i="0" u="none" strike="noStrike" kern="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0" cap="none" spc="0" baseline="0">
              <a:solidFill>
                <a:srgbClr val="000000"/>
              </a:solidFill>
              <a:uFillTx/>
              <a:latin typeface="Calibri"/>
              <a:ea typeface="Calibri"/>
              <a:cs typeface="Calibri"/>
            </a:endParaRPr>
          </a:p>
          <a:p>
            <a:pPr marL="285750" marR="0" lvl="0" indent="-28575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r>
              <a:rPr lang="es-ES" sz="1800" b="0" i="0" u="none" strike="noStrike" kern="1200" cap="none" spc="0" baseline="0">
                <a:solidFill>
                  <a:srgbClr val="000000"/>
                </a:solidFill>
                <a:uFillTx/>
                <a:latin typeface="Calibri"/>
                <a:cs typeface="Calibri"/>
              </a:rPr>
              <a:t>~85% of patients are</a:t>
            </a:r>
            <a:r>
              <a:rPr lang="es-ES" sz="1800" b="0" i="0" u="none" strike="noStrike" kern="0" cap="none" spc="0" baseline="0">
                <a:solidFill>
                  <a:srgbClr val="000000"/>
                </a:solidFill>
                <a:uFillTx/>
                <a:latin typeface="Calibri"/>
                <a:cs typeface="Calibri"/>
              </a:rPr>
              <a:t> </a:t>
            </a:r>
            <a:r>
              <a:rPr lang="es-ES" sz="1800" b="0" i="0" u="none" strike="noStrike" kern="1200" cap="none" spc="0" baseline="0">
                <a:solidFill>
                  <a:srgbClr val="000000"/>
                </a:solidFill>
                <a:uFillTx/>
                <a:latin typeface="Calibri"/>
                <a:cs typeface="Calibri"/>
              </a:rPr>
              <a:t> MSS and currently, there is a lack of prognostic/predictive biomarkers to immunotherapy for this molecular sub-group. </a:t>
            </a:r>
            <a:endParaRPr lang="es-ES" sz="1800" b="0" i="0" u="none" strike="noStrike" kern="0" cap="none" spc="0" baseline="0">
              <a:solidFill>
                <a:srgbClr val="000000"/>
              </a:solidFill>
              <a:uFillTx/>
              <a:latin typeface="Calibri"/>
            </a:endParaRPr>
          </a:p>
          <a:p>
            <a:pPr marL="285750" marR="0" lvl="0" indent="-28575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Calibri"/>
              <a:cs typeface="Calibri"/>
            </a:endParaRPr>
          </a:p>
          <a:p>
            <a:pPr marL="285750" marR="0" lvl="0" indent="-28575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r>
              <a:rPr lang="es-ES" sz="1800" b="0" i="0" u="none" strike="noStrike" kern="1200" cap="none" spc="0" baseline="0">
                <a:solidFill>
                  <a:srgbClr val="000000"/>
                </a:solidFill>
                <a:uFillTx/>
                <a:latin typeface="Calibri"/>
                <a:cs typeface="Calibri"/>
              </a:rPr>
              <a:t>Tumor Fraction determination is a cost-effective approach with prognostic value for </a:t>
            </a:r>
            <a:r>
              <a:rPr lang="es-ES" sz="1800" b="0" i="0" u="none" strike="noStrike" kern="0" cap="none" spc="0" baseline="0">
                <a:solidFill>
                  <a:srgbClr val="000000"/>
                </a:solidFill>
                <a:uFillTx/>
                <a:latin typeface="Calibri"/>
                <a:cs typeface="Calibri"/>
              </a:rPr>
              <a:t>mCRC</a:t>
            </a:r>
            <a:r>
              <a:rPr lang="es-ES" sz="1800" b="0" i="0" u="none" strike="noStrike" kern="1200" cap="none" spc="0" baseline="0">
                <a:solidFill>
                  <a:srgbClr val="000000"/>
                </a:solidFill>
                <a:uFillTx/>
                <a:latin typeface="Calibri"/>
                <a:cs typeface="Calibri"/>
              </a:rPr>
              <a:t> patients treated with immunotherapy, but in some cases, the sensibility of this approach is not enough. </a:t>
            </a:r>
            <a:endParaRPr lang="es-ES" sz="1800" b="0" i="0" u="none" strike="noStrike" kern="1200" cap="none" spc="0" baseline="0">
              <a:solidFill>
                <a:srgbClr val="000000"/>
              </a:solidFill>
              <a:uFillTx/>
              <a:latin typeface="Calibri"/>
              <a:ea typeface="Calibri"/>
              <a:cs typeface="Calibri"/>
            </a:endParaRPr>
          </a:p>
          <a:p>
            <a:pPr marL="285750" marR="0" lvl="0" indent="-28575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Calibri"/>
              <a:cs typeface="Calibri"/>
            </a:endParaRPr>
          </a:p>
          <a:p>
            <a:pPr marL="285750" marR="0" lvl="0" indent="-28575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r>
              <a:rPr lang="es-ES" sz="1800" b="0" i="0" u="none" strike="noStrike" kern="1200" cap="none" spc="0" baseline="0">
                <a:solidFill>
                  <a:srgbClr val="000000"/>
                </a:solidFill>
                <a:uFillTx/>
                <a:latin typeface="Calibri"/>
                <a:cs typeface="Calibri"/>
              </a:rPr>
              <a:t>Nucleosome positioning features from transcription factor binding sites, (i.e. Mean Coverage) could be useful in a cuantitative and qualitative way for immunotherapy treatment monitoring. </a:t>
            </a:r>
            <a:endParaRPr lang="es-ES" sz="1800" b="0" i="0" u="none" strike="noStrike" kern="1200" cap="none" spc="0" baseline="0">
              <a:solidFill>
                <a:srgbClr val="000000"/>
              </a:solidFill>
              <a:uFillTx/>
              <a:latin typeface="Calibri"/>
              <a:ea typeface="Calibri"/>
              <a:cs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44">
    <p:spTree>
      <p:nvGrpSpPr>
        <p:cNvPr id="1" name=""/>
        <p:cNvGrpSpPr/>
        <p:nvPr/>
      </p:nvGrpSpPr>
      <p:grpSpPr>
        <a:xfrm>
          <a:off x="0" y="0"/>
          <a:ext cx="0" cy="0"/>
          <a:chOff x="0" y="0"/>
          <a:chExt cx="0" cy="0"/>
        </a:xfrm>
      </p:grpSpPr>
      <p:pic>
        <p:nvPicPr>
          <p:cNvPr id="2" name="Imagen 1" descr="portada generica 2_Mesa de trabajo 1.jpg">
            <a:extLst>
              <a:ext uri="{FF2B5EF4-FFF2-40B4-BE49-F238E27FC236}">
                <a16:creationId xmlns:a16="http://schemas.microsoft.com/office/drawing/2014/main" id="{347B0646-4C47-0887-9CB7-671BC2E0CFDE}"/>
              </a:ext>
            </a:extLst>
          </p:cNvPr>
          <p:cNvPicPr>
            <a:picLocks noChangeAspect="1"/>
          </p:cNvPicPr>
          <p:nvPr/>
        </p:nvPicPr>
        <p:blipFill>
          <a:blip r:embed="rId2"/>
          <a:srcRect l="3393" t="2321" r="43390" b="17483"/>
          <a:stretch>
            <a:fillRect/>
          </a:stretch>
        </p:blipFill>
        <p:spPr>
          <a:xfrm>
            <a:off x="4716914" y="100"/>
            <a:ext cx="5322877" cy="5670349"/>
          </a:xfrm>
          <a:prstGeom prst="rect">
            <a:avLst/>
          </a:prstGeom>
          <a:noFill/>
          <a:ln cap="flat">
            <a:noFill/>
          </a:ln>
        </p:spPr>
      </p:pic>
      <p:sp>
        <p:nvSpPr>
          <p:cNvPr id="3" name="Rectángulo 7">
            <a:extLst>
              <a:ext uri="{FF2B5EF4-FFF2-40B4-BE49-F238E27FC236}">
                <a16:creationId xmlns:a16="http://schemas.microsoft.com/office/drawing/2014/main" id="{062E0E18-0347-3F25-F767-310FBDDA508F}"/>
              </a:ext>
            </a:extLst>
          </p:cNvPr>
          <p:cNvSpPr/>
          <p:nvPr/>
        </p:nvSpPr>
        <p:spPr>
          <a:xfrm>
            <a:off x="40837" y="477737"/>
            <a:ext cx="4676077" cy="1379198"/>
          </a:xfrm>
          <a:prstGeom prst="rect">
            <a:avLst/>
          </a:prstGeom>
          <a:solidFill>
            <a:srgbClr val="3C3C3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674" b="0" i="0" u="none" strike="noStrike" kern="1200" cap="none" spc="0" baseline="0">
              <a:solidFill>
                <a:srgbClr val="FFFFFF"/>
              </a:solidFill>
              <a:uFillTx/>
              <a:latin typeface="Calibri"/>
            </a:endParaRPr>
          </a:p>
        </p:txBody>
      </p:sp>
      <p:sp>
        <p:nvSpPr>
          <p:cNvPr id="4" name="CuadroTexto 8">
            <a:extLst>
              <a:ext uri="{FF2B5EF4-FFF2-40B4-BE49-F238E27FC236}">
                <a16:creationId xmlns:a16="http://schemas.microsoft.com/office/drawing/2014/main" id="{6F28BDC1-5E51-3DC8-1FE2-A203DE3ECFA6}"/>
              </a:ext>
            </a:extLst>
          </p:cNvPr>
          <p:cNvSpPr txBox="1"/>
          <p:nvPr/>
        </p:nvSpPr>
        <p:spPr>
          <a:xfrm>
            <a:off x="367104" y="908538"/>
            <a:ext cx="3817446" cy="51334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736" b="1" i="0" u="none" strike="noStrike" kern="1200" cap="none" spc="0" baseline="0">
                <a:solidFill>
                  <a:srgbClr val="FFFFFF"/>
                </a:solidFill>
                <a:uFillTx/>
                <a:latin typeface="Calibri Light"/>
                <a:ea typeface="Calibri" pitchFamily="17"/>
                <a:cs typeface="Calibri" pitchFamily="17"/>
              </a:rPr>
              <a:t>Thank you!</a:t>
            </a:r>
          </a:p>
        </p:txBody>
      </p:sp>
      <p:sp>
        <p:nvSpPr>
          <p:cNvPr id="5" name="Triángulo rectángulo 9">
            <a:extLst>
              <a:ext uri="{FF2B5EF4-FFF2-40B4-BE49-F238E27FC236}">
                <a16:creationId xmlns:a16="http://schemas.microsoft.com/office/drawing/2014/main" id="{87446B6D-2CB6-E950-E4E4-624449904B68}"/>
              </a:ext>
            </a:extLst>
          </p:cNvPr>
          <p:cNvSpPr/>
          <p:nvPr/>
        </p:nvSpPr>
        <p:spPr>
          <a:xfrm>
            <a:off x="4693596" y="3939079"/>
            <a:ext cx="1577961" cy="1661409"/>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 f7 f0 1"/>
              <a:gd name="f14" fmla="*/ f8 f0 1"/>
              <a:gd name="f15" fmla="*/ f9 f0 1"/>
              <a:gd name="f16" fmla="?: f10 f3 1"/>
              <a:gd name="f17" fmla="?: f11 f4 1"/>
              <a:gd name="f18" fmla="?: f12 f5 1"/>
              <a:gd name="f19" fmla="*/ f13 1 f2"/>
              <a:gd name="f20" fmla="*/ f14 1 f2"/>
              <a:gd name="f21" fmla="*/ f15 1 f2"/>
              <a:gd name="f22" fmla="*/ f16 1 21600"/>
              <a:gd name="f23" fmla="*/ f17 1 21600"/>
              <a:gd name="f24" fmla="*/ 21600 f16 1"/>
              <a:gd name="f25" fmla="*/ 21600 f17 1"/>
              <a:gd name="f26" fmla="+- f19 0 f1"/>
              <a:gd name="f27" fmla="+- f20 0 f1"/>
              <a:gd name="f28" fmla="+- f21 0 f1"/>
              <a:gd name="f29" fmla="min f23 f22"/>
              <a:gd name="f30" fmla="*/ f24 1 f18"/>
              <a:gd name="f31" fmla="*/ f25 1 f18"/>
              <a:gd name="f32" fmla="val f30"/>
              <a:gd name="f33" fmla="val f31"/>
              <a:gd name="f34" fmla="*/ f6 f29 1"/>
              <a:gd name="f35" fmla="+- f33 0 f6"/>
              <a:gd name="f36" fmla="+- f32 0 f6"/>
              <a:gd name="f37" fmla="*/ f33 f29 1"/>
              <a:gd name="f38" fmla="*/ f32 f29 1"/>
              <a:gd name="f39" fmla="*/ f35 1 2"/>
              <a:gd name="f40" fmla="*/ f36 1 2"/>
              <a:gd name="f41" fmla="*/ f36 1 12"/>
              <a:gd name="f42" fmla="*/ f35 7 1"/>
              <a:gd name="f43" fmla="*/ f36 7 1"/>
              <a:gd name="f44" fmla="*/ f35 11 1"/>
              <a:gd name="f45" fmla="+- f6 f39 0"/>
              <a:gd name="f46" fmla="+- f6 f40 0"/>
              <a:gd name="f47" fmla="*/ f42 1 12"/>
              <a:gd name="f48" fmla="*/ f43 1 12"/>
              <a:gd name="f49" fmla="*/ f44 1 12"/>
              <a:gd name="f50" fmla="*/ f41 f29 1"/>
              <a:gd name="f51" fmla="*/ f47 f29 1"/>
              <a:gd name="f52" fmla="*/ f48 f29 1"/>
              <a:gd name="f53" fmla="*/ f49 f29 1"/>
              <a:gd name="f54" fmla="*/ f46 f29 1"/>
              <a:gd name="f55" fmla="*/ f45 f29 1"/>
            </a:gdLst>
            <a:ahLst/>
            <a:cxnLst>
              <a:cxn ang="3cd4">
                <a:pos x="hc" y="t"/>
              </a:cxn>
              <a:cxn ang="0">
                <a:pos x="r" y="vc"/>
              </a:cxn>
              <a:cxn ang="cd4">
                <a:pos x="hc" y="b"/>
              </a:cxn>
              <a:cxn ang="cd2">
                <a:pos x="l" y="vc"/>
              </a:cxn>
              <a:cxn ang="f26">
                <a:pos x="f34" y="f34"/>
              </a:cxn>
              <a:cxn ang="f27">
                <a:pos x="f34" y="f37"/>
              </a:cxn>
              <a:cxn ang="f27">
                <a:pos x="f38" y="f37"/>
              </a:cxn>
              <a:cxn ang="f28">
                <a:pos x="f54" y="f55"/>
              </a:cxn>
            </a:cxnLst>
            <a:rect l="f50" t="f51" r="f52" b="f53"/>
            <a:pathLst>
              <a:path>
                <a:moveTo>
                  <a:pt x="f34" y="f37"/>
                </a:moveTo>
                <a:lnTo>
                  <a:pt x="f34" y="f34"/>
                </a:lnTo>
                <a:lnTo>
                  <a:pt x="f38" y="f37"/>
                </a:ln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674" b="0" i="0" u="none" strike="noStrike" kern="1200" cap="none" spc="0" baseline="0">
              <a:solidFill>
                <a:srgbClr val="FFFFFF"/>
              </a:solidFill>
              <a:uFillTx/>
              <a:latin typeface="Calibri"/>
            </a:endParaRPr>
          </a:p>
        </p:txBody>
      </p:sp>
      <p:sp>
        <p:nvSpPr>
          <p:cNvPr id="6" name="Rectángulo 10">
            <a:extLst>
              <a:ext uri="{FF2B5EF4-FFF2-40B4-BE49-F238E27FC236}">
                <a16:creationId xmlns:a16="http://schemas.microsoft.com/office/drawing/2014/main" id="{C660AC51-3AC9-6B0A-CE6F-AAA47AAC941D}"/>
              </a:ext>
            </a:extLst>
          </p:cNvPr>
          <p:cNvSpPr/>
          <p:nvPr/>
        </p:nvSpPr>
        <p:spPr>
          <a:xfrm>
            <a:off x="40837" y="1856945"/>
            <a:ext cx="4676077" cy="162232"/>
          </a:xfrm>
          <a:prstGeom prst="rect">
            <a:avLst/>
          </a:prstGeom>
          <a:solidFill>
            <a:srgbClr val="5487B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674" b="0" i="0" u="none" strike="noStrike" kern="1200" cap="none" spc="0" baseline="0">
              <a:solidFill>
                <a:srgbClr val="FFFFFF"/>
              </a:solidFill>
              <a:uFillTx/>
              <a:latin typeface="Calibri"/>
            </a:endParaRPr>
          </a:p>
        </p:txBody>
      </p:sp>
      <p:pic>
        <p:nvPicPr>
          <p:cNvPr id="7" name="Imagen 4">
            <a:extLst>
              <a:ext uri="{FF2B5EF4-FFF2-40B4-BE49-F238E27FC236}">
                <a16:creationId xmlns:a16="http://schemas.microsoft.com/office/drawing/2014/main" id="{B4C3947B-C6F1-A549-0C5C-7CBC0D48A62A}"/>
              </a:ext>
            </a:extLst>
          </p:cNvPr>
          <p:cNvPicPr>
            <a:picLocks noChangeAspect="1"/>
          </p:cNvPicPr>
          <p:nvPr/>
        </p:nvPicPr>
        <p:blipFill>
          <a:blip r:embed="rId3"/>
          <a:srcRect l="36675" r="32640" b="698"/>
          <a:stretch>
            <a:fillRect/>
          </a:stretch>
        </p:blipFill>
        <p:spPr>
          <a:xfrm>
            <a:off x="5396386" y="166576"/>
            <a:ext cx="4481008" cy="4415381"/>
          </a:xfrm>
          <a:prstGeom prst="rect">
            <a:avLst/>
          </a:prstGeom>
          <a:noFill/>
          <a:ln cap="flat">
            <a:noFill/>
          </a:ln>
        </p:spPr>
      </p:pic>
      <p:sp>
        <p:nvSpPr>
          <p:cNvPr id="8" name="CuadroTexto 7">
            <a:extLst>
              <a:ext uri="{FF2B5EF4-FFF2-40B4-BE49-F238E27FC236}">
                <a16:creationId xmlns:a16="http://schemas.microsoft.com/office/drawing/2014/main" id="{A367F593-761F-5B57-CA99-E15A23279C2F}"/>
              </a:ext>
            </a:extLst>
          </p:cNvPr>
          <p:cNvSpPr txBox="1"/>
          <p:nvPr/>
        </p:nvSpPr>
        <p:spPr>
          <a:xfrm>
            <a:off x="478560" y="2269037"/>
            <a:ext cx="3903884" cy="156965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000000"/>
                </a:solidFill>
                <a:uFillTx/>
                <a:latin typeface="Calibri"/>
                <a:cs typeface="Calibri"/>
              </a:rPr>
              <a:t>Rodrigo Toledo, MBA PhD</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000000"/>
                </a:solidFill>
                <a:uFillTx/>
                <a:latin typeface="Calibri"/>
                <a:cs typeface="Calibri"/>
              </a:rPr>
              <a:t>Elena Garralda, MD PhD</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000000"/>
                </a:solidFill>
                <a:uFillTx/>
                <a:latin typeface="Calibri"/>
                <a:cs typeface="Calibri"/>
              </a:rPr>
              <a:t>Alma Calahorro, Lab Technician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000000"/>
                </a:solidFill>
                <a:uFillTx/>
                <a:latin typeface="Calibri"/>
                <a:cs typeface="Calibri"/>
              </a:rPr>
              <a:t>Aya Louhamane, Lab Technician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000000"/>
                </a:solidFill>
                <a:uFillTx/>
                <a:latin typeface="Calibri"/>
                <a:cs typeface="Calibri"/>
              </a:rPr>
              <a:t>Debayan Datta, Senior Bioinformatician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000000"/>
                </a:solidFill>
                <a:uFillTx/>
                <a:latin typeface="Calibri"/>
                <a:cs typeface="Calibri"/>
              </a:rPr>
              <a:t>Alessandra Bonilla, Junior Bioinformatician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000000"/>
                </a:solidFill>
                <a:uFillTx/>
                <a:latin typeface="Calibri"/>
                <a:cs typeface="Calibri"/>
              </a:rPr>
              <a:t>Carlota Arenillas, PhD Student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000000"/>
                </a:solidFill>
                <a:uFillTx/>
                <a:latin typeface="Calibri"/>
                <a:cs typeface="Calibri"/>
              </a:rPr>
              <a:t>Armando Mel, Research Support Technician</a:t>
            </a:r>
          </a:p>
        </p:txBody>
      </p:sp>
      <p:pic>
        <p:nvPicPr>
          <p:cNvPr id="9" name="Imagen 9" descr="Logotipo, nombre de la empresa&#10;&#10;Descripción generada automáticamente">
            <a:extLst>
              <a:ext uri="{FF2B5EF4-FFF2-40B4-BE49-F238E27FC236}">
                <a16:creationId xmlns:a16="http://schemas.microsoft.com/office/drawing/2014/main" id="{03DE0548-1160-0EF1-FAEA-FD25521E10D5}"/>
              </a:ext>
            </a:extLst>
          </p:cNvPr>
          <p:cNvPicPr>
            <a:picLocks noChangeAspect="1"/>
          </p:cNvPicPr>
          <p:nvPr/>
        </p:nvPicPr>
        <p:blipFill>
          <a:blip r:embed="rId4"/>
          <a:stretch>
            <a:fillRect/>
          </a:stretch>
        </p:blipFill>
        <p:spPr>
          <a:xfrm>
            <a:off x="296384" y="4119829"/>
            <a:ext cx="2080287" cy="1445803"/>
          </a:xfrm>
          <a:prstGeom prst="rect">
            <a:avLst/>
          </a:prstGeom>
          <a:noFill/>
          <a:ln cap="flat">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37">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D2CDA2E8-975F-6BA2-01D9-E3D7FC587E69}"/>
              </a:ext>
            </a:extLst>
          </p:cNvPr>
          <p:cNvSpPr txBox="1"/>
          <p:nvPr/>
        </p:nvSpPr>
        <p:spPr>
          <a:xfrm>
            <a:off x="630451" y="3658148"/>
            <a:ext cx="4406895" cy="29777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050" b="1" i="0" u="none" strike="noStrike" kern="1200" cap="none" spc="0" baseline="0">
                <a:solidFill>
                  <a:srgbClr val="000000"/>
                </a:solidFill>
                <a:uFillTx/>
                <a:latin typeface="Calibri"/>
                <a:cs typeface="Calibri"/>
              </a:rPr>
              <a:t>Colorectal cancer (CRC) </a:t>
            </a:r>
            <a:r>
              <a:rPr lang="es-ES" sz="1050" b="0" i="0" u="none" strike="noStrike" kern="1200" cap="none" spc="0" baseline="0">
                <a:solidFill>
                  <a:srgbClr val="000000"/>
                </a:solidFill>
                <a:uFillTx/>
                <a:latin typeface="Calibri"/>
                <a:cs typeface="Calibri"/>
              </a:rPr>
              <a:t>is one of the </a:t>
            </a:r>
            <a:r>
              <a:rPr lang="es-ES" sz="1050" b="1" i="0" u="none" strike="noStrike" kern="1200" cap="none" spc="0" baseline="0">
                <a:solidFill>
                  <a:srgbClr val="000000"/>
                </a:solidFill>
                <a:uFillTx/>
                <a:latin typeface="Calibri"/>
                <a:cs typeface="Calibri"/>
              </a:rPr>
              <a:t>most common solid cancers</a:t>
            </a:r>
            <a:r>
              <a:rPr lang="es-ES" sz="1050" b="0" i="0" u="none" strike="noStrike" kern="1200" cap="none" spc="0" baseline="0">
                <a:solidFill>
                  <a:srgbClr val="000000"/>
                </a:solidFill>
                <a:uFillTx/>
                <a:latin typeface="Calibri"/>
                <a:cs typeface="Calibri"/>
              </a:rPr>
              <a:t> in developed countries, with approximatelly</a:t>
            </a:r>
            <a:r>
              <a:rPr lang="es-ES" sz="1050" b="1" i="0" u="none" strike="noStrike" kern="1200" cap="none" spc="0" baseline="0">
                <a:solidFill>
                  <a:srgbClr val="000000"/>
                </a:solidFill>
                <a:uFillTx/>
                <a:latin typeface="Calibri"/>
                <a:cs typeface="Calibri"/>
              </a:rPr>
              <a:t> 1.8 million incident</a:t>
            </a:r>
            <a:r>
              <a:rPr lang="es-ES" sz="1050" b="0" i="0" u="none" strike="noStrike" kern="1200" cap="none" spc="0" baseline="0">
                <a:solidFill>
                  <a:srgbClr val="000000"/>
                </a:solidFill>
                <a:uFillTx/>
                <a:latin typeface="Calibri"/>
                <a:cs typeface="Calibri"/>
              </a:rPr>
              <a:t> cases and</a:t>
            </a:r>
            <a:r>
              <a:rPr lang="es-ES" sz="1050" b="1" i="0" u="none" strike="noStrike" kern="1200" cap="none" spc="0" baseline="0">
                <a:solidFill>
                  <a:srgbClr val="000000"/>
                </a:solidFill>
                <a:uFillTx/>
                <a:latin typeface="Calibri"/>
                <a:cs typeface="Calibri"/>
              </a:rPr>
              <a:t> 900.000 deaths every year worldwide</a:t>
            </a:r>
            <a:r>
              <a:rPr lang="es-ES" sz="1050" b="0" i="0" u="none" strike="noStrike" kern="1200" cap="none" spc="0" baseline="0">
                <a:solidFill>
                  <a:srgbClr val="000000"/>
                </a:solidFill>
                <a:uFillTx/>
                <a:latin typeface="Calibri"/>
                <a:cs typeface="Calibri"/>
              </a:rPr>
              <a: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0" cap="none" spc="0" baseline="0">
              <a:solidFill>
                <a:srgbClr val="000000"/>
              </a:solidFill>
              <a:uFillTx/>
              <a:latin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0" cap="none" spc="0" baseline="0">
              <a:solidFill>
                <a:srgbClr val="000000"/>
              </a:solidFill>
              <a:uFillTx/>
              <a:latin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0" cap="none" spc="0" baseline="0">
              <a:solidFill>
                <a:srgbClr val="000000"/>
              </a:solidFill>
              <a:uFillTx/>
              <a:latin typeface="Calibri"/>
              <a:cs typeface="Calibri"/>
            </a:endParaRPr>
          </a:p>
        </p:txBody>
      </p:sp>
      <p:pic>
        <p:nvPicPr>
          <p:cNvPr id="3" name="Imagen 2" descr="Mapa&#10;&#10;Descripción generada automáticamente">
            <a:extLst>
              <a:ext uri="{FF2B5EF4-FFF2-40B4-BE49-F238E27FC236}">
                <a16:creationId xmlns:a16="http://schemas.microsoft.com/office/drawing/2014/main" id="{13640607-EDBD-4F43-13DB-5A7B1C0DFC59}"/>
              </a:ext>
            </a:extLst>
          </p:cNvPr>
          <p:cNvPicPr>
            <a:picLocks noChangeAspect="1"/>
          </p:cNvPicPr>
          <p:nvPr/>
        </p:nvPicPr>
        <p:blipFill>
          <a:blip r:embed="rId3"/>
          <a:stretch>
            <a:fillRect/>
          </a:stretch>
        </p:blipFill>
        <p:spPr>
          <a:xfrm>
            <a:off x="361599" y="876370"/>
            <a:ext cx="5036862" cy="2574612"/>
          </a:xfrm>
          <a:prstGeom prst="rect">
            <a:avLst/>
          </a:prstGeom>
          <a:noFill/>
          <a:ln cap="flat">
            <a:noFill/>
          </a:ln>
        </p:spPr>
      </p:pic>
      <p:cxnSp>
        <p:nvCxnSpPr>
          <p:cNvPr id="4" name="Conector recto 1">
            <a:extLst>
              <a:ext uri="{FF2B5EF4-FFF2-40B4-BE49-F238E27FC236}">
                <a16:creationId xmlns:a16="http://schemas.microsoft.com/office/drawing/2014/main" id="{D0813E8C-6FD3-88C6-89BC-873650D26478}"/>
              </a:ext>
            </a:extLst>
          </p:cNvPr>
          <p:cNvCxnSpPr/>
          <p:nvPr/>
        </p:nvCxnSpPr>
        <p:spPr>
          <a:xfrm flipH="1" flipV="1">
            <a:off x="358819" y="416920"/>
            <a:ext cx="8768621" cy="36384"/>
          </a:xfrm>
          <a:prstGeom prst="straightConnector1">
            <a:avLst/>
          </a:prstGeom>
          <a:noFill/>
          <a:ln w="12701" cap="flat">
            <a:solidFill>
              <a:srgbClr val="6494BB"/>
            </a:solidFill>
            <a:prstDash val="solid"/>
            <a:miter/>
          </a:ln>
        </p:spPr>
      </p:cxnSp>
      <p:sp>
        <p:nvSpPr>
          <p:cNvPr id="5" name="Subtítulo 2">
            <a:extLst>
              <a:ext uri="{FF2B5EF4-FFF2-40B4-BE49-F238E27FC236}">
                <a16:creationId xmlns:a16="http://schemas.microsoft.com/office/drawing/2014/main" id="{41E3917A-E966-ADC4-F034-1CDF21ABF787}"/>
              </a:ext>
            </a:extLst>
          </p:cNvPr>
          <p:cNvSpPr txBox="1"/>
          <p:nvPr/>
        </p:nvSpPr>
        <p:spPr>
          <a:xfrm>
            <a:off x="284835" y="109106"/>
            <a:ext cx="8602474" cy="755001"/>
          </a:xfrm>
          <a:prstGeom prst="rect">
            <a:avLst/>
          </a:prstGeom>
          <a:noFill/>
          <a:ln cap="flat">
            <a:noFill/>
          </a:ln>
        </p:spPr>
        <p:txBody>
          <a:bodyPr vert="horz" wrap="square" lIns="90379" tIns="45189" rIns="90379" bIns="45189" anchor="t" anchorCtr="0" compatLnSpc="1">
            <a:normAutofit/>
          </a:bodyPr>
          <a:lstStyle/>
          <a:p>
            <a:pPr marL="0" marR="0" lvl="0" indent="0" algn="l" defTabSz="451878" rtl="0" fontAlgn="auto" hangingPunct="1">
              <a:lnSpc>
                <a:spcPts val="1990"/>
              </a:lnSpc>
              <a:spcBef>
                <a:spcPts val="500"/>
              </a:spcBef>
              <a:spcAft>
                <a:spcPts val="0"/>
              </a:spcAft>
              <a:buNone/>
              <a:tabLst/>
              <a:defRPr sz="1800" b="0" i="0" u="none" strike="noStrike" kern="0" cap="none" spc="0" baseline="0">
                <a:solidFill>
                  <a:srgbClr val="000000"/>
                </a:solidFill>
                <a:uFillTx/>
              </a:defRPr>
            </a:pPr>
            <a:r>
              <a:rPr lang="es-ES" sz="2150" b="1" i="0" u="none" strike="noStrike" kern="0" cap="none" spc="0" baseline="0">
                <a:solidFill>
                  <a:srgbClr val="5487B9"/>
                </a:solidFill>
                <a:uFillTx/>
                <a:latin typeface="Calibri Light"/>
                <a:ea typeface="Calibri Light"/>
                <a:cs typeface="Calibri Light"/>
              </a:rPr>
              <a:t>Introduction: Epidemiology and Molecular Classification of CRC</a:t>
            </a:r>
          </a:p>
        </p:txBody>
      </p:sp>
      <p:sp>
        <p:nvSpPr>
          <p:cNvPr id="6" name="Subtítulo 2">
            <a:extLst>
              <a:ext uri="{FF2B5EF4-FFF2-40B4-BE49-F238E27FC236}">
                <a16:creationId xmlns:a16="http://schemas.microsoft.com/office/drawing/2014/main" id="{ED695BBC-AC59-A0AF-3285-6D20A168F8B4}"/>
              </a:ext>
            </a:extLst>
          </p:cNvPr>
          <p:cNvSpPr txBox="1"/>
          <p:nvPr/>
        </p:nvSpPr>
        <p:spPr>
          <a:xfrm>
            <a:off x="8036963" y="5388760"/>
            <a:ext cx="1919471" cy="281690"/>
          </a:xfrm>
          <a:prstGeom prst="rect">
            <a:avLst/>
          </a:prstGeom>
          <a:noFill/>
          <a:ln cap="flat">
            <a:noFill/>
          </a:ln>
        </p:spPr>
        <p:txBody>
          <a:bodyPr vert="horz" wrap="square" lIns="90379" tIns="45189" rIns="90379" bIns="45189"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995" b="1" i="0" u="none" strike="noStrike" kern="1200" cap="none" spc="0" baseline="30000">
                <a:solidFill>
                  <a:srgbClr val="5487B9"/>
                </a:solidFill>
                <a:uFillTx/>
                <a:latin typeface="Calibri Light"/>
              </a:rPr>
              <a:t>© Vall d'Hebron Institute of Oncology (VHIO)</a:t>
            </a:r>
          </a:p>
        </p:txBody>
      </p:sp>
      <p:cxnSp>
        <p:nvCxnSpPr>
          <p:cNvPr id="7" name="Conector recto 13">
            <a:extLst>
              <a:ext uri="{FF2B5EF4-FFF2-40B4-BE49-F238E27FC236}">
                <a16:creationId xmlns:a16="http://schemas.microsoft.com/office/drawing/2014/main" id="{41E50335-A4BB-D830-7F0F-B58880BC66B8}"/>
              </a:ext>
            </a:extLst>
          </p:cNvPr>
          <p:cNvCxnSpPr/>
          <p:nvPr/>
        </p:nvCxnSpPr>
        <p:spPr>
          <a:xfrm flipH="1" flipV="1">
            <a:off x="6521400" y="5376589"/>
            <a:ext cx="3297802" cy="13689"/>
          </a:xfrm>
          <a:prstGeom prst="straightConnector1">
            <a:avLst/>
          </a:prstGeom>
          <a:noFill/>
          <a:ln w="12701" cap="flat">
            <a:solidFill>
              <a:srgbClr val="6494BB"/>
            </a:solidFill>
            <a:prstDash val="solid"/>
            <a:miter/>
          </a:ln>
        </p:spPr>
      </p:cxnSp>
      <p:pic>
        <p:nvPicPr>
          <p:cNvPr id="8" name="Imagen 11" descr="Diagrama&#10;&#10;Descripción generada automáticamente">
            <a:extLst>
              <a:ext uri="{FF2B5EF4-FFF2-40B4-BE49-F238E27FC236}">
                <a16:creationId xmlns:a16="http://schemas.microsoft.com/office/drawing/2014/main" id="{7BC5FA0E-106C-979A-C2A6-5AC762A932F7}"/>
              </a:ext>
            </a:extLst>
          </p:cNvPr>
          <p:cNvPicPr>
            <a:picLocks noChangeAspect="1"/>
          </p:cNvPicPr>
          <p:nvPr/>
        </p:nvPicPr>
        <p:blipFill>
          <a:blip r:embed="rId4"/>
          <a:stretch>
            <a:fillRect/>
          </a:stretch>
        </p:blipFill>
        <p:spPr>
          <a:xfrm>
            <a:off x="6231837" y="665555"/>
            <a:ext cx="2643685" cy="3007516"/>
          </a:xfrm>
          <a:prstGeom prst="rect">
            <a:avLst/>
          </a:prstGeom>
          <a:noFill/>
          <a:ln cap="flat">
            <a:noFill/>
          </a:ln>
        </p:spPr>
      </p:pic>
      <p:sp>
        <p:nvSpPr>
          <p:cNvPr id="9" name="CuadroTexto 2">
            <a:extLst>
              <a:ext uri="{FF2B5EF4-FFF2-40B4-BE49-F238E27FC236}">
                <a16:creationId xmlns:a16="http://schemas.microsoft.com/office/drawing/2014/main" id="{60E3374A-29FB-6A22-0C09-66CA7103DA13}"/>
              </a:ext>
            </a:extLst>
          </p:cNvPr>
          <p:cNvSpPr txBox="1"/>
          <p:nvPr/>
        </p:nvSpPr>
        <p:spPr>
          <a:xfrm>
            <a:off x="5814633" y="3623913"/>
            <a:ext cx="3785268" cy="1708163"/>
          </a:xfrm>
          <a:prstGeom prst="rect">
            <a:avLst/>
          </a:prstGeom>
          <a:noFill/>
          <a:ln cap="flat">
            <a:noFill/>
          </a:ln>
        </p:spPr>
        <p:txBody>
          <a:bodyPr vert="horz" wrap="square" lIns="91440" tIns="45720" rIns="91440" bIns="45720" anchor="t" anchorCtr="0" compatLnSpc="1">
            <a:sp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050" b="1" i="0" u="none" strike="noStrike" kern="1200" cap="none" spc="0" baseline="0">
                <a:solidFill>
                  <a:srgbClr val="000000"/>
                </a:solidFill>
                <a:uFillTx/>
                <a:latin typeface="Calibri"/>
                <a:cs typeface="Calibri"/>
              </a:rPr>
              <a:t>Colorectal Cancer (CRC)</a:t>
            </a:r>
            <a:r>
              <a:rPr lang="es-ES" sz="1050" b="0" i="0" u="none" strike="noStrike" kern="1200" cap="none" spc="0" baseline="0">
                <a:solidFill>
                  <a:srgbClr val="000000"/>
                </a:solidFill>
                <a:uFillTx/>
                <a:latin typeface="Calibri"/>
                <a:cs typeface="Calibri"/>
              </a:rPr>
              <a:t> can be </a:t>
            </a:r>
            <a:r>
              <a:rPr lang="es-ES" sz="1050" b="1" i="0" u="none" strike="noStrike" kern="1200" cap="none" spc="0" baseline="0">
                <a:solidFill>
                  <a:srgbClr val="000000"/>
                </a:solidFill>
                <a:uFillTx/>
                <a:latin typeface="Calibri"/>
                <a:cs typeface="Calibri"/>
              </a:rPr>
              <a:t>categorized</a:t>
            </a:r>
            <a:r>
              <a:rPr lang="es-ES" sz="1050" b="0" i="0" u="none" strike="noStrike" kern="1200" cap="none" spc="0" baseline="0">
                <a:solidFill>
                  <a:srgbClr val="000000"/>
                </a:solidFill>
                <a:uFillTx/>
                <a:latin typeface="Calibri"/>
                <a:cs typeface="Calibri"/>
              </a:rPr>
              <a:t> into:</a:t>
            </a:r>
            <a:endParaRPr lang="es-ES" sz="1050" b="1" i="0" u="none" strike="noStrike" kern="1200" cap="none" spc="0" baseline="0">
              <a:solidFill>
                <a:srgbClr val="000000"/>
              </a:solidFill>
              <a:uFillTx/>
              <a:latin typeface="Calibri"/>
              <a:cs typeface="Calibri"/>
            </a:endParaRPr>
          </a:p>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Calibri"/>
              <a:cs typeface="Calibri"/>
            </a:endParaRPr>
          </a:p>
          <a:p>
            <a:pPr marL="285750" marR="0" lvl="0" indent="-28575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r>
              <a:rPr lang="es-ES" sz="1050" b="0" i="0" u="none" strike="noStrike" kern="1200" cap="none" spc="0" baseline="0">
                <a:solidFill>
                  <a:srgbClr val="000000"/>
                </a:solidFill>
                <a:uFillTx/>
                <a:latin typeface="Calibri"/>
                <a:cs typeface="Calibri"/>
              </a:rPr>
              <a:t>Tumors that have high levels of microsatellite instability </a:t>
            </a:r>
            <a:r>
              <a:rPr lang="es-ES" sz="1050" b="0" i="0" u="none" strike="noStrike" kern="0" cap="none" spc="0" baseline="0">
                <a:solidFill>
                  <a:srgbClr val="000000"/>
                </a:solidFill>
                <a:uFillTx/>
                <a:latin typeface="Calibri"/>
                <a:cs typeface="Calibri"/>
              </a:rPr>
              <a:t> </a:t>
            </a:r>
            <a:r>
              <a:rPr lang="es-ES" sz="1050" b="1" i="0" u="none" strike="noStrike" kern="1200" cap="none" spc="0" baseline="0">
                <a:solidFill>
                  <a:srgbClr val="000000"/>
                </a:solidFill>
                <a:uFillTx/>
                <a:latin typeface="Calibri"/>
                <a:cs typeface="Calibri"/>
              </a:rPr>
              <a:t>(dMMR-MSI-H; ~15%)</a:t>
            </a:r>
            <a:r>
              <a:rPr lang="es-ES" sz="1050" b="0" i="0" u="none" strike="noStrike" kern="0" cap="none" spc="0" baseline="0">
                <a:solidFill>
                  <a:srgbClr val="000000"/>
                </a:solidFill>
                <a:uFillTx/>
                <a:latin typeface="Calibri"/>
                <a:cs typeface="Calibri"/>
              </a:rPr>
              <a:t> </a:t>
            </a:r>
            <a:endParaRPr lang="es-ES" sz="1050" b="1" i="0" u="none" strike="noStrike" kern="0" cap="none" spc="0" baseline="0">
              <a:solidFill>
                <a:srgbClr val="000000"/>
              </a:solidFill>
              <a:uFillTx/>
              <a:latin typeface="Calibri"/>
              <a:cs typeface="Calibri"/>
            </a:endParaRPr>
          </a:p>
          <a:p>
            <a:pPr marL="171450" marR="0" lvl="0" indent="-17145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Calibri"/>
              <a:cs typeface="Calibri"/>
            </a:endParaRPr>
          </a:p>
          <a:p>
            <a:pPr marL="285750" marR="0" lvl="0" indent="-28575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r>
              <a:rPr lang="es-ES" sz="1050" b="0" i="0" u="none" strike="noStrike" kern="1200" cap="none" spc="0" baseline="0">
                <a:solidFill>
                  <a:srgbClr val="000000"/>
                </a:solidFill>
                <a:uFillTx/>
                <a:latin typeface="Calibri"/>
                <a:cs typeface="Calibri"/>
              </a:rPr>
              <a:t>Tumors that</a:t>
            </a:r>
            <a:r>
              <a:rPr lang="es-ES" sz="1050" b="0" i="0" u="none" strike="noStrike" kern="0" cap="none" spc="0" baseline="0">
                <a:solidFill>
                  <a:srgbClr val="000000"/>
                </a:solidFill>
                <a:uFillTx/>
                <a:latin typeface="Calibri"/>
                <a:cs typeface="Calibri"/>
              </a:rPr>
              <a:t> have low levels of </a:t>
            </a:r>
            <a:r>
              <a:rPr lang="es-ES" sz="1050" b="0" i="0" u="none" strike="noStrike" kern="1200" cap="none" spc="0" baseline="0">
                <a:solidFill>
                  <a:srgbClr val="000000"/>
                </a:solidFill>
                <a:uFillTx/>
                <a:latin typeface="Calibri"/>
                <a:cs typeface="Calibri"/>
              </a:rPr>
              <a:t>microsatellite </a:t>
            </a:r>
            <a:r>
              <a:rPr lang="es-ES" sz="1050" b="0" i="0" u="none" strike="noStrike" kern="0" cap="none" spc="0" baseline="0">
                <a:solidFill>
                  <a:srgbClr val="000000"/>
                </a:solidFill>
                <a:uFillTx/>
                <a:latin typeface="Calibri"/>
                <a:cs typeface="Calibri"/>
              </a:rPr>
              <a:t>instability</a:t>
            </a:r>
            <a:r>
              <a:rPr lang="es-ES" sz="1050" b="0" i="0" u="none" strike="noStrike" kern="1200" cap="none" spc="0" baseline="0">
                <a:solidFill>
                  <a:srgbClr val="000000"/>
                </a:solidFill>
                <a:uFillTx/>
                <a:latin typeface="Calibri"/>
                <a:cs typeface="Calibri"/>
              </a:rPr>
              <a:t> </a:t>
            </a:r>
            <a:r>
              <a:rPr lang="es-ES" sz="1050" b="1" i="0" u="none" strike="noStrike" kern="1200" cap="none" spc="0" baseline="0">
                <a:solidFill>
                  <a:srgbClr val="000000"/>
                </a:solidFill>
                <a:uFillTx/>
                <a:latin typeface="Calibri"/>
                <a:cs typeface="Calibri"/>
              </a:rPr>
              <a:t>(pMMR-MSI-L</a:t>
            </a:r>
            <a:r>
              <a:rPr lang="es-ES" sz="1050" b="1" i="0" u="none" strike="noStrike" kern="0" cap="none" spc="0" baseline="0">
                <a:solidFill>
                  <a:srgbClr val="000000"/>
                </a:solidFill>
                <a:uFillTx/>
                <a:latin typeface="Calibri"/>
                <a:cs typeface="Calibri"/>
              </a:rPr>
              <a:t>/MSS;</a:t>
            </a:r>
            <a:r>
              <a:rPr lang="es-ES" sz="1050" b="1" i="0" u="none" strike="noStrike" kern="1200" cap="none" spc="0" baseline="0">
                <a:solidFill>
                  <a:srgbClr val="000000"/>
                </a:solidFill>
                <a:uFillTx/>
                <a:latin typeface="Calibri"/>
                <a:cs typeface="Calibri"/>
              </a:rPr>
              <a:t> ~85%)</a:t>
            </a:r>
            <a:endParaRPr lang="es-ES" sz="1800" b="0" i="0" u="none" strike="noStrike" kern="0" cap="none" spc="0" baseline="0">
              <a:solidFill>
                <a:srgbClr val="000000"/>
              </a:solidFill>
              <a:uFillTx/>
              <a:latin typeface="Calibri"/>
              <a:cs typeface="Calibri"/>
            </a:endParaRPr>
          </a:p>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1" i="0" u="none" strike="noStrike" kern="0" cap="none" spc="0" baseline="0">
              <a:solidFill>
                <a:srgbClr val="000000"/>
              </a:solidFill>
              <a:uFillTx/>
              <a:latin typeface="Calibri"/>
              <a:cs typeface="Calibri"/>
            </a:endParaRPr>
          </a:p>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050" b="1" i="0" u="none" strike="noStrike" kern="0" cap="none" spc="0" baseline="0">
                <a:solidFill>
                  <a:srgbClr val="000000"/>
                </a:solidFill>
                <a:uFillTx/>
                <a:latin typeface="Calibri"/>
                <a:ea typeface="Calibri"/>
                <a:cs typeface="Calibri"/>
              </a:rPr>
              <a:t>A small percentage are POLE- mutated  (~1-2%) and usually have low levels of microsatellite instability.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36">
    <p:spTree>
      <p:nvGrpSpPr>
        <p:cNvPr id="1" name=""/>
        <p:cNvGrpSpPr/>
        <p:nvPr/>
      </p:nvGrpSpPr>
      <p:grpSpPr>
        <a:xfrm>
          <a:off x="0" y="0"/>
          <a:ext cx="0" cy="0"/>
          <a:chOff x="0" y="0"/>
          <a:chExt cx="0" cy="0"/>
        </a:xfrm>
      </p:grpSpPr>
      <p:pic>
        <p:nvPicPr>
          <p:cNvPr id="2" name="Imagen 3" descr="Diagrama&#10;&#10;Descripción generada automáticamente">
            <a:extLst>
              <a:ext uri="{FF2B5EF4-FFF2-40B4-BE49-F238E27FC236}">
                <a16:creationId xmlns:a16="http://schemas.microsoft.com/office/drawing/2014/main" id="{2194F7D3-B6EF-96F9-A7AD-00B1E95A8B5D}"/>
              </a:ext>
            </a:extLst>
          </p:cNvPr>
          <p:cNvPicPr>
            <a:picLocks noChangeAspect="1"/>
          </p:cNvPicPr>
          <p:nvPr/>
        </p:nvPicPr>
        <p:blipFill>
          <a:blip r:embed="rId3"/>
          <a:stretch>
            <a:fillRect/>
          </a:stretch>
        </p:blipFill>
        <p:spPr>
          <a:xfrm>
            <a:off x="4252673" y="1103415"/>
            <a:ext cx="5300328" cy="2828422"/>
          </a:xfrm>
          <a:prstGeom prst="rect">
            <a:avLst/>
          </a:prstGeom>
          <a:noFill/>
          <a:ln cap="flat">
            <a:noFill/>
          </a:ln>
        </p:spPr>
      </p:pic>
      <p:sp>
        <p:nvSpPr>
          <p:cNvPr id="3" name="CuadroTexto 1">
            <a:extLst>
              <a:ext uri="{FF2B5EF4-FFF2-40B4-BE49-F238E27FC236}">
                <a16:creationId xmlns:a16="http://schemas.microsoft.com/office/drawing/2014/main" id="{BBDA066E-B9E8-9A1E-AD9F-E9C913A98E6C}"/>
              </a:ext>
            </a:extLst>
          </p:cNvPr>
          <p:cNvSpPr txBox="1"/>
          <p:nvPr/>
        </p:nvSpPr>
        <p:spPr>
          <a:xfrm>
            <a:off x="4251493" y="3930886"/>
            <a:ext cx="5602126"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700" b="0" i="0" u="none" strike="noStrike" kern="1200" cap="none" spc="0" baseline="0">
                <a:solidFill>
                  <a:srgbClr val="212121"/>
                </a:solidFill>
                <a:uFillTx/>
                <a:latin typeface="BlinkMacSystemFont"/>
              </a:rPr>
              <a:t>Shan J, Han D, Shen C, Lei Q, Zhang Y. Mechanism and strategies of immunotherapy resistance in colorectal cancer. Front Immunol. 2022 Sep 27;13:1016646. doi: 10.3389/fimmu.2022.1016646. PMID: 36238278; PMCID: PMC9550896.</a:t>
            </a:r>
            <a:endParaRPr lang="en-US" sz="700" b="0" i="0" u="none" strike="noStrike" kern="1200" cap="none" spc="0" baseline="0">
              <a:solidFill>
                <a:srgbClr val="000000"/>
              </a:solidFill>
              <a:uFillTx/>
              <a:latin typeface="Calibri"/>
              <a:cs typeface="Calibri"/>
            </a:endParaRPr>
          </a:p>
        </p:txBody>
      </p:sp>
      <p:sp>
        <p:nvSpPr>
          <p:cNvPr id="4" name="CuadroTexto 3">
            <a:extLst>
              <a:ext uri="{FF2B5EF4-FFF2-40B4-BE49-F238E27FC236}">
                <a16:creationId xmlns:a16="http://schemas.microsoft.com/office/drawing/2014/main" id="{939ADB48-4735-1E7C-ACD1-AC00A982E51B}"/>
              </a:ext>
            </a:extLst>
          </p:cNvPr>
          <p:cNvSpPr txBox="1"/>
          <p:nvPr/>
        </p:nvSpPr>
        <p:spPr>
          <a:xfrm>
            <a:off x="463262" y="1086800"/>
            <a:ext cx="3486085" cy="3508653"/>
          </a:xfrm>
          <a:prstGeom prst="rect">
            <a:avLst/>
          </a:prstGeom>
          <a:noFill/>
          <a:ln cap="flat">
            <a:noFill/>
          </a:ln>
        </p:spPr>
        <p:txBody>
          <a:bodyPr vert="horz" wrap="square" lIns="91440" tIns="45720" rIns="91440" bIns="45720" anchor="t" anchorCtr="0" compatLnSpc="1">
            <a:sp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00" b="1" i="0" u="none" strike="noStrike" kern="0" cap="none" spc="0" baseline="0">
                <a:solidFill>
                  <a:srgbClr val="000000"/>
                </a:solidFill>
                <a:uFillTx/>
                <a:latin typeface="Calibri"/>
                <a:ea typeface="Calibri"/>
                <a:cs typeface="Calibri"/>
              </a:rPr>
              <a:t>The FDA has  approved immunotherapy</a:t>
            </a:r>
            <a:r>
              <a:rPr lang="es-ES" sz="1100" b="0" i="0" u="none" strike="noStrike" kern="0" cap="none" spc="0" baseline="0">
                <a:solidFill>
                  <a:srgbClr val="000000"/>
                </a:solidFill>
                <a:uFillTx/>
                <a:latin typeface="Calibri"/>
                <a:ea typeface="Calibri"/>
                <a:cs typeface="Calibri"/>
              </a:rPr>
              <a:t> for metastatic colorectal cancer (mCRC) in patients with </a:t>
            </a:r>
            <a:r>
              <a:rPr lang="es-ES" sz="1100" b="1" i="0" u="none" strike="noStrike" kern="0" cap="none" spc="0" baseline="0">
                <a:solidFill>
                  <a:srgbClr val="000000"/>
                </a:solidFill>
                <a:uFillTx/>
                <a:latin typeface="Calibri"/>
                <a:ea typeface="Calibri"/>
                <a:cs typeface="Calibri"/>
              </a:rPr>
              <a:t>microsatellite instability-high (MSI)</a:t>
            </a:r>
            <a:endParaRPr lang="es-ES" sz="1100" b="0" i="0" u="none" strike="noStrike" kern="0" cap="none" spc="0" baseline="0">
              <a:solidFill>
                <a:srgbClr val="000000"/>
              </a:solidFill>
              <a:uFillTx/>
              <a:latin typeface="Calibri"/>
              <a:ea typeface="Calibri"/>
              <a:cs typeface="Calibri"/>
            </a:endParaRPr>
          </a:p>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Calibri"/>
            </a:endParaRPr>
          </a:p>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Calibri"/>
            </a:endParaRPr>
          </a:p>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0" i="0" u="none" strike="noStrike" kern="0" cap="none" spc="0" baseline="0">
                <a:solidFill>
                  <a:srgbClr val="000000"/>
                </a:solidFill>
                <a:uFillTx/>
                <a:latin typeface="Calibri"/>
              </a:rPr>
              <a:t>This</a:t>
            </a:r>
            <a:r>
              <a:rPr lang="en-US" sz="1050" b="0" i="0" u="none" strike="noStrike" kern="1200" cap="none" spc="0" baseline="0">
                <a:solidFill>
                  <a:srgbClr val="000000"/>
                </a:solidFill>
                <a:uFillTx/>
                <a:latin typeface="Calibri"/>
              </a:rPr>
              <a:t> </a:t>
            </a:r>
            <a:r>
              <a:rPr lang="en-US" sz="1050" b="1" i="0" u="none" strike="noStrike" kern="0" cap="none" spc="0" baseline="0">
                <a:solidFill>
                  <a:srgbClr val="000000"/>
                </a:solidFill>
                <a:uFillTx/>
                <a:latin typeface="Calibri"/>
              </a:rPr>
              <a:t>patients experience</a:t>
            </a:r>
            <a:r>
              <a:rPr lang="en-US" sz="1050" b="1" i="0" u="none" strike="noStrike" kern="1200" cap="none" spc="0" baseline="0">
                <a:solidFill>
                  <a:srgbClr val="000000"/>
                </a:solidFill>
                <a:uFillTx/>
                <a:latin typeface="Calibri"/>
              </a:rPr>
              <a:t> better tumor reduction</a:t>
            </a:r>
            <a:r>
              <a:rPr lang="en-US" sz="1050" b="0" i="0" u="none" strike="noStrike" kern="1200" cap="none" spc="0" baseline="0">
                <a:solidFill>
                  <a:srgbClr val="000000"/>
                </a:solidFill>
                <a:uFillTx/>
                <a:latin typeface="Calibri"/>
              </a:rPr>
              <a:t> after </a:t>
            </a:r>
            <a:r>
              <a:rPr lang="en-US" sz="1050" b="1" i="0" u="none" strike="noStrike" kern="1200" cap="none" spc="0" baseline="0">
                <a:solidFill>
                  <a:srgbClr val="000000"/>
                </a:solidFill>
                <a:uFillTx/>
                <a:latin typeface="Calibri"/>
              </a:rPr>
              <a:t>treatment with immune checkpoint inhibitors (ICIs</a:t>
            </a:r>
            <a:r>
              <a:rPr lang="en-US" sz="1050" b="0" i="0" u="none" strike="noStrike" kern="0" cap="none" spc="0" baseline="0">
                <a:solidFill>
                  <a:srgbClr val="000000"/>
                </a:solidFill>
                <a:uFillTx/>
                <a:latin typeface="Calibri"/>
              </a:rPr>
              <a:t>)</a:t>
            </a:r>
            <a:r>
              <a:rPr lang="en-US" sz="1050" b="0" i="0" u="none" strike="noStrike" kern="1200" cap="none" spc="0" baseline="0">
                <a:solidFill>
                  <a:srgbClr val="000000"/>
                </a:solidFill>
                <a:uFillTx/>
                <a:latin typeface="Calibri"/>
              </a:rPr>
              <a:t> </a:t>
            </a:r>
            <a:r>
              <a:rPr lang="en-US" sz="1050" b="0" i="0" u="none" strike="noStrike" kern="0" cap="none" spc="0" baseline="0">
                <a:solidFill>
                  <a:srgbClr val="000000"/>
                </a:solidFill>
                <a:uFillTx/>
                <a:latin typeface="Calibri"/>
              </a:rPr>
              <a:t>because are rich in  </a:t>
            </a:r>
            <a:r>
              <a:rPr lang="en-US" sz="1050" b="0" i="0" u="none" strike="noStrike" kern="1200" cap="none" spc="0" baseline="0">
                <a:solidFill>
                  <a:srgbClr val="000000"/>
                </a:solidFill>
                <a:uFillTx/>
                <a:latin typeface="Calibri"/>
              </a:rPr>
              <a:t>tumor infiltrating lymphocytes </a:t>
            </a:r>
            <a:r>
              <a:rPr lang="en-US" sz="1050" b="1" i="0" u="none" strike="noStrike" kern="1200" cap="none" spc="0" baseline="0">
                <a:solidFill>
                  <a:srgbClr val="000000"/>
                </a:solidFill>
                <a:uFillTx/>
                <a:latin typeface="Calibri"/>
              </a:rPr>
              <a:t>(TILs)</a:t>
            </a:r>
            <a:r>
              <a:rPr lang="en-US" sz="1050" b="0" i="0" u="none" strike="noStrike" kern="1200" cap="none" spc="0" baseline="0">
                <a:solidFill>
                  <a:srgbClr val="000000"/>
                </a:solidFill>
                <a:uFillTx/>
                <a:latin typeface="Calibri"/>
              </a:rPr>
              <a:t> </a:t>
            </a:r>
            <a:r>
              <a:rPr lang="en-US" sz="1050" b="0" i="0" u="none" strike="noStrike" kern="0" cap="none" spc="0" baseline="0">
                <a:solidFill>
                  <a:srgbClr val="000000"/>
                </a:solidFill>
                <a:uFillTx/>
                <a:latin typeface="Calibri"/>
              </a:rPr>
              <a:t>that release</a:t>
            </a:r>
            <a:r>
              <a:rPr lang="en-US" sz="1050" b="0" i="0" u="none" strike="noStrike" kern="1200" cap="none" spc="0" baseline="0">
                <a:solidFill>
                  <a:srgbClr val="000000"/>
                </a:solidFill>
                <a:uFillTx/>
                <a:latin typeface="Calibri"/>
              </a:rPr>
              <a:t> a large number of </a:t>
            </a:r>
            <a:r>
              <a:rPr lang="en-US" sz="1050" b="1" i="0" u="none" strike="noStrike" kern="1200" cap="none" spc="0" baseline="0">
                <a:solidFill>
                  <a:srgbClr val="000000"/>
                </a:solidFill>
                <a:uFillTx/>
                <a:latin typeface="Calibri"/>
              </a:rPr>
              <a:t>cytokines</a:t>
            </a:r>
            <a:r>
              <a:rPr lang="en-US" sz="1050" b="0" i="0" u="none" strike="noStrike" kern="1200" cap="none" spc="0" baseline="0">
                <a:solidFill>
                  <a:srgbClr val="000000"/>
                </a:solidFill>
                <a:uFillTx/>
                <a:latin typeface="Calibri"/>
              </a:rPr>
              <a:t> in </a:t>
            </a:r>
            <a:r>
              <a:rPr lang="en-US" sz="1050" b="0" i="0" u="none" strike="noStrike" kern="0" cap="none" spc="0" baseline="0">
                <a:solidFill>
                  <a:srgbClr val="000000"/>
                </a:solidFill>
                <a:uFillTx/>
                <a:latin typeface="Calibri"/>
              </a:rPr>
              <a:t>the Tumor Microenvironment</a:t>
            </a:r>
            <a:endParaRPr lang="en-US" sz="1050" b="0" i="0" u="none" strike="noStrike" kern="1200" cap="none" spc="0" baseline="0">
              <a:solidFill>
                <a:srgbClr val="000000"/>
              </a:solidFill>
              <a:uFillTx/>
              <a:latin typeface="Calibri"/>
              <a:ea typeface="Calibri"/>
              <a:cs typeface="Calibri"/>
            </a:endParaRPr>
          </a:p>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Calibri"/>
              <a:ea typeface="Calibri"/>
              <a:cs typeface="Calibri"/>
            </a:endParaRPr>
          </a:p>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Calibri"/>
            </a:endParaRPr>
          </a:p>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0" i="0" u="none" strike="noStrike" kern="1200" cap="none" spc="0" baseline="0">
                <a:solidFill>
                  <a:srgbClr val="000000"/>
                </a:solidFill>
                <a:uFillTx/>
                <a:latin typeface="Calibri"/>
              </a:rPr>
              <a:t>However, the </a:t>
            </a:r>
            <a:r>
              <a:rPr lang="en-US" sz="1050" b="1" i="0" u="none" strike="noStrike" kern="1200" cap="none" spc="0" baseline="0">
                <a:solidFill>
                  <a:srgbClr val="000000"/>
                </a:solidFill>
                <a:uFillTx/>
                <a:latin typeface="Calibri"/>
              </a:rPr>
              <a:t>TME of </a:t>
            </a:r>
            <a:r>
              <a:rPr lang="en-US" sz="1050" b="1" i="0" u="none" strike="noStrike" kern="0" cap="none" spc="0" baseline="0">
                <a:solidFill>
                  <a:srgbClr val="000000"/>
                </a:solidFill>
                <a:uFillTx/>
                <a:latin typeface="Calibri"/>
              </a:rPr>
              <a:t>MSS</a:t>
            </a:r>
            <a:r>
              <a:rPr lang="en-US" sz="1050" b="1" i="0" u="none" strike="noStrike" kern="1200" cap="none" spc="0" baseline="0">
                <a:solidFill>
                  <a:srgbClr val="000000"/>
                </a:solidFill>
                <a:uFillTx/>
                <a:latin typeface="Calibri"/>
              </a:rPr>
              <a:t> </a:t>
            </a:r>
            <a:r>
              <a:rPr lang="en-US" sz="1050" b="1" i="0" u="none" strike="noStrike" kern="0" cap="none" spc="0" baseline="0">
                <a:solidFill>
                  <a:srgbClr val="000000"/>
                </a:solidFill>
                <a:uFillTx/>
                <a:latin typeface="Calibri"/>
              </a:rPr>
              <a:t>mCRC</a:t>
            </a:r>
            <a:r>
              <a:rPr lang="en-US" sz="1050" b="0" i="0" u="none" strike="noStrike" kern="1200" cap="none" spc="0" baseline="0">
                <a:solidFill>
                  <a:srgbClr val="000000"/>
                </a:solidFill>
                <a:uFillTx/>
                <a:latin typeface="Calibri"/>
              </a:rPr>
              <a:t> contains</a:t>
            </a:r>
            <a:r>
              <a:rPr lang="en-US" sz="1050" b="1" i="0" u="none" strike="noStrike" kern="1200" cap="none" spc="0" baseline="0">
                <a:solidFill>
                  <a:srgbClr val="000000"/>
                </a:solidFill>
                <a:uFillTx/>
                <a:latin typeface="Calibri"/>
              </a:rPr>
              <a:t> </a:t>
            </a:r>
            <a:r>
              <a:rPr lang="en-US" sz="1050" b="1" i="0" u="none" strike="noStrike" kern="0" cap="none" spc="0" baseline="0">
                <a:solidFill>
                  <a:srgbClr val="000000"/>
                </a:solidFill>
                <a:uFillTx/>
                <a:latin typeface="Calibri"/>
              </a:rPr>
              <a:t>less</a:t>
            </a:r>
            <a:r>
              <a:rPr lang="en-US" sz="1050" b="1" i="0" u="none" strike="noStrike" kern="1200" cap="none" spc="0" baseline="0">
                <a:solidFill>
                  <a:srgbClr val="000000"/>
                </a:solidFill>
                <a:uFillTx/>
                <a:latin typeface="Calibri"/>
              </a:rPr>
              <a:t> functional TILs</a:t>
            </a:r>
            <a:r>
              <a:rPr lang="en-US" sz="1050" b="0" i="0" u="none" strike="noStrike" kern="1200" cap="none" spc="0" baseline="0">
                <a:solidFill>
                  <a:srgbClr val="000000"/>
                </a:solidFill>
                <a:uFillTx/>
                <a:latin typeface="Calibri"/>
              </a:rPr>
              <a:t> and </a:t>
            </a:r>
            <a:r>
              <a:rPr lang="en-US" sz="1050" b="1" i="0" u="none" strike="noStrike" kern="1200" cap="none" spc="0" baseline="0">
                <a:solidFill>
                  <a:srgbClr val="000000"/>
                </a:solidFill>
                <a:uFillTx/>
                <a:latin typeface="Calibri"/>
              </a:rPr>
              <a:t>more immunosuppressive cells</a:t>
            </a:r>
            <a:r>
              <a:rPr lang="en-US" sz="1050" b="1" i="0" u="none" strike="noStrike" kern="0" cap="none" spc="0" baseline="0">
                <a:solidFill>
                  <a:srgbClr val="000000"/>
                </a:solidFill>
                <a:uFillTx/>
                <a:latin typeface="Calibri"/>
              </a:rPr>
              <a:t>.</a:t>
            </a:r>
            <a:endParaRPr lang="en-US" sz="1050" b="0" i="0" u="none" strike="noStrike" kern="0" cap="none" spc="0" baseline="0">
              <a:solidFill>
                <a:srgbClr val="000000"/>
              </a:solidFill>
              <a:uFillTx/>
              <a:latin typeface="Calibri"/>
              <a:ea typeface="Calibri"/>
              <a:cs typeface="Calibri"/>
            </a:endParaRPr>
          </a:p>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1" i="0" u="none" strike="noStrike" kern="0" cap="none" spc="0" baseline="0">
              <a:solidFill>
                <a:srgbClr val="000000"/>
              </a:solidFill>
              <a:uFillTx/>
              <a:latin typeface="Calibri"/>
              <a:ea typeface="Calibri"/>
              <a:cs typeface="Calibri"/>
            </a:endParaRPr>
          </a:p>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1" i="0" u="none" strike="noStrike" kern="0" cap="none" spc="0" baseline="0">
              <a:solidFill>
                <a:srgbClr val="000000"/>
              </a:solidFill>
              <a:uFillTx/>
              <a:latin typeface="Calibri"/>
              <a:ea typeface="Calibri"/>
              <a:cs typeface="Calibri"/>
            </a:endParaRPr>
          </a:p>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Calibri"/>
              <a:ea typeface="Calibri"/>
              <a:cs typeface="Calibri"/>
            </a:endParaRPr>
          </a:p>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1" i="1" u="none" strike="noStrike" kern="0" cap="none" spc="0" baseline="0">
                <a:solidFill>
                  <a:srgbClr val="000000"/>
                </a:solidFill>
                <a:uFillTx/>
                <a:latin typeface="Calibri"/>
                <a:ea typeface="Calibri"/>
                <a:cs typeface="Calibri"/>
              </a:rPr>
              <a:t>POLE</a:t>
            </a:r>
            <a:r>
              <a:rPr lang="en-US" sz="1050" b="1" i="0" u="none" strike="noStrike" kern="0" cap="none" spc="0" baseline="0">
                <a:solidFill>
                  <a:srgbClr val="000000"/>
                </a:solidFill>
                <a:uFillTx/>
                <a:latin typeface="Calibri"/>
                <a:ea typeface="Calibri"/>
                <a:cs typeface="Calibri"/>
              </a:rPr>
              <a:t>-mutated</a:t>
            </a:r>
            <a:r>
              <a:rPr lang="en-US" sz="1050" b="0" i="0" u="none" strike="noStrike" kern="0" cap="none" spc="0" baseline="0">
                <a:solidFill>
                  <a:srgbClr val="000000"/>
                </a:solidFill>
                <a:uFillTx/>
                <a:latin typeface="Calibri"/>
                <a:ea typeface="Calibri"/>
                <a:cs typeface="Calibri"/>
              </a:rPr>
              <a:t> CRCs show potential for immune checkpoint inhibitor therapy because of their huge quantity of mutations</a:t>
            </a:r>
            <a:endParaRPr lang="en-US" sz="1800" b="0" i="0" u="none" strike="noStrike" kern="0" cap="none" spc="0" baseline="0">
              <a:solidFill>
                <a:srgbClr val="000000"/>
              </a:solidFill>
              <a:uFillTx/>
              <a:latin typeface="Calibri"/>
            </a:endParaRPr>
          </a:p>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000000"/>
              </a:solidFill>
              <a:uFillTx/>
              <a:latin typeface="Calibri"/>
              <a:cs typeface="Calibri"/>
            </a:endParaRPr>
          </a:p>
        </p:txBody>
      </p:sp>
      <p:sp>
        <p:nvSpPr>
          <p:cNvPr id="5" name="Subtítulo 2">
            <a:extLst>
              <a:ext uri="{FF2B5EF4-FFF2-40B4-BE49-F238E27FC236}">
                <a16:creationId xmlns:a16="http://schemas.microsoft.com/office/drawing/2014/main" id="{798D04CE-58BB-0771-5A66-A17873458097}"/>
              </a:ext>
            </a:extLst>
          </p:cNvPr>
          <p:cNvSpPr txBox="1"/>
          <p:nvPr/>
        </p:nvSpPr>
        <p:spPr>
          <a:xfrm>
            <a:off x="341519" y="109106"/>
            <a:ext cx="9367735" cy="755001"/>
          </a:xfrm>
          <a:prstGeom prst="rect">
            <a:avLst/>
          </a:prstGeom>
          <a:noFill/>
          <a:ln cap="flat">
            <a:noFill/>
          </a:ln>
        </p:spPr>
        <p:txBody>
          <a:bodyPr vert="horz" wrap="square" lIns="90379" tIns="45189" rIns="90379" bIns="45189" anchor="t" anchorCtr="0" compatLnSpc="1">
            <a:normAutofit/>
          </a:bodyPr>
          <a:lstStyle/>
          <a:p>
            <a:pPr marL="0" marR="0" lvl="0" indent="0" algn="l" defTabSz="451878" rtl="0" fontAlgn="auto" hangingPunct="1">
              <a:lnSpc>
                <a:spcPts val="1990"/>
              </a:lnSpc>
              <a:spcBef>
                <a:spcPts val="500"/>
              </a:spcBef>
              <a:spcAft>
                <a:spcPts val="0"/>
              </a:spcAft>
              <a:buNone/>
              <a:tabLst/>
              <a:defRPr sz="1800" b="0" i="0" u="none" strike="noStrike" kern="0" cap="none" spc="0" baseline="0">
                <a:solidFill>
                  <a:srgbClr val="000000"/>
                </a:solidFill>
                <a:uFillTx/>
              </a:defRPr>
            </a:pPr>
            <a:r>
              <a:rPr lang="es-ES" sz="2150" b="1" i="0" u="none" strike="noStrike" kern="0" cap="none" spc="0" baseline="0">
                <a:solidFill>
                  <a:srgbClr val="5487B9"/>
                </a:solidFill>
                <a:uFillTx/>
                <a:latin typeface="Calibri Light"/>
                <a:ea typeface="Calibri Light"/>
                <a:cs typeface="Calibri Light"/>
              </a:rPr>
              <a:t>Introduction: Clinical Management of mCRC </a:t>
            </a:r>
          </a:p>
        </p:txBody>
      </p:sp>
      <p:cxnSp>
        <p:nvCxnSpPr>
          <p:cNvPr id="6" name="Conector recto 1">
            <a:extLst>
              <a:ext uri="{FF2B5EF4-FFF2-40B4-BE49-F238E27FC236}">
                <a16:creationId xmlns:a16="http://schemas.microsoft.com/office/drawing/2014/main" id="{37D70471-03F1-B08F-5385-2263CC87B800}"/>
              </a:ext>
            </a:extLst>
          </p:cNvPr>
          <p:cNvCxnSpPr/>
          <p:nvPr/>
        </p:nvCxnSpPr>
        <p:spPr>
          <a:xfrm flipH="1" flipV="1">
            <a:off x="358819" y="416920"/>
            <a:ext cx="8768621" cy="36384"/>
          </a:xfrm>
          <a:prstGeom prst="straightConnector1">
            <a:avLst/>
          </a:prstGeom>
          <a:noFill/>
          <a:ln w="12701" cap="flat">
            <a:solidFill>
              <a:srgbClr val="6494BB"/>
            </a:solidFill>
            <a:prstDash val="solid"/>
            <a:miter/>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153">
    <p:spTree>
      <p:nvGrpSpPr>
        <p:cNvPr id="1" name=""/>
        <p:cNvGrpSpPr/>
        <p:nvPr/>
      </p:nvGrpSpPr>
      <p:grpSpPr>
        <a:xfrm>
          <a:off x="0" y="0"/>
          <a:ext cx="0" cy="0"/>
          <a:chOff x="0" y="0"/>
          <a:chExt cx="0" cy="0"/>
        </a:xfrm>
      </p:grpSpPr>
      <p:sp>
        <p:nvSpPr>
          <p:cNvPr id="2" name="Subtítulo 2">
            <a:extLst>
              <a:ext uri="{FF2B5EF4-FFF2-40B4-BE49-F238E27FC236}">
                <a16:creationId xmlns:a16="http://schemas.microsoft.com/office/drawing/2014/main" id="{904F7AD1-E3A7-09AF-12A5-B46DAB520989}"/>
              </a:ext>
            </a:extLst>
          </p:cNvPr>
          <p:cNvSpPr txBox="1"/>
          <p:nvPr/>
        </p:nvSpPr>
        <p:spPr>
          <a:xfrm>
            <a:off x="8036963" y="5388760"/>
            <a:ext cx="1919471" cy="281690"/>
          </a:xfrm>
          <a:prstGeom prst="rect">
            <a:avLst/>
          </a:prstGeom>
          <a:noFill/>
          <a:ln cap="flat">
            <a:noFill/>
          </a:ln>
        </p:spPr>
        <p:txBody>
          <a:bodyPr vert="horz" wrap="square" lIns="90379" tIns="45189" rIns="90379" bIns="45189"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995" b="1" i="0" u="none" strike="noStrike" kern="1200" cap="none" spc="0" baseline="30000">
                <a:solidFill>
                  <a:srgbClr val="5487B9"/>
                </a:solidFill>
                <a:uFillTx/>
                <a:latin typeface="Calibri Light"/>
              </a:rPr>
              <a:t>© Vall d'Hebron Institute of Oncology (VHIO)</a:t>
            </a:r>
          </a:p>
        </p:txBody>
      </p:sp>
      <p:cxnSp>
        <p:nvCxnSpPr>
          <p:cNvPr id="3" name="Conector recto 13">
            <a:extLst>
              <a:ext uri="{FF2B5EF4-FFF2-40B4-BE49-F238E27FC236}">
                <a16:creationId xmlns:a16="http://schemas.microsoft.com/office/drawing/2014/main" id="{A8CD3394-3717-6E99-D258-904343C7F1EB}"/>
              </a:ext>
            </a:extLst>
          </p:cNvPr>
          <p:cNvCxnSpPr/>
          <p:nvPr/>
        </p:nvCxnSpPr>
        <p:spPr>
          <a:xfrm flipH="1" flipV="1">
            <a:off x="6521400" y="5376589"/>
            <a:ext cx="3297802" cy="13689"/>
          </a:xfrm>
          <a:prstGeom prst="straightConnector1">
            <a:avLst/>
          </a:prstGeom>
          <a:noFill/>
          <a:ln w="12701" cap="flat">
            <a:solidFill>
              <a:srgbClr val="6494BB"/>
            </a:solidFill>
            <a:prstDash val="solid"/>
            <a:miter/>
          </a:ln>
        </p:spPr>
      </p:cxnSp>
      <p:pic>
        <p:nvPicPr>
          <p:cNvPr id="4" name="Imagen 23">
            <a:extLst>
              <a:ext uri="{FF2B5EF4-FFF2-40B4-BE49-F238E27FC236}">
                <a16:creationId xmlns:a16="http://schemas.microsoft.com/office/drawing/2014/main" id="{6D4817AC-A9AE-1092-466A-AA8135CB477A}"/>
              </a:ext>
            </a:extLst>
          </p:cNvPr>
          <p:cNvPicPr>
            <a:picLocks noChangeAspect="1"/>
          </p:cNvPicPr>
          <p:nvPr/>
        </p:nvPicPr>
        <p:blipFill>
          <a:blip r:embed="rId3"/>
          <a:srcRect t="14814"/>
          <a:stretch>
            <a:fillRect/>
          </a:stretch>
        </p:blipFill>
        <p:spPr>
          <a:xfrm>
            <a:off x="2362544" y="424464"/>
            <a:ext cx="5360880" cy="3197464"/>
          </a:xfrm>
          <a:prstGeom prst="rect">
            <a:avLst/>
          </a:prstGeom>
          <a:noFill/>
          <a:ln cap="flat">
            <a:noFill/>
          </a:ln>
        </p:spPr>
      </p:pic>
      <p:cxnSp>
        <p:nvCxnSpPr>
          <p:cNvPr id="5" name="Conector recto 1">
            <a:extLst>
              <a:ext uri="{FF2B5EF4-FFF2-40B4-BE49-F238E27FC236}">
                <a16:creationId xmlns:a16="http://schemas.microsoft.com/office/drawing/2014/main" id="{BDBE2469-4F04-AC79-8FAA-BA3BA1953D5C}"/>
              </a:ext>
            </a:extLst>
          </p:cNvPr>
          <p:cNvCxnSpPr/>
          <p:nvPr/>
        </p:nvCxnSpPr>
        <p:spPr>
          <a:xfrm flipH="1" flipV="1">
            <a:off x="358819" y="416920"/>
            <a:ext cx="8768621" cy="36384"/>
          </a:xfrm>
          <a:prstGeom prst="straightConnector1">
            <a:avLst/>
          </a:prstGeom>
          <a:noFill/>
          <a:ln w="12701" cap="flat">
            <a:solidFill>
              <a:srgbClr val="6494BB"/>
            </a:solidFill>
            <a:prstDash val="solid"/>
            <a:miter/>
          </a:ln>
        </p:spPr>
      </p:cxnSp>
      <p:sp>
        <p:nvSpPr>
          <p:cNvPr id="6" name="Subtítulo 2">
            <a:extLst>
              <a:ext uri="{FF2B5EF4-FFF2-40B4-BE49-F238E27FC236}">
                <a16:creationId xmlns:a16="http://schemas.microsoft.com/office/drawing/2014/main" id="{3D708BAE-DC88-7A36-7EA9-EEA2874DA9A1}"/>
              </a:ext>
            </a:extLst>
          </p:cNvPr>
          <p:cNvSpPr txBox="1"/>
          <p:nvPr/>
        </p:nvSpPr>
        <p:spPr>
          <a:xfrm>
            <a:off x="284835" y="109106"/>
            <a:ext cx="6297152" cy="755001"/>
          </a:xfrm>
          <a:prstGeom prst="rect">
            <a:avLst/>
          </a:prstGeom>
          <a:noFill/>
          <a:ln cap="flat">
            <a:noFill/>
          </a:ln>
        </p:spPr>
        <p:txBody>
          <a:bodyPr vert="horz" wrap="square" lIns="90379" tIns="45189" rIns="90379" bIns="45189" anchor="t" anchorCtr="0" compatLnSpc="1">
            <a:normAutofit/>
          </a:bodyPr>
          <a:lstStyle/>
          <a:p>
            <a:pPr marL="0" marR="0" lvl="0" indent="0" algn="l" defTabSz="451878" rtl="0" fontAlgn="auto" hangingPunct="1">
              <a:lnSpc>
                <a:spcPts val="1990"/>
              </a:lnSpc>
              <a:spcBef>
                <a:spcPts val="500"/>
              </a:spcBef>
              <a:spcAft>
                <a:spcPts val="0"/>
              </a:spcAft>
              <a:buNone/>
              <a:tabLst/>
              <a:defRPr sz="1800" b="0" i="0" u="none" strike="noStrike" kern="0" cap="none" spc="0" baseline="0">
                <a:solidFill>
                  <a:srgbClr val="000000"/>
                </a:solidFill>
                <a:uFillTx/>
              </a:defRPr>
            </a:pPr>
            <a:r>
              <a:rPr lang="es-ES" sz="2150" b="1" i="0" u="none" strike="noStrike" kern="0" cap="none" spc="0" baseline="0">
                <a:solidFill>
                  <a:srgbClr val="5487B9"/>
                </a:solidFill>
                <a:uFillTx/>
                <a:latin typeface="Calibri Light"/>
                <a:ea typeface="Calibri Light"/>
                <a:cs typeface="Calibri Light"/>
              </a:rPr>
              <a:t>Methods: Sample</a:t>
            </a:r>
            <a:r>
              <a:rPr lang="es-ES" sz="2150" b="1" i="0" u="none" strike="noStrike" kern="1200" cap="none" spc="0" baseline="0">
                <a:solidFill>
                  <a:srgbClr val="5487B9"/>
                </a:solidFill>
                <a:uFillTx/>
                <a:latin typeface="Calibri Light"/>
                <a:ea typeface="Calibri Light"/>
                <a:cs typeface="Calibri Light"/>
              </a:rPr>
              <a:t>/Data Collection and Processing</a:t>
            </a:r>
          </a:p>
        </p:txBody>
      </p:sp>
      <p:sp>
        <p:nvSpPr>
          <p:cNvPr id="7" name="Flecha derecha 56">
            <a:extLst>
              <a:ext uri="{FF2B5EF4-FFF2-40B4-BE49-F238E27FC236}">
                <a16:creationId xmlns:a16="http://schemas.microsoft.com/office/drawing/2014/main" id="{C24302DB-A763-372E-AA1D-44116C5EEF1D}"/>
              </a:ext>
            </a:extLst>
          </p:cNvPr>
          <p:cNvSpPr/>
          <p:nvPr/>
        </p:nvSpPr>
        <p:spPr>
          <a:xfrm>
            <a:off x="1815596" y="3958657"/>
            <a:ext cx="6676994" cy="690591"/>
          </a:xfrm>
          <a:custGeom>
            <a:avLst>
              <a:gd name="f0" fmla="val 20212"/>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no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600" b="0" i="0" u="none" strike="noStrike" kern="1200" cap="none" spc="0" baseline="0">
              <a:solidFill>
                <a:srgbClr val="FFFFFF"/>
              </a:solidFill>
              <a:uFillTx/>
              <a:latin typeface="Calibri"/>
            </a:endParaRPr>
          </a:p>
        </p:txBody>
      </p:sp>
      <p:pic>
        <p:nvPicPr>
          <p:cNvPr id="8" name="Imagen 57" descr="Icono&#10;&#10;Descripción generada automáticamente">
            <a:extLst>
              <a:ext uri="{FF2B5EF4-FFF2-40B4-BE49-F238E27FC236}">
                <a16:creationId xmlns:a16="http://schemas.microsoft.com/office/drawing/2014/main" id="{43CEC918-FF2B-1208-74BF-505F32129B6F}"/>
              </a:ext>
            </a:extLst>
          </p:cNvPr>
          <p:cNvPicPr>
            <a:picLocks noChangeAspect="1"/>
          </p:cNvPicPr>
          <p:nvPr/>
        </p:nvPicPr>
        <p:blipFill>
          <a:blip r:embed="rId4"/>
          <a:stretch>
            <a:fillRect/>
          </a:stretch>
        </p:blipFill>
        <p:spPr>
          <a:xfrm>
            <a:off x="1719794" y="3550542"/>
            <a:ext cx="558049" cy="557948"/>
          </a:xfrm>
          <a:prstGeom prst="rect">
            <a:avLst/>
          </a:prstGeom>
          <a:noFill/>
          <a:ln cap="flat">
            <a:noFill/>
          </a:ln>
        </p:spPr>
      </p:pic>
      <p:pic>
        <p:nvPicPr>
          <p:cNvPr id="9" name="Imagen 58" descr="Icono&#10;&#10;Descripción generada automáticamente">
            <a:extLst>
              <a:ext uri="{FF2B5EF4-FFF2-40B4-BE49-F238E27FC236}">
                <a16:creationId xmlns:a16="http://schemas.microsoft.com/office/drawing/2014/main" id="{285F471E-4ACA-6F21-39B2-E18BA073FD69}"/>
              </a:ext>
            </a:extLst>
          </p:cNvPr>
          <p:cNvPicPr>
            <a:picLocks noChangeAspect="1"/>
          </p:cNvPicPr>
          <p:nvPr/>
        </p:nvPicPr>
        <p:blipFill>
          <a:blip r:embed="rId5"/>
          <a:stretch>
            <a:fillRect/>
          </a:stretch>
        </p:blipFill>
        <p:spPr>
          <a:xfrm>
            <a:off x="2096865" y="4495510"/>
            <a:ext cx="500003" cy="499911"/>
          </a:xfrm>
          <a:prstGeom prst="rect">
            <a:avLst/>
          </a:prstGeom>
          <a:noFill/>
          <a:ln cap="flat">
            <a:noFill/>
          </a:ln>
        </p:spPr>
      </p:pic>
      <p:pic>
        <p:nvPicPr>
          <p:cNvPr id="10" name="Imagen 59" descr="Icono&#10;&#10;Descripción generada automáticamente">
            <a:extLst>
              <a:ext uri="{FF2B5EF4-FFF2-40B4-BE49-F238E27FC236}">
                <a16:creationId xmlns:a16="http://schemas.microsoft.com/office/drawing/2014/main" id="{21405FD1-9D8D-1485-087A-1F11F3644DB0}"/>
              </a:ext>
            </a:extLst>
          </p:cNvPr>
          <p:cNvPicPr>
            <a:picLocks noChangeAspect="1"/>
          </p:cNvPicPr>
          <p:nvPr/>
        </p:nvPicPr>
        <p:blipFill>
          <a:blip r:embed="rId6"/>
          <a:stretch>
            <a:fillRect/>
          </a:stretch>
        </p:blipFill>
        <p:spPr>
          <a:xfrm>
            <a:off x="4264359" y="3621316"/>
            <a:ext cx="426393" cy="337066"/>
          </a:xfrm>
          <a:prstGeom prst="rect">
            <a:avLst/>
          </a:prstGeom>
          <a:noFill/>
          <a:ln cap="flat">
            <a:noFill/>
          </a:ln>
        </p:spPr>
      </p:pic>
      <p:sp>
        <p:nvSpPr>
          <p:cNvPr id="11" name="CuadroTexto 60">
            <a:extLst>
              <a:ext uri="{FF2B5EF4-FFF2-40B4-BE49-F238E27FC236}">
                <a16:creationId xmlns:a16="http://schemas.microsoft.com/office/drawing/2014/main" id="{2D816092-E534-71DC-9654-3D9A83E23149}"/>
              </a:ext>
            </a:extLst>
          </p:cNvPr>
          <p:cNvSpPr txBox="1"/>
          <p:nvPr/>
        </p:nvSpPr>
        <p:spPr>
          <a:xfrm>
            <a:off x="1763813" y="3334505"/>
            <a:ext cx="568189" cy="199448"/>
          </a:xfrm>
          <a:prstGeom prst="rect">
            <a:avLst/>
          </a:prstGeom>
          <a:noFill/>
          <a:ln cap="flat">
            <a:noFill/>
          </a:ln>
        </p:spPr>
        <p:txBody>
          <a:bodyPr vert="horz" wrap="square" lIns="75602" tIns="37801" rIns="75602" bIns="378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800" b="1" i="0" u="none" strike="noStrike" kern="1200" cap="none" spc="0" baseline="0">
                <a:solidFill>
                  <a:srgbClr val="000000"/>
                </a:solidFill>
                <a:uFillTx/>
                <a:latin typeface="Calibri"/>
              </a:rPr>
              <a:t>Baseline</a:t>
            </a:r>
            <a:endParaRPr lang="es-ES" sz="600" b="1" i="0" u="none" strike="noStrike" kern="1200" cap="none" spc="0" baseline="0">
              <a:solidFill>
                <a:srgbClr val="000000"/>
              </a:solidFill>
              <a:uFillTx/>
              <a:latin typeface="Calibri"/>
              <a:ea typeface="Calibri"/>
              <a:cs typeface="Calibri"/>
            </a:endParaRPr>
          </a:p>
        </p:txBody>
      </p:sp>
      <p:sp>
        <p:nvSpPr>
          <p:cNvPr id="12" name="CuadroTexto 62">
            <a:extLst>
              <a:ext uri="{FF2B5EF4-FFF2-40B4-BE49-F238E27FC236}">
                <a16:creationId xmlns:a16="http://schemas.microsoft.com/office/drawing/2014/main" id="{BEF9E703-D542-9645-AB28-CE1A8DBF44B2}"/>
              </a:ext>
            </a:extLst>
          </p:cNvPr>
          <p:cNvSpPr txBox="1"/>
          <p:nvPr/>
        </p:nvSpPr>
        <p:spPr>
          <a:xfrm>
            <a:off x="1984001" y="4936324"/>
            <a:ext cx="717154" cy="322563"/>
          </a:xfrm>
          <a:prstGeom prst="rect">
            <a:avLst/>
          </a:prstGeom>
          <a:noFill/>
          <a:ln cap="flat">
            <a:noFill/>
          </a:ln>
        </p:spPr>
        <p:txBody>
          <a:bodyPr vert="horz" wrap="square" lIns="75602" tIns="37801" rIns="75602" bIns="3780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800" b="1" i="0" u="none" strike="noStrike" kern="1200" cap="none" spc="0" baseline="0">
                <a:solidFill>
                  <a:srgbClr val="000000"/>
                </a:solidFill>
                <a:uFillTx/>
                <a:latin typeface="Calibri"/>
              </a:rPr>
              <a:t>IO </a:t>
            </a:r>
            <a:endParaRPr lang="es-ES" sz="1000" b="1" i="0" u="none" strike="noStrike" kern="1200" cap="none" spc="0" baseline="0">
              <a:solidFill>
                <a:srgbClr val="000000"/>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800" b="1" i="0" u="none" strike="noStrike" kern="1200" cap="none" spc="0" baseline="0">
                <a:solidFill>
                  <a:srgbClr val="000000"/>
                </a:solidFill>
                <a:uFillTx/>
                <a:latin typeface="Calibri"/>
              </a:rPr>
              <a:t>Cycle 1</a:t>
            </a:r>
            <a:endParaRPr lang="es-ES" sz="1000" b="1" i="0" u="none" strike="noStrike" kern="1200" cap="none" spc="0" baseline="0">
              <a:solidFill>
                <a:srgbClr val="000000"/>
              </a:solidFill>
              <a:uFillTx/>
              <a:latin typeface="Calibri"/>
              <a:ea typeface="Calibri"/>
              <a:cs typeface="Calibri"/>
            </a:endParaRPr>
          </a:p>
        </p:txBody>
      </p:sp>
      <p:sp>
        <p:nvSpPr>
          <p:cNvPr id="13" name="CuadroTexto 63">
            <a:extLst>
              <a:ext uri="{FF2B5EF4-FFF2-40B4-BE49-F238E27FC236}">
                <a16:creationId xmlns:a16="http://schemas.microsoft.com/office/drawing/2014/main" id="{E0262F17-93BD-F5A0-EAED-1288404DDE3E}"/>
              </a:ext>
            </a:extLst>
          </p:cNvPr>
          <p:cNvSpPr txBox="1"/>
          <p:nvPr/>
        </p:nvSpPr>
        <p:spPr>
          <a:xfrm>
            <a:off x="4003938" y="3331186"/>
            <a:ext cx="567394" cy="291785"/>
          </a:xfrm>
          <a:prstGeom prst="rect">
            <a:avLst/>
          </a:prstGeom>
          <a:noFill/>
          <a:ln cap="flat">
            <a:noFill/>
          </a:ln>
        </p:spPr>
        <p:txBody>
          <a:bodyPr vert="horz" wrap="square" lIns="75602" tIns="37801" rIns="75602" bIns="3780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800" b="1" i="0" u="none" strike="noStrike" kern="1200" cap="none" spc="0" baseline="0">
                <a:solidFill>
                  <a:srgbClr val="000000"/>
                </a:solidFill>
                <a:uFillTx/>
                <a:latin typeface="Calibri"/>
              </a:rPr>
              <a:t>TAC 1</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600" b="1" i="0" u="none" strike="noStrike" kern="1200" cap="none" spc="0" baseline="0">
              <a:solidFill>
                <a:srgbClr val="000000"/>
              </a:solidFill>
              <a:uFillTx/>
              <a:latin typeface="Calibri"/>
              <a:ea typeface="Calibri"/>
              <a:cs typeface="Calibri"/>
            </a:endParaRPr>
          </a:p>
        </p:txBody>
      </p:sp>
      <p:sp>
        <p:nvSpPr>
          <p:cNvPr id="14" name="CuadroTexto 64">
            <a:extLst>
              <a:ext uri="{FF2B5EF4-FFF2-40B4-BE49-F238E27FC236}">
                <a16:creationId xmlns:a16="http://schemas.microsoft.com/office/drawing/2014/main" id="{A7E60357-D13C-B7AE-F4B2-150ECB2569B6}"/>
              </a:ext>
            </a:extLst>
          </p:cNvPr>
          <p:cNvSpPr txBox="1"/>
          <p:nvPr/>
        </p:nvSpPr>
        <p:spPr>
          <a:xfrm>
            <a:off x="2517818" y="3335959"/>
            <a:ext cx="419453" cy="291785"/>
          </a:xfrm>
          <a:prstGeom prst="rect">
            <a:avLst/>
          </a:prstGeom>
          <a:noFill/>
          <a:ln cap="flat">
            <a:noFill/>
          </a:ln>
        </p:spPr>
        <p:txBody>
          <a:bodyPr vert="horz" wrap="square" lIns="75602" tIns="37801" rIns="75602" bIns="378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800" b="1" i="0" u="none" strike="noStrike" kern="1200" cap="none" spc="0" baseline="0">
                <a:solidFill>
                  <a:srgbClr val="000000"/>
                </a:solidFill>
                <a:uFillTx/>
                <a:latin typeface="Calibri"/>
              </a:rPr>
              <a:t>PreC2</a:t>
            </a:r>
            <a:endParaRPr lang="es-ES" sz="800" b="1" i="0" u="none" strike="noStrike" kern="1200" cap="none" spc="0" baseline="0">
              <a:solidFill>
                <a:srgbClr val="000000"/>
              </a:solidFill>
              <a:uFillTx/>
              <a:latin typeface="Calibri"/>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600" b="0" i="0" u="none" strike="noStrike" kern="1200" cap="none" spc="0" baseline="0">
              <a:solidFill>
                <a:srgbClr val="000000"/>
              </a:solidFill>
              <a:uFillTx/>
              <a:latin typeface="Calibri"/>
              <a:ea typeface="Calibri"/>
              <a:cs typeface="Calibri"/>
            </a:endParaRPr>
          </a:p>
        </p:txBody>
      </p:sp>
      <p:sp>
        <p:nvSpPr>
          <p:cNvPr id="15" name="CuadroTexto 66">
            <a:extLst>
              <a:ext uri="{FF2B5EF4-FFF2-40B4-BE49-F238E27FC236}">
                <a16:creationId xmlns:a16="http://schemas.microsoft.com/office/drawing/2014/main" id="{C7766654-A81F-6579-0157-672584A76C09}"/>
              </a:ext>
            </a:extLst>
          </p:cNvPr>
          <p:cNvSpPr txBox="1"/>
          <p:nvPr/>
        </p:nvSpPr>
        <p:spPr>
          <a:xfrm>
            <a:off x="5691289" y="3326303"/>
            <a:ext cx="692502" cy="291785"/>
          </a:xfrm>
          <a:prstGeom prst="rect">
            <a:avLst/>
          </a:prstGeom>
          <a:solidFill>
            <a:srgbClr val="E2F0D9"/>
          </a:solidFill>
          <a:ln cap="flat">
            <a:noFill/>
          </a:ln>
        </p:spPr>
        <p:txBody>
          <a:bodyPr vert="horz" wrap="square" lIns="75602" tIns="37801" rIns="75602" bIns="3780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800" b="1" i="0" u="none" strike="noStrike" kern="1200" cap="none" spc="0" baseline="0">
                <a:solidFill>
                  <a:srgbClr val="000000"/>
                </a:solidFill>
                <a:uFillTx/>
                <a:latin typeface="Calibri"/>
              </a:rPr>
              <a:t>TAC 2</a:t>
            </a:r>
            <a:endParaRPr lang="es-ES" sz="800" b="1" i="0" u="none" strike="noStrike" kern="1200" cap="none" spc="0" baseline="0">
              <a:solidFill>
                <a:srgbClr val="000000"/>
              </a:solidFill>
              <a:uFillTx/>
              <a:latin typeface="Calibri"/>
              <a:ea typeface="Calibri"/>
              <a:cs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600" b="1" i="0" u="none" strike="noStrike" kern="1200" cap="none" spc="0" baseline="0">
                <a:solidFill>
                  <a:srgbClr val="000000"/>
                </a:solidFill>
                <a:uFillTx/>
                <a:latin typeface="Calibri"/>
              </a:rPr>
              <a:t>BEST RESPONSE</a:t>
            </a:r>
            <a:endParaRPr lang="es-ES" sz="800" b="1" i="0" u="none" strike="noStrike" kern="1200" cap="none" spc="0" baseline="0">
              <a:solidFill>
                <a:srgbClr val="000000"/>
              </a:solidFill>
              <a:uFillTx/>
              <a:latin typeface="Calibri"/>
              <a:ea typeface="Calibri"/>
              <a:cs typeface="Calibri"/>
            </a:endParaRPr>
          </a:p>
        </p:txBody>
      </p:sp>
      <p:sp>
        <p:nvSpPr>
          <p:cNvPr id="16" name="CuadroTexto 67">
            <a:extLst>
              <a:ext uri="{FF2B5EF4-FFF2-40B4-BE49-F238E27FC236}">
                <a16:creationId xmlns:a16="http://schemas.microsoft.com/office/drawing/2014/main" id="{3A303A33-093F-B42E-DECD-4F7E4BE53BED}"/>
              </a:ext>
            </a:extLst>
          </p:cNvPr>
          <p:cNvSpPr txBox="1"/>
          <p:nvPr/>
        </p:nvSpPr>
        <p:spPr>
          <a:xfrm>
            <a:off x="7248750" y="3324036"/>
            <a:ext cx="731556" cy="291785"/>
          </a:xfrm>
          <a:prstGeom prst="rect">
            <a:avLst/>
          </a:prstGeom>
          <a:solidFill>
            <a:srgbClr val="FBE5D6"/>
          </a:solidFill>
          <a:ln cap="flat">
            <a:noFill/>
          </a:ln>
        </p:spPr>
        <p:txBody>
          <a:bodyPr vert="horz" wrap="square" lIns="75602" tIns="37801" rIns="75602" bIns="3780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800" b="1" i="0" u="none" strike="noStrike" kern="1200" cap="none" spc="0" baseline="0">
                <a:solidFill>
                  <a:srgbClr val="000000"/>
                </a:solidFill>
                <a:uFillTx/>
                <a:latin typeface="Calibri"/>
              </a:rPr>
              <a:t>TAC 3</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600" b="1" i="0" u="none" strike="noStrike" kern="1200" cap="none" spc="0" baseline="0">
                <a:solidFill>
                  <a:srgbClr val="000000"/>
                </a:solidFill>
                <a:uFillTx/>
                <a:latin typeface="Calibri"/>
              </a:rPr>
              <a:t>PROGRESSION</a:t>
            </a:r>
            <a:endParaRPr lang="es-ES" sz="600" b="1" i="0" u="none" strike="noStrike" kern="1200" cap="none" spc="0" baseline="0">
              <a:solidFill>
                <a:srgbClr val="000000"/>
              </a:solidFill>
              <a:uFillTx/>
              <a:latin typeface="Calibri"/>
              <a:ea typeface="Calibri"/>
              <a:cs typeface="Calibri"/>
            </a:endParaRPr>
          </a:p>
        </p:txBody>
      </p:sp>
      <p:sp>
        <p:nvSpPr>
          <p:cNvPr id="17" name="CuadroTexto 68">
            <a:extLst>
              <a:ext uri="{FF2B5EF4-FFF2-40B4-BE49-F238E27FC236}">
                <a16:creationId xmlns:a16="http://schemas.microsoft.com/office/drawing/2014/main" id="{0812F463-26D8-1968-9382-E302CB379681}"/>
              </a:ext>
            </a:extLst>
          </p:cNvPr>
          <p:cNvSpPr txBox="1"/>
          <p:nvPr/>
        </p:nvSpPr>
        <p:spPr>
          <a:xfrm>
            <a:off x="3460985" y="3329430"/>
            <a:ext cx="741706" cy="199448"/>
          </a:xfrm>
          <a:prstGeom prst="rect">
            <a:avLst/>
          </a:prstGeom>
          <a:noFill/>
          <a:ln cap="flat">
            <a:noFill/>
          </a:ln>
        </p:spPr>
        <p:txBody>
          <a:bodyPr vert="horz" wrap="square" lIns="75602" tIns="37801" rIns="75602" bIns="378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800" b="1" i="0" u="none" strike="noStrike" kern="1200" cap="none" spc="0" baseline="0">
                <a:solidFill>
                  <a:srgbClr val="000000"/>
                </a:solidFill>
                <a:uFillTx/>
                <a:latin typeface="Calibri"/>
              </a:rPr>
              <a:t>PreC3</a:t>
            </a:r>
          </a:p>
        </p:txBody>
      </p:sp>
      <p:sp>
        <p:nvSpPr>
          <p:cNvPr id="18" name="CuadroTexto 69">
            <a:extLst>
              <a:ext uri="{FF2B5EF4-FFF2-40B4-BE49-F238E27FC236}">
                <a16:creationId xmlns:a16="http://schemas.microsoft.com/office/drawing/2014/main" id="{77CCECC6-136C-F771-36BF-77E6B5421281}"/>
              </a:ext>
            </a:extLst>
          </p:cNvPr>
          <p:cNvSpPr txBox="1"/>
          <p:nvPr/>
        </p:nvSpPr>
        <p:spPr>
          <a:xfrm>
            <a:off x="6840452" y="3339608"/>
            <a:ext cx="396474" cy="291785"/>
          </a:xfrm>
          <a:prstGeom prst="rect">
            <a:avLst/>
          </a:prstGeom>
          <a:noFill/>
          <a:ln cap="flat">
            <a:noFill/>
          </a:ln>
        </p:spPr>
        <p:txBody>
          <a:bodyPr vert="horz" wrap="square" lIns="75602" tIns="37801" rIns="75602" bIns="378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800" b="1" i="0" u="none" strike="noStrike" kern="1200" cap="none" spc="0" baseline="0">
                <a:solidFill>
                  <a:srgbClr val="000000"/>
                </a:solidFill>
                <a:uFillTx/>
                <a:latin typeface="Calibri"/>
              </a:rPr>
              <a:t>PD</a:t>
            </a:r>
            <a:endParaRPr lang="es-ES" sz="800" b="1" i="0" u="none" strike="noStrike" kern="1200" cap="none" spc="0" baseline="0">
              <a:solidFill>
                <a:srgbClr val="000000"/>
              </a:solidFill>
              <a:uFillTx/>
              <a:latin typeface="Calibri"/>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600" b="1" i="0" u="none" strike="noStrike" kern="1200" cap="none" spc="0" baseline="0">
              <a:solidFill>
                <a:srgbClr val="000000"/>
              </a:solidFill>
              <a:uFillTx/>
              <a:latin typeface="Calibri"/>
              <a:ea typeface="Calibri"/>
              <a:cs typeface="Calibri"/>
            </a:endParaRPr>
          </a:p>
        </p:txBody>
      </p:sp>
      <p:pic>
        <p:nvPicPr>
          <p:cNvPr id="19" name="Imagen 70" descr="Icono&#10;&#10;Descripción generada automáticamente">
            <a:extLst>
              <a:ext uri="{FF2B5EF4-FFF2-40B4-BE49-F238E27FC236}">
                <a16:creationId xmlns:a16="http://schemas.microsoft.com/office/drawing/2014/main" id="{E9817ED6-5937-1E32-40FB-18BC2C6B4FB7}"/>
              </a:ext>
            </a:extLst>
          </p:cNvPr>
          <p:cNvPicPr>
            <a:picLocks noChangeAspect="1"/>
          </p:cNvPicPr>
          <p:nvPr/>
        </p:nvPicPr>
        <p:blipFill>
          <a:blip r:embed="rId6"/>
          <a:stretch>
            <a:fillRect/>
          </a:stretch>
        </p:blipFill>
        <p:spPr>
          <a:xfrm>
            <a:off x="5834118" y="3637839"/>
            <a:ext cx="419096" cy="351641"/>
          </a:xfrm>
          <a:prstGeom prst="rect">
            <a:avLst/>
          </a:prstGeom>
          <a:noFill/>
          <a:ln cap="flat">
            <a:noFill/>
          </a:ln>
        </p:spPr>
      </p:pic>
      <p:pic>
        <p:nvPicPr>
          <p:cNvPr id="20" name="Imagen 72" descr="Icono&#10;&#10;Descripción generada automáticamente">
            <a:extLst>
              <a:ext uri="{FF2B5EF4-FFF2-40B4-BE49-F238E27FC236}">
                <a16:creationId xmlns:a16="http://schemas.microsoft.com/office/drawing/2014/main" id="{AEB0AD04-5D9A-2099-AE04-43AF64A5554A}"/>
              </a:ext>
            </a:extLst>
          </p:cNvPr>
          <p:cNvPicPr>
            <a:picLocks noChangeAspect="1"/>
          </p:cNvPicPr>
          <p:nvPr/>
        </p:nvPicPr>
        <p:blipFill>
          <a:blip r:embed="rId6"/>
          <a:stretch>
            <a:fillRect/>
          </a:stretch>
        </p:blipFill>
        <p:spPr>
          <a:xfrm>
            <a:off x="7395612" y="3637839"/>
            <a:ext cx="426393" cy="359423"/>
          </a:xfrm>
          <a:prstGeom prst="rect">
            <a:avLst/>
          </a:prstGeom>
          <a:noFill/>
          <a:ln cap="flat">
            <a:noFill/>
          </a:ln>
        </p:spPr>
      </p:pic>
      <p:pic>
        <p:nvPicPr>
          <p:cNvPr id="21" name="Imagen 73" descr="Icono&#10;&#10;Descripción generada automáticamente">
            <a:extLst>
              <a:ext uri="{FF2B5EF4-FFF2-40B4-BE49-F238E27FC236}">
                <a16:creationId xmlns:a16="http://schemas.microsoft.com/office/drawing/2014/main" id="{37B0C59A-D846-5461-4377-AEB040BE00EF}"/>
              </a:ext>
            </a:extLst>
          </p:cNvPr>
          <p:cNvPicPr>
            <a:picLocks noChangeAspect="1"/>
          </p:cNvPicPr>
          <p:nvPr/>
        </p:nvPicPr>
        <p:blipFill>
          <a:blip r:embed="rId4"/>
          <a:stretch>
            <a:fillRect/>
          </a:stretch>
        </p:blipFill>
        <p:spPr>
          <a:xfrm>
            <a:off x="2446861" y="3540337"/>
            <a:ext cx="558049" cy="557948"/>
          </a:xfrm>
          <a:prstGeom prst="rect">
            <a:avLst/>
          </a:prstGeom>
          <a:noFill/>
          <a:ln cap="flat">
            <a:noFill/>
          </a:ln>
        </p:spPr>
      </p:pic>
      <p:pic>
        <p:nvPicPr>
          <p:cNvPr id="22" name="Imagen 74" descr="Icono&#10;&#10;Descripción generada automáticamente">
            <a:extLst>
              <a:ext uri="{FF2B5EF4-FFF2-40B4-BE49-F238E27FC236}">
                <a16:creationId xmlns:a16="http://schemas.microsoft.com/office/drawing/2014/main" id="{72AD78AC-40DB-0E5F-603F-8C9867E54D74}"/>
              </a:ext>
            </a:extLst>
          </p:cNvPr>
          <p:cNvPicPr>
            <a:picLocks noChangeAspect="1"/>
          </p:cNvPicPr>
          <p:nvPr/>
        </p:nvPicPr>
        <p:blipFill>
          <a:blip r:embed="rId4"/>
          <a:stretch>
            <a:fillRect/>
          </a:stretch>
        </p:blipFill>
        <p:spPr>
          <a:xfrm>
            <a:off x="3372133" y="3540337"/>
            <a:ext cx="558049" cy="557948"/>
          </a:xfrm>
          <a:prstGeom prst="rect">
            <a:avLst/>
          </a:prstGeom>
          <a:noFill/>
          <a:ln cap="flat">
            <a:noFill/>
          </a:ln>
        </p:spPr>
      </p:pic>
      <p:pic>
        <p:nvPicPr>
          <p:cNvPr id="23" name="Imagen 75" descr="Icono&#10;&#10;Descripción generada automáticamente">
            <a:extLst>
              <a:ext uri="{FF2B5EF4-FFF2-40B4-BE49-F238E27FC236}">
                <a16:creationId xmlns:a16="http://schemas.microsoft.com/office/drawing/2014/main" id="{C2EB9525-D206-19DF-B2E8-5E4B57C0F60D}"/>
              </a:ext>
            </a:extLst>
          </p:cNvPr>
          <p:cNvPicPr>
            <a:picLocks noChangeAspect="1"/>
          </p:cNvPicPr>
          <p:nvPr/>
        </p:nvPicPr>
        <p:blipFill>
          <a:blip r:embed="rId4"/>
          <a:stretch>
            <a:fillRect/>
          </a:stretch>
        </p:blipFill>
        <p:spPr>
          <a:xfrm>
            <a:off x="4933626" y="3550542"/>
            <a:ext cx="558049" cy="557948"/>
          </a:xfrm>
          <a:prstGeom prst="rect">
            <a:avLst/>
          </a:prstGeom>
          <a:noFill/>
          <a:ln cap="flat">
            <a:noFill/>
          </a:ln>
        </p:spPr>
      </p:pic>
      <p:pic>
        <p:nvPicPr>
          <p:cNvPr id="24" name="Imagen 76" descr="Icono&#10;&#10;Descripción generada automáticamente">
            <a:extLst>
              <a:ext uri="{FF2B5EF4-FFF2-40B4-BE49-F238E27FC236}">
                <a16:creationId xmlns:a16="http://schemas.microsoft.com/office/drawing/2014/main" id="{53EAC572-9636-6DF6-0614-35D78B38A544}"/>
              </a:ext>
            </a:extLst>
          </p:cNvPr>
          <p:cNvPicPr>
            <a:picLocks noChangeAspect="1"/>
          </p:cNvPicPr>
          <p:nvPr/>
        </p:nvPicPr>
        <p:blipFill>
          <a:blip r:embed="rId4"/>
          <a:stretch>
            <a:fillRect/>
          </a:stretch>
        </p:blipFill>
        <p:spPr>
          <a:xfrm>
            <a:off x="6561185" y="3540876"/>
            <a:ext cx="558049" cy="557948"/>
          </a:xfrm>
          <a:prstGeom prst="rect">
            <a:avLst/>
          </a:prstGeom>
          <a:noFill/>
          <a:ln cap="flat">
            <a:noFill/>
          </a:ln>
        </p:spPr>
      </p:pic>
      <p:pic>
        <p:nvPicPr>
          <p:cNvPr id="25" name="Imagen 1" descr="Icono&#10;&#10;Descripción generada automáticamente">
            <a:extLst>
              <a:ext uri="{FF2B5EF4-FFF2-40B4-BE49-F238E27FC236}">
                <a16:creationId xmlns:a16="http://schemas.microsoft.com/office/drawing/2014/main" id="{EC3CCBD4-3E96-FC1A-8B54-68FD3FA808D3}"/>
              </a:ext>
            </a:extLst>
          </p:cNvPr>
          <p:cNvPicPr>
            <a:picLocks noChangeAspect="1"/>
          </p:cNvPicPr>
          <p:nvPr/>
        </p:nvPicPr>
        <p:blipFill>
          <a:blip r:embed="rId5"/>
          <a:stretch>
            <a:fillRect/>
          </a:stretch>
        </p:blipFill>
        <p:spPr>
          <a:xfrm>
            <a:off x="2974095" y="4512033"/>
            <a:ext cx="500003" cy="499911"/>
          </a:xfrm>
          <a:prstGeom prst="rect">
            <a:avLst/>
          </a:prstGeom>
          <a:noFill/>
          <a:ln cap="flat">
            <a:noFill/>
          </a:ln>
        </p:spPr>
      </p:pic>
      <p:pic>
        <p:nvPicPr>
          <p:cNvPr id="26" name="Imagen 3" descr="Icono&#10;&#10;Descripción generada automáticamente">
            <a:extLst>
              <a:ext uri="{FF2B5EF4-FFF2-40B4-BE49-F238E27FC236}">
                <a16:creationId xmlns:a16="http://schemas.microsoft.com/office/drawing/2014/main" id="{6E6CDCA8-FB2D-4E61-3F40-877380B7AE23}"/>
              </a:ext>
            </a:extLst>
          </p:cNvPr>
          <p:cNvPicPr>
            <a:picLocks noChangeAspect="1"/>
          </p:cNvPicPr>
          <p:nvPr/>
        </p:nvPicPr>
        <p:blipFill>
          <a:blip r:embed="rId5"/>
          <a:stretch>
            <a:fillRect/>
          </a:stretch>
        </p:blipFill>
        <p:spPr>
          <a:xfrm>
            <a:off x="4508705" y="4494065"/>
            <a:ext cx="500003" cy="499911"/>
          </a:xfrm>
          <a:prstGeom prst="rect">
            <a:avLst/>
          </a:prstGeom>
          <a:noFill/>
          <a:ln cap="flat">
            <a:noFill/>
          </a:ln>
        </p:spPr>
      </p:pic>
      <p:pic>
        <p:nvPicPr>
          <p:cNvPr id="27" name="Imagen 4" descr="Icono&#10;&#10;Descripción generada automáticamente">
            <a:extLst>
              <a:ext uri="{FF2B5EF4-FFF2-40B4-BE49-F238E27FC236}">
                <a16:creationId xmlns:a16="http://schemas.microsoft.com/office/drawing/2014/main" id="{99A5AE85-E4A9-2EBC-14FF-3D20A6F51AB7}"/>
              </a:ext>
            </a:extLst>
          </p:cNvPr>
          <p:cNvPicPr>
            <a:picLocks noChangeAspect="1"/>
          </p:cNvPicPr>
          <p:nvPr/>
        </p:nvPicPr>
        <p:blipFill>
          <a:blip r:embed="rId5"/>
          <a:stretch>
            <a:fillRect/>
          </a:stretch>
        </p:blipFill>
        <p:spPr>
          <a:xfrm>
            <a:off x="6307028" y="4513487"/>
            <a:ext cx="500003" cy="499911"/>
          </a:xfrm>
          <a:prstGeom prst="rect">
            <a:avLst/>
          </a:prstGeom>
          <a:noFill/>
          <a:ln cap="flat">
            <a:noFill/>
          </a:ln>
        </p:spPr>
      </p:pic>
      <p:sp>
        <p:nvSpPr>
          <p:cNvPr id="28" name="CuadroTexto 5">
            <a:extLst>
              <a:ext uri="{FF2B5EF4-FFF2-40B4-BE49-F238E27FC236}">
                <a16:creationId xmlns:a16="http://schemas.microsoft.com/office/drawing/2014/main" id="{2876C2E9-9107-97E3-EF85-A2DB2E29E8D5}"/>
              </a:ext>
            </a:extLst>
          </p:cNvPr>
          <p:cNvSpPr txBox="1"/>
          <p:nvPr/>
        </p:nvSpPr>
        <p:spPr>
          <a:xfrm>
            <a:off x="2992931" y="4936342"/>
            <a:ext cx="502316" cy="322563"/>
          </a:xfrm>
          <a:prstGeom prst="rect">
            <a:avLst/>
          </a:prstGeom>
          <a:noFill/>
          <a:ln cap="flat">
            <a:noFill/>
          </a:ln>
        </p:spPr>
        <p:txBody>
          <a:bodyPr vert="horz" wrap="square" lIns="75602" tIns="37801" rIns="75602" bIns="3780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800" b="1" i="0" u="none" strike="noStrike" kern="1200" cap="none" spc="0" baseline="0">
                <a:solidFill>
                  <a:srgbClr val="000000"/>
                </a:solidFill>
                <a:uFillTx/>
                <a:latin typeface="Calibri"/>
              </a:rPr>
              <a:t>IO Cycle 2</a:t>
            </a:r>
            <a:endParaRPr lang="es-ES" sz="800" b="1" i="0" u="none" strike="noStrike" kern="1200" cap="none" spc="0" baseline="0">
              <a:solidFill>
                <a:srgbClr val="000000"/>
              </a:solidFill>
              <a:uFillTx/>
              <a:latin typeface="Calibri"/>
              <a:ea typeface="Calibri"/>
              <a:cs typeface="Calibri"/>
            </a:endParaRPr>
          </a:p>
        </p:txBody>
      </p:sp>
      <p:sp>
        <p:nvSpPr>
          <p:cNvPr id="29" name="CuadroTexto 7">
            <a:extLst>
              <a:ext uri="{FF2B5EF4-FFF2-40B4-BE49-F238E27FC236}">
                <a16:creationId xmlns:a16="http://schemas.microsoft.com/office/drawing/2014/main" id="{3E8FFADB-39A1-C989-0BD1-8D9089BBA779}"/>
              </a:ext>
            </a:extLst>
          </p:cNvPr>
          <p:cNvSpPr txBox="1"/>
          <p:nvPr/>
        </p:nvSpPr>
        <p:spPr>
          <a:xfrm>
            <a:off x="4504553" y="4936342"/>
            <a:ext cx="502316" cy="322563"/>
          </a:xfrm>
          <a:prstGeom prst="rect">
            <a:avLst/>
          </a:prstGeom>
          <a:noFill/>
          <a:ln cap="flat">
            <a:noFill/>
          </a:ln>
        </p:spPr>
        <p:txBody>
          <a:bodyPr vert="horz" wrap="square" lIns="75602" tIns="37801" rIns="75602" bIns="3780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800" b="1" i="0" u="none" strike="noStrike" kern="1200" cap="none" spc="0" baseline="0">
                <a:solidFill>
                  <a:srgbClr val="000000"/>
                </a:solidFill>
                <a:uFillTx/>
                <a:latin typeface="Calibri"/>
              </a:rPr>
              <a:t>IO Cycle 3</a:t>
            </a:r>
            <a:endParaRPr lang="es-ES" sz="800" b="1" i="0" u="none" strike="noStrike" kern="1200" cap="none" spc="0" baseline="0">
              <a:solidFill>
                <a:srgbClr val="000000"/>
              </a:solidFill>
              <a:uFillTx/>
              <a:latin typeface="Calibri"/>
              <a:ea typeface="Calibri"/>
              <a:cs typeface="Calibri"/>
            </a:endParaRPr>
          </a:p>
        </p:txBody>
      </p:sp>
      <p:sp>
        <p:nvSpPr>
          <p:cNvPr id="30" name="CuadroTexto 8">
            <a:extLst>
              <a:ext uri="{FF2B5EF4-FFF2-40B4-BE49-F238E27FC236}">
                <a16:creationId xmlns:a16="http://schemas.microsoft.com/office/drawing/2014/main" id="{09F44DFF-4120-1E84-FC1F-5D41D92BF0D5}"/>
              </a:ext>
            </a:extLst>
          </p:cNvPr>
          <p:cNvSpPr txBox="1"/>
          <p:nvPr/>
        </p:nvSpPr>
        <p:spPr>
          <a:xfrm>
            <a:off x="6305583" y="4938272"/>
            <a:ext cx="502316" cy="322563"/>
          </a:xfrm>
          <a:prstGeom prst="rect">
            <a:avLst/>
          </a:prstGeom>
          <a:noFill/>
          <a:ln cap="flat">
            <a:noFill/>
          </a:ln>
        </p:spPr>
        <p:txBody>
          <a:bodyPr vert="horz" wrap="square" lIns="75602" tIns="37801" rIns="75602" bIns="3780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800" b="1" i="0" u="none" strike="noStrike" kern="1200" cap="none" spc="0" baseline="0">
                <a:solidFill>
                  <a:srgbClr val="000000"/>
                </a:solidFill>
                <a:uFillTx/>
                <a:latin typeface="Calibri"/>
              </a:rPr>
              <a:t>IO Cycle 4</a:t>
            </a:r>
            <a:endParaRPr lang="es-ES" sz="800" b="1" i="0" u="none" strike="noStrike" kern="1200" cap="none" spc="0" baseline="0">
              <a:solidFill>
                <a:srgbClr val="000000"/>
              </a:solidFill>
              <a:uFillTx/>
              <a:latin typeface="Calibri"/>
              <a:ea typeface="Calibri"/>
              <a:cs typeface="Calibri"/>
            </a:endParaRPr>
          </a:p>
        </p:txBody>
      </p:sp>
      <p:sp>
        <p:nvSpPr>
          <p:cNvPr id="31" name="CuadroTexto 68">
            <a:extLst>
              <a:ext uri="{FF2B5EF4-FFF2-40B4-BE49-F238E27FC236}">
                <a16:creationId xmlns:a16="http://schemas.microsoft.com/office/drawing/2014/main" id="{A49545BC-4D10-A13A-2848-93931A0BD25B}"/>
              </a:ext>
            </a:extLst>
          </p:cNvPr>
          <p:cNvSpPr txBox="1"/>
          <p:nvPr/>
        </p:nvSpPr>
        <p:spPr>
          <a:xfrm>
            <a:off x="5014533" y="3337697"/>
            <a:ext cx="741706" cy="199448"/>
          </a:xfrm>
          <a:prstGeom prst="rect">
            <a:avLst/>
          </a:prstGeom>
          <a:noFill/>
          <a:ln cap="flat">
            <a:noFill/>
          </a:ln>
        </p:spPr>
        <p:txBody>
          <a:bodyPr vert="horz" wrap="square" lIns="75602" tIns="37801" rIns="75602" bIns="378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800" b="1" i="0" u="none" strike="noStrike" kern="0" cap="none" spc="0" baseline="0">
                <a:solidFill>
                  <a:srgbClr val="000000"/>
                </a:solidFill>
                <a:uFillTx/>
                <a:latin typeface="Calibri"/>
              </a:rPr>
              <a:t>PreC4</a:t>
            </a:r>
            <a:endParaRPr lang="es-ES" sz="800" b="1" i="0" u="none" strike="noStrike" kern="1200" cap="none" spc="0" baseline="0">
              <a:solidFill>
                <a:srgbClr val="000000"/>
              </a:solidFill>
              <a:uFillTx/>
              <a:latin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178">
    <p:spTree>
      <p:nvGrpSpPr>
        <p:cNvPr id="1" name=""/>
        <p:cNvGrpSpPr/>
        <p:nvPr/>
      </p:nvGrpSpPr>
      <p:grpSpPr>
        <a:xfrm>
          <a:off x="0" y="0"/>
          <a:ext cx="0" cy="0"/>
          <a:chOff x="0" y="0"/>
          <a:chExt cx="0" cy="0"/>
        </a:xfrm>
      </p:grpSpPr>
      <p:cxnSp>
        <p:nvCxnSpPr>
          <p:cNvPr id="2" name="Conector recto 1">
            <a:extLst>
              <a:ext uri="{FF2B5EF4-FFF2-40B4-BE49-F238E27FC236}">
                <a16:creationId xmlns:a16="http://schemas.microsoft.com/office/drawing/2014/main" id="{04B83EA1-E789-CB77-541E-0DA7A66C6A71}"/>
              </a:ext>
            </a:extLst>
          </p:cNvPr>
          <p:cNvCxnSpPr/>
          <p:nvPr/>
        </p:nvCxnSpPr>
        <p:spPr>
          <a:xfrm flipH="1" flipV="1">
            <a:off x="358819" y="416920"/>
            <a:ext cx="8768621" cy="36384"/>
          </a:xfrm>
          <a:prstGeom prst="straightConnector1">
            <a:avLst/>
          </a:prstGeom>
          <a:noFill/>
          <a:ln w="12701" cap="flat">
            <a:solidFill>
              <a:srgbClr val="6494BB"/>
            </a:solidFill>
            <a:prstDash val="solid"/>
            <a:miter/>
          </a:ln>
        </p:spPr>
      </p:cxnSp>
      <p:sp>
        <p:nvSpPr>
          <p:cNvPr id="3" name="Subtítulo 2">
            <a:extLst>
              <a:ext uri="{FF2B5EF4-FFF2-40B4-BE49-F238E27FC236}">
                <a16:creationId xmlns:a16="http://schemas.microsoft.com/office/drawing/2014/main" id="{03D61A68-E379-70FB-47AA-277DCFF9BF59}"/>
              </a:ext>
            </a:extLst>
          </p:cNvPr>
          <p:cNvSpPr txBox="1"/>
          <p:nvPr/>
        </p:nvSpPr>
        <p:spPr>
          <a:xfrm>
            <a:off x="284835" y="109106"/>
            <a:ext cx="6297152" cy="755001"/>
          </a:xfrm>
          <a:prstGeom prst="rect">
            <a:avLst/>
          </a:prstGeom>
          <a:noFill/>
          <a:ln cap="flat">
            <a:noFill/>
          </a:ln>
        </p:spPr>
        <p:txBody>
          <a:bodyPr vert="horz" wrap="square" lIns="90379" tIns="45189" rIns="90379" bIns="45189" anchor="t" anchorCtr="0" compatLnSpc="1">
            <a:normAutofit/>
          </a:bodyPr>
          <a:lstStyle/>
          <a:p>
            <a:pPr marL="0" marR="0" lvl="0" indent="0" algn="l" defTabSz="451878" rtl="0" fontAlgn="auto" hangingPunct="1">
              <a:lnSpc>
                <a:spcPts val="1990"/>
              </a:lnSpc>
              <a:spcBef>
                <a:spcPts val="500"/>
              </a:spcBef>
              <a:spcAft>
                <a:spcPts val="0"/>
              </a:spcAft>
              <a:buNone/>
              <a:tabLst/>
              <a:defRPr sz="1800" b="0" i="0" u="none" strike="noStrike" kern="0" cap="none" spc="0" baseline="0">
                <a:solidFill>
                  <a:srgbClr val="000000"/>
                </a:solidFill>
                <a:uFillTx/>
              </a:defRPr>
            </a:pPr>
            <a:r>
              <a:rPr lang="es-ES" sz="2150" b="1" i="0" u="none" strike="noStrike" kern="0" cap="none" spc="0" baseline="0">
                <a:solidFill>
                  <a:srgbClr val="5487B9"/>
                </a:solidFill>
                <a:uFillTx/>
                <a:latin typeface="Calibri Light"/>
                <a:ea typeface="Calibri Light"/>
                <a:cs typeface="Calibri Light"/>
              </a:rPr>
              <a:t>Methods: Bioinformatics Analysis</a:t>
            </a:r>
          </a:p>
        </p:txBody>
      </p:sp>
      <p:sp>
        <p:nvSpPr>
          <p:cNvPr id="4" name="Subtítulo 2">
            <a:extLst>
              <a:ext uri="{FF2B5EF4-FFF2-40B4-BE49-F238E27FC236}">
                <a16:creationId xmlns:a16="http://schemas.microsoft.com/office/drawing/2014/main" id="{8D4B6EB2-3DFD-0557-0496-93E425FE9616}"/>
              </a:ext>
            </a:extLst>
          </p:cNvPr>
          <p:cNvSpPr txBox="1"/>
          <p:nvPr/>
        </p:nvSpPr>
        <p:spPr>
          <a:xfrm>
            <a:off x="8036963" y="5388760"/>
            <a:ext cx="1919471" cy="281690"/>
          </a:xfrm>
          <a:prstGeom prst="rect">
            <a:avLst/>
          </a:prstGeom>
          <a:noFill/>
          <a:ln cap="flat">
            <a:noFill/>
          </a:ln>
        </p:spPr>
        <p:txBody>
          <a:bodyPr vert="horz" wrap="square" lIns="90379" tIns="45189" rIns="90379" bIns="45189"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995" b="1" i="0" u="none" strike="noStrike" kern="1200" cap="none" spc="0" baseline="30000">
                <a:solidFill>
                  <a:srgbClr val="5487B9"/>
                </a:solidFill>
                <a:uFillTx/>
                <a:latin typeface="Calibri Light"/>
              </a:rPr>
              <a:t>© Vall d'Hebron Institute of Oncology (VHIO)</a:t>
            </a:r>
          </a:p>
        </p:txBody>
      </p:sp>
      <p:cxnSp>
        <p:nvCxnSpPr>
          <p:cNvPr id="5" name="Conector recto 13">
            <a:extLst>
              <a:ext uri="{FF2B5EF4-FFF2-40B4-BE49-F238E27FC236}">
                <a16:creationId xmlns:a16="http://schemas.microsoft.com/office/drawing/2014/main" id="{C8CA58E6-74BF-BAD5-1127-E3F2C36E0CDC}"/>
              </a:ext>
            </a:extLst>
          </p:cNvPr>
          <p:cNvCxnSpPr/>
          <p:nvPr/>
        </p:nvCxnSpPr>
        <p:spPr>
          <a:xfrm flipH="1" flipV="1">
            <a:off x="6521400" y="5376589"/>
            <a:ext cx="3297802" cy="13689"/>
          </a:xfrm>
          <a:prstGeom prst="straightConnector1">
            <a:avLst/>
          </a:prstGeom>
          <a:noFill/>
          <a:ln w="12701" cap="flat">
            <a:solidFill>
              <a:srgbClr val="6494BB"/>
            </a:solidFill>
            <a:prstDash val="solid"/>
            <a:miter/>
          </a:ln>
        </p:spPr>
      </p:cxnSp>
      <p:pic>
        <p:nvPicPr>
          <p:cNvPr id="6" name="Imagen 6" descr="Diagrama&#10;&#10;Descripción generada automáticamente">
            <a:extLst>
              <a:ext uri="{FF2B5EF4-FFF2-40B4-BE49-F238E27FC236}">
                <a16:creationId xmlns:a16="http://schemas.microsoft.com/office/drawing/2014/main" id="{CB430B4C-F1A9-939F-C5CA-61CFB357E8C6}"/>
              </a:ext>
            </a:extLst>
          </p:cNvPr>
          <p:cNvPicPr>
            <a:picLocks noChangeAspect="1"/>
          </p:cNvPicPr>
          <p:nvPr/>
        </p:nvPicPr>
        <p:blipFill>
          <a:blip r:embed="rId3"/>
          <a:srcRect l="4023" r="-288" b="109820"/>
          <a:stretch>
            <a:fillRect/>
          </a:stretch>
        </p:blipFill>
        <p:spPr>
          <a:xfrm>
            <a:off x="2561197" y="1210025"/>
            <a:ext cx="4750948" cy="1935528"/>
          </a:xfrm>
          <a:prstGeom prst="rect">
            <a:avLst/>
          </a:prstGeom>
          <a:noFill/>
          <a:ln cap="flat">
            <a:noFill/>
          </a:ln>
        </p:spPr>
      </p:pic>
      <p:sp>
        <p:nvSpPr>
          <p:cNvPr id="7" name="CuadroTexto 7">
            <a:extLst>
              <a:ext uri="{FF2B5EF4-FFF2-40B4-BE49-F238E27FC236}">
                <a16:creationId xmlns:a16="http://schemas.microsoft.com/office/drawing/2014/main" id="{B46E4023-3CC1-208A-DED9-98E530F841FB}"/>
              </a:ext>
            </a:extLst>
          </p:cNvPr>
          <p:cNvSpPr txBox="1"/>
          <p:nvPr/>
        </p:nvSpPr>
        <p:spPr>
          <a:xfrm>
            <a:off x="3637218" y="4531400"/>
            <a:ext cx="3217883" cy="41549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700" b="0" i="0" u="none" strike="noStrike" kern="1200" cap="none" spc="0" baseline="0">
                <a:solidFill>
                  <a:srgbClr val="222222"/>
                </a:solidFill>
                <a:uFillTx/>
                <a:latin typeface="-apple-system"/>
              </a:rPr>
              <a:t>Doebley, AL., Ko, M., Liao, H. </a:t>
            </a:r>
            <a:r>
              <a:rPr lang="en-US" sz="700" b="0" i="1" u="none" strike="noStrike" kern="1200" cap="none" spc="0" baseline="0">
                <a:solidFill>
                  <a:srgbClr val="222222"/>
                </a:solidFill>
                <a:uFillTx/>
                <a:latin typeface="-apple-system"/>
              </a:rPr>
              <a:t>et al.</a:t>
            </a:r>
            <a:r>
              <a:rPr lang="en-US" sz="700" b="0" i="0" u="none" strike="noStrike" kern="1200" cap="none" spc="0" baseline="0">
                <a:solidFill>
                  <a:srgbClr val="222222"/>
                </a:solidFill>
                <a:uFillTx/>
                <a:latin typeface="-apple-system"/>
              </a:rPr>
              <a:t> A framework for clinical cancer subtyping from nucleosome profiling of cell-free DNA. </a:t>
            </a:r>
            <a:r>
              <a:rPr lang="en-US" sz="700" b="0" i="1" u="none" strike="noStrike" kern="1200" cap="none" spc="0" baseline="0">
                <a:solidFill>
                  <a:srgbClr val="222222"/>
                </a:solidFill>
                <a:uFillTx/>
                <a:latin typeface="-apple-system"/>
              </a:rPr>
              <a:t>Nat Commun</a:t>
            </a:r>
            <a:r>
              <a:rPr lang="en-US" sz="700" b="0" i="0" u="none" strike="noStrike" kern="1200" cap="none" spc="0" baseline="0">
                <a:solidFill>
                  <a:srgbClr val="222222"/>
                </a:solidFill>
                <a:uFillTx/>
                <a:latin typeface="-apple-system"/>
              </a:rPr>
              <a:t> </a:t>
            </a:r>
            <a:r>
              <a:rPr lang="en-US" sz="700" b="1" i="0" u="none" strike="noStrike" kern="1200" cap="none" spc="0" baseline="0">
                <a:solidFill>
                  <a:srgbClr val="222222"/>
                </a:solidFill>
                <a:uFillTx/>
                <a:latin typeface="-apple-system"/>
              </a:rPr>
              <a:t>13</a:t>
            </a:r>
            <a:r>
              <a:rPr lang="en-US" sz="700" b="0" i="0" u="none" strike="noStrike" kern="1200" cap="none" spc="0" baseline="0">
                <a:solidFill>
                  <a:srgbClr val="222222"/>
                </a:solidFill>
                <a:uFillTx/>
                <a:latin typeface="-apple-system"/>
              </a:rPr>
              <a:t>, 7475 (2022). https://doi.org/10.1038/s41467-022-35076-w</a:t>
            </a:r>
            <a:endParaRPr lang="en-US" sz="700" b="0" i="0" u="none" strike="noStrike" kern="1200" cap="none" spc="0" baseline="0">
              <a:solidFill>
                <a:srgbClr val="000000"/>
              </a:solidFill>
              <a:uFillTx/>
              <a:latin typeface="Calibri"/>
              <a:cs typeface="Calibri"/>
            </a:endParaRPr>
          </a:p>
        </p:txBody>
      </p:sp>
      <p:sp>
        <p:nvSpPr>
          <p:cNvPr id="8" name="CuadroTexto 57">
            <a:extLst>
              <a:ext uri="{FF2B5EF4-FFF2-40B4-BE49-F238E27FC236}">
                <a16:creationId xmlns:a16="http://schemas.microsoft.com/office/drawing/2014/main" id="{AA1937E9-5F33-64C5-65E4-52DA88A855DE}"/>
              </a:ext>
            </a:extLst>
          </p:cNvPr>
          <p:cNvSpPr txBox="1"/>
          <p:nvPr/>
        </p:nvSpPr>
        <p:spPr>
          <a:xfrm>
            <a:off x="249823" y="4539858"/>
            <a:ext cx="2743200"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600" b="0" i="0" u="none" strike="noStrike" kern="1200" cap="none" spc="0" baseline="0">
                <a:solidFill>
                  <a:srgbClr val="222222"/>
                </a:solidFill>
                <a:uFillTx/>
                <a:latin typeface="-apple-system"/>
              </a:rPr>
              <a:t>Adalsteinsson, V.A., Ha, G., Freeman, S.S. </a:t>
            </a:r>
            <a:r>
              <a:rPr lang="en-US" sz="600" b="0" i="1" u="none" strike="noStrike" kern="1200" cap="none" spc="0" baseline="0">
                <a:solidFill>
                  <a:srgbClr val="222222"/>
                </a:solidFill>
                <a:uFillTx/>
                <a:latin typeface="-apple-system"/>
              </a:rPr>
              <a:t>et al.</a:t>
            </a:r>
            <a:r>
              <a:rPr lang="en-US" sz="600" b="0" i="0" u="none" strike="noStrike" kern="1200" cap="none" spc="0" baseline="0">
                <a:solidFill>
                  <a:srgbClr val="222222"/>
                </a:solidFill>
                <a:uFillTx/>
                <a:latin typeface="-apple-system"/>
              </a:rPr>
              <a:t> Scalable whole-exome sequencing of cell-free DNA reveals high concordance with metastatic tumors. </a:t>
            </a:r>
            <a:r>
              <a:rPr lang="en-US" sz="600" b="0" i="1" u="none" strike="noStrike" kern="1200" cap="none" spc="0" baseline="0">
                <a:solidFill>
                  <a:srgbClr val="222222"/>
                </a:solidFill>
                <a:uFillTx/>
                <a:latin typeface="-apple-system"/>
              </a:rPr>
              <a:t>Nat Commun</a:t>
            </a:r>
            <a:r>
              <a:rPr lang="en-US" sz="600" b="0" i="0" u="none" strike="noStrike" kern="1200" cap="none" spc="0" baseline="0">
                <a:solidFill>
                  <a:srgbClr val="222222"/>
                </a:solidFill>
                <a:uFillTx/>
                <a:latin typeface="-apple-system"/>
              </a:rPr>
              <a:t> </a:t>
            </a:r>
            <a:r>
              <a:rPr lang="en-US" sz="600" b="1" i="0" u="none" strike="noStrike" kern="1200" cap="none" spc="0" baseline="0">
                <a:solidFill>
                  <a:srgbClr val="222222"/>
                </a:solidFill>
                <a:uFillTx/>
                <a:latin typeface="-apple-system"/>
              </a:rPr>
              <a:t>8</a:t>
            </a:r>
            <a:r>
              <a:rPr lang="en-US" sz="600" b="0" i="0" u="none" strike="noStrike" kern="1200" cap="none" spc="0" baseline="0">
                <a:solidFill>
                  <a:srgbClr val="222222"/>
                </a:solidFill>
                <a:uFillTx/>
                <a:latin typeface="-apple-system"/>
              </a:rPr>
              <a:t>, 1324 (2017). https://doi.org/10.1038/s41467-017-00965-y</a:t>
            </a:r>
            <a:endParaRPr lang="en-US" sz="600" b="0" i="0" u="none" strike="noStrike" kern="1200" cap="none" spc="0" baseline="0">
              <a:solidFill>
                <a:srgbClr val="000000"/>
              </a:solidFill>
              <a:uFillTx/>
              <a:latin typeface="Calibri"/>
              <a:cs typeface="Calibri"/>
            </a:endParaRPr>
          </a:p>
        </p:txBody>
      </p:sp>
      <p:pic>
        <p:nvPicPr>
          <p:cNvPr id="9" name="Imagen 12" descr="Diagrama&#10;&#10;Descripción generada automáticamente">
            <a:extLst>
              <a:ext uri="{FF2B5EF4-FFF2-40B4-BE49-F238E27FC236}">
                <a16:creationId xmlns:a16="http://schemas.microsoft.com/office/drawing/2014/main" id="{27DA9653-E334-752C-550A-2545E57E3A04}"/>
              </a:ext>
            </a:extLst>
          </p:cNvPr>
          <p:cNvPicPr>
            <a:picLocks noChangeAspect="1"/>
          </p:cNvPicPr>
          <p:nvPr/>
        </p:nvPicPr>
        <p:blipFill>
          <a:blip r:embed="rId4"/>
          <a:stretch>
            <a:fillRect/>
          </a:stretch>
        </p:blipFill>
        <p:spPr>
          <a:xfrm>
            <a:off x="529245" y="1133471"/>
            <a:ext cx="2037264" cy="3400425"/>
          </a:xfrm>
          <a:prstGeom prst="rect">
            <a:avLst/>
          </a:prstGeom>
          <a:noFill/>
          <a:ln cap="flat">
            <a:noFill/>
          </a:ln>
        </p:spPr>
      </p:pic>
      <p:sp>
        <p:nvSpPr>
          <p:cNvPr id="10" name="CuadroTexto 59">
            <a:extLst>
              <a:ext uri="{FF2B5EF4-FFF2-40B4-BE49-F238E27FC236}">
                <a16:creationId xmlns:a16="http://schemas.microsoft.com/office/drawing/2014/main" id="{E706E663-3E9E-E6D3-B6FC-AF4228D14502}"/>
              </a:ext>
            </a:extLst>
          </p:cNvPr>
          <p:cNvSpPr txBox="1"/>
          <p:nvPr/>
        </p:nvSpPr>
        <p:spPr>
          <a:xfrm>
            <a:off x="109682" y="792382"/>
            <a:ext cx="2880195" cy="261609"/>
          </a:xfrm>
          <a:prstGeom prst="rect">
            <a:avLst/>
          </a:prstGeom>
          <a:noFill/>
          <a:ln cap="flat">
            <a:noFill/>
          </a:ln>
        </p:spPr>
        <p:txBody>
          <a:bodyPr vert="horz" wrap="square" lIns="91440" tIns="45720" rIns="91440" bIns="45720" anchor="t" anchorCtr="1" compatLnSpc="1">
            <a:spAutoFit/>
          </a:bodyPr>
          <a:lstStyle/>
          <a:p>
            <a:pPr marL="228600" marR="0" lvl="0" indent="-228600" algn="ctr" defTabSz="914400" rtl="0" fontAlgn="auto" hangingPunct="1">
              <a:lnSpc>
                <a:spcPct val="100000"/>
              </a:lnSpc>
              <a:spcBef>
                <a:spcPts val="0"/>
              </a:spcBef>
              <a:spcAft>
                <a:spcPts val="0"/>
              </a:spcAft>
              <a:buSzPct val="100000"/>
              <a:buAutoNum type="arabicParenR"/>
              <a:tabLst/>
              <a:defRPr sz="1800" b="0" i="0" u="none" strike="noStrike" kern="0" cap="none" spc="0" baseline="0">
                <a:solidFill>
                  <a:srgbClr val="000000"/>
                </a:solidFill>
                <a:uFillTx/>
              </a:defRPr>
            </a:pPr>
            <a:r>
              <a:rPr lang="es-ES" sz="1100" b="1" i="0" u="none" strike="noStrike" kern="0" cap="none" spc="0" baseline="0">
                <a:solidFill>
                  <a:srgbClr val="4472C4"/>
                </a:solidFill>
                <a:uFillTx/>
                <a:latin typeface="Calibri"/>
                <a:cs typeface="Calibri"/>
              </a:rPr>
              <a:t>IchorCNA</a:t>
            </a:r>
            <a:r>
              <a:rPr lang="es-ES" sz="1100" b="1" i="0" u="none" strike="noStrike" kern="1200" cap="none" spc="0" baseline="0">
                <a:solidFill>
                  <a:srgbClr val="4472C4"/>
                </a:solidFill>
                <a:uFillTx/>
                <a:latin typeface="Calibri"/>
                <a:cs typeface="Calibri"/>
              </a:rPr>
              <a:t> for Tumor Fraction calculation</a:t>
            </a:r>
          </a:p>
        </p:txBody>
      </p:sp>
      <p:pic>
        <p:nvPicPr>
          <p:cNvPr id="11" name="Imagen 14" descr="Diagrama&#10;&#10;Descripción generada automáticamente">
            <a:extLst>
              <a:ext uri="{FF2B5EF4-FFF2-40B4-BE49-F238E27FC236}">
                <a16:creationId xmlns:a16="http://schemas.microsoft.com/office/drawing/2014/main" id="{57954935-E908-7C50-882C-27F86C0AB1BE}"/>
              </a:ext>
            </a:extLst>
          </p:cNvPr>
          <p:cNvPicPr>
            <a:picLocks noChangeAspect="1"/>
          </p:cNvPicPr>
          <p:nvPr/>
        </p:nvPicPr>
        <p:blipFill>
          <a:blip r:embed="rId3"/>
          <a:srcRect l="80172" t="107938" r="3449" b="16751"/>
          <a:stretch>
            <a:fillRect/>
          </a:stretch>
        </p:blipFill>
        <p:spPr>
          <a:xfrm>
            <a:off x="4020141" y="3284259"/>
            <a:ext cx="2298015" cy="1243620"/>
          </a:xfrm>
          <a:prstGeom prst="rect">
            <a:avLst/>
          </a:prstGeom>
          <a:noFill/>
          <a:ln cap="flat">
            <a:noFill/>
          </a:ln>
        </p:spPr>
      </p:pic>
      <p:sp>
        <p:nvSpPr>
          <p:cNvPr id="12" name="CuadroTexto 59">
            <a:extLst>
              <a:ext uri="{FF2B5EF4-FFF2-40B4-BE49-F238E27FC236}">
                <a16:creationId xmlns:a16="http://schemas.microsoft.com/office/drawing/2014/main" id="{CBBD6741-7B54-2CAE-3512-FE6277209970}"/>
              </a:ext>
            </a:extLst>
          </p:cNvPr>
          <p:cNvSpPr txBox="1"/>
          <p:nvPr/>
        </p:nvSpPr>
        <p:spPr>
          <a:xfrm>
            <a:off x="3637483" y="792382"/>
            <a:ext cx="2880195" cy="26160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00" b="1" i="0" u="none" strike="noStrike" kern="0" cap="none" spc="0" baseline="0">
                <a:solidFill>
                  <a:srgbClr val="4472C4"/>
                </a:solidFill>
                <a:uFillTx/>
                <a:latin typeface="Calibri"/>
                <a:cs typeface="Calibri"/>
              </a:rPr>
              <a:t>2) Griffin for Mean Coverage calculation</a:t>
            </a:r>
            <a:endParaRPr lang="es-ES" sz="1100" b="1" i="0" u="none" strike="noStrike" kern="1200" cap="none" spc="0" baseline="0">
              <a:solidFill>
                <a:srgbClr val="4472C4"/>
              </a:solidFill>
              <a:uFillTx/>
              <a:latin typeface="Calibri"/>
              <a:cs typeface="Calibri"/>
            </a:endParaRPr>
          </a:p>
        </p:txBody>
      </p:sp>
      <p:sp>
        <p:nvSpPr>
          <p:cNvPr id="13" name="CuadroTexto 59">
            <a:extLst>
              <a:ext uri="{FF2B5EF4-FFF2-40B4-BE49-F238E27FC236}">
                <a16:creationId xmlns:a16="http://schemas.microsoft.com/office/drawing/2014/main" id="{3D858EC0-C0E8-6F1D-8050-816D807A7461}"/>
              </a:ext>
            </a:extLst>
          </p:cNvPr>
          <p:cNvSpPr txBox="1"/>
          <p:nvPr/>
        </p:nvSpPr>
        <p:spPr>
          <a:xfrm>
            <a:off x="7189460" y="749359"/>
            <a:ext cx="2880195" cy="430883"/>
          </a:xfrm>
          <a:prstGeom prst="rect">
            <a:avLst/>
          </a:prstGeom>
          <a:noFill/>
          <a:ln cap="flat">
            <a:noFill/>
          </a:ln>
        </p:spPr>
        <p:txBody>
          <a:bodyPr vert="horz" wrap="square" lIns="91440" tIns="45720" rIns="91440" bIns="45720" anchor="t" anchorCtr="1"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00" b="1" i="0" u="none" strike="noStrike" kern="0" cap="none" spc="0" baseline="0">
                <a:solidFill>
                  <a:srgbClr val="4472C4"/>
                </a:solidFill>
                <a:uFillTx/>
                <a:latin typeface="Calibri"/>
                <a:cs typeface="Calibri"/>
              </a:rPr>
              <a:t>3) Selection of 23 Transcription Factor Binding Sites (TFBS)   </a:t>
            </a:r>
            <a:endParaRPr lang="es-ES" sz="1800" b="0" i="0" u="none" strike="noStrike" kern="0" cap="none" spc="0" baseline="0">
              <a:solidFill>
                <a:srgbClr val="000000"/>
              </a:solidFill>
              <a:uFillTx/>
              <a:latin typeface="Calibri"/>
              <a:cs typeface="Calibri"/>
            </a:endParaRPr>
          </a:p>
        </p:txBody>
      </p:sp>
      <p:pic>
        <p:nvPicPr>
          <p:cNvPr id="14" name="Imagen 17" descr="Gráfico, Gráfico de dispersión&#10;&#10;Descripción generada automáticamente">
            <a:extLst>
              <a:ext uri="{FF2B5EF4-FFF2-40B4-BE49-F238E27FC236}">
                <a16:creationId xmlns:a16="http://schemas.microsoft.com/office/drawing/2014/main" id="{AFD092AF-4596-423D-C473-AACA2D104834}"/>
              </a:ext>
            </a:extLst>
          </p:cNvPr>
          <p:cNvPicPr>
            <a:picLocks noChangeAspect="1"/>
          </p:cNvPicPr>
          <p:nvPr/>
        </p:nvPicPr>
        <p:blipFill>
          <a:blip r:embed="rId5"/>
          <a:stretch>
            <a:fillRect/>
          </a:stretch>
        </p:blipFill>
        <p:spPr>
          <a:xfrm>
            <a:off x="7813703" y="1342430"/>
            <a:ext cx="1437281" cy="1378476"/>
          </a:xfrm>
          <a:prstGeom prst="rect">
            <a:avLst/>
          </a:prstGeom>
          <a:noFill/>
          <a:ln cap="flat">
            <a:noFill/>
          </a:ln>
        </p:spPr>
      </p:pic>
      <p:sp>
        <p:nvSpPr>
          <p:cNvPr id="15" name="CuadroTexto 15">
            <a:extLst>
              <a:ext uri="{FF2B5EF4-FFF2-40B4-BE49-F238E27FC236}">
                <a16:creationId xmlns:a16="http://schemas.microsoft.com/office/drawing/2014/main" id="{9E6551C7-8BC4-D8EA-7D2A-5CA97805F4B5}"/>
              </a:ext>
            </a:extLst>
          </p:cNvPr>
          <p:cNvSpPr txBox="1"/>
          <p:nvPr/>
        </p:nvSpPr>
        <p:spPr>
          <a:xfrm>
            <a:off x="8323865" y="2829098"/>
            <a:ext cx="948589" cy="26160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00" b="1" i="0" u="none" strike="noStrike" kern="1200" cap="none" spc="0" baseline="0">
                <a:solidFill>
                  <a:srgbClr val="000000"/>
                </a:solidFill>
                <a:uFillTx/>
                <a:latin typeface="Calibri"/>
                <a:cs typeface="Calibri"/>
              </a:rPr>
              <a:t>N = 21 TFBS</a:t>
            </a:r>
          </a:p>
        </p:txBody>
      </p:sp>
      <p:pic>
        <p:nvPicPr>
          <p:cNvPr id="16" name="Imagen 16" descr="Gráfico, Gráfico de dispersión&#10;&#10;Descripción generada automáticamente">
            <a:extLst>
              <a:ext uri="{FF2B5EF4-FFF2-40B4-BE49-F238E27FC236}">
                <a16:creationId xmlns:a16="http://schemas.microsoft.com/office/drawing/2014/main" id="{806F9DDC-DBA8-7BB6-88CF-D3FE6B64BC13}"/>
              </a:ext>
            </a:extLst>
          </p:cNvPr>
          <p:cNvPicPr>
            <a:picLocks noChangeAspect="1"/>
          </p:cNvPicPr>
          <p:nvPr/>
        </p:nvPicPr>
        <p:blipFill>
          <a:blip r:embed="rId6"/>
          <a:stretch>
            <a:fillRect/>
          </a:stretch>
        </p:blipFill>
        <p:spPr>
          <a:xfrm>
            <a:off x="7912348" y="3215368"/>
            <a:ext cx="1440399" cy="1383496"/>
          </a:xfrm>
          <a:prstGeom prst="rect">
            <a:avLst/>
          </a:prstGeom>
          <a:noFill/>
          <a:ln cap="flat">
            <a:noFill/>
          </a:ln>
        </p:spPr>
      </p:pic>
      <p:sp>
        <p:nvSpPr>
          <p:cNvPr id="17" name="CuadroTexto 17">
            <a:extLst>
              <a:ext uri="{FF2B5EF4-FFF2-40B4-BE49-F238E27FC236}">
                <a16:creationId xmlns:a16="http://schemas.microsoft.com/office/drawing/2014/main" id="{C943BB12-D1A7-B321-A872-F2A587174727}"/>
              </a:ext>
            </a:extLst>
          </p:cNvPr>
          <p:cNvSpPr txBox="1"/>
          <p:nvPr/>
        </p:nvSpPr>
        <p:spPr>
          <a:xfrm>
            <a:off x="8319037" y="4671413"/>
            <a:ext cx="948589" cy="26160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00" b="1" i="0" u="none" strike="noStrike" kern="1200" cap="none" spc="0" baseline="0">
                <a:solidFill>
                  <a:srgbClr val="000000"/>
                </a:solidFill>
                <a:uFillTx/>
                <a:latin typeface="Calibri"/>
                <a:cs typeface="Calibri"/>
              </a:rPr>
              <a:t>N = 2 TFBS</a:t>
            </a:r>
          </a:p>
        </p:txBody>
      </p:sp>
      <p:sp>
        <p:nvSpPr>
          <p:cNvPr id="18" name="Rectángulo: esquinas redondeadas 8">
            <a:extLst>
              <a:ext uri="{FF2B5EF4-FFF2-40B4-BE49-F238E27FC236}">
                <a16:creationId xmlns:a16="http://schemas.microsoft.com/office/drawing/2014/main" id="{6D7B2B91-054B-CE31-D056-FB8EC19C626D}"/>
              </a:ext>
            </a:extLst>
          </p:cNvPr>
          <p:cNvSpPr/>
          <p:nvPr/>
        </p:nvSpPr>
        <p:spPr>
          <a:xfrm>
            <a:off x="5728359" y="3794650"/>
            <a:ext cx="585956" cy="288904"/>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12701" cap="flat">
            <a:solidFill>
              <a:srgbClr val="C00000"/>
            </a:solidFill>
            <a:custDash>
              <a:ds d="100000" sp="100000"/>
            </a:custDash>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FFFFFF"/>
              </a:solidFill>
              <a:uFillTx/>
              <a:latin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35">
    <p:spTree>
      <p:nvGrpSpPr>
        <p:cNvPr id="1" name=""/>
        <p:cNvGrpSpPr/>
        <p:nvPr/>
      </p:nvGrpSpPr>
      <p:grpSpPr>
        <a:xfrm>
          <a:off x="0" y="0"/>
          <a:ext cx="0" cy="0"/>
          <a:chOff x="0" y="0"/>
          <a:chExt cx="0" cy="0"/>
        </a:xfrm>
      </p:grpSpPr>
      <p:pic>
        <p:nvPicPr>
          <p:cNvPr id="2" name="Imagen 4" descr="Gráfico, Gráfico de barras&#10;&#10;Descripción generada automáticamente">
            <a:extLst>
              <a:ext uri="{FF2B5EF4-FFF2-40B4-BE49-F238E27FC236}">
                <a16:creationId xmlns:a16="http://schemas.microsoft.com/office/drawing/2014/main" id="{1539F5C4-CFBC-390F-258D-C912BE7DC492}"/>
              </a:ext>
            </a:extLst>
          </p:cNvPr>
          <p:cNvPicPr>
            <a:picLocks noChangeAspect="1"/>
          </p:cNvPicPr>
          <p:nvPr/>
        </p:nvPicPr>
        <p:blipFill>
          <a:blip r:embed="rId3"/>
          <a:stretch>
            <a:fillRect/>
          </a:stretch>
        </p:blipFill>
        <p:spPr>
          <a:xfrm>
            <a:off x="4424342" y="616205"/>
            <a:ext cx="5370618" cy="4724357"/>
          </a:xfrm>
          <a:prstGeom prst="rect">
            <a:avLst/>
          </a:prstGeom>
          <a:noFill/>
          <a:ln cap="flat">
            <a:noFill/>
          </a:ln>
        </p:spPr>
      </p:pic>
      <p:sp>
        <p:nvSpPr>
          <p:cNvPr id="3" name="CuadroTexto 5">
            <a:extLst>
              <a:ext uri="{FF2B5EF4-FFF2-40B4-BE49-F238E27FC236}">
                <a16:creationId xmlns:a16="http://schemas.microsoft.com/office/drawing/2014/main" id="{285FA81B-30C8-C34E-C457-4289A99D667E}"/>
              </a:ext>
            </a:extLst>
          </p:cNvPr>
          <p:cNvSpPr txBox="1"/>
          <p:nvPr/>
        </p:nvSpPr>
        <p:spPr>
          <a:xfrm>
            <a:off x="355473" y="1641283"/>
            <a:ext cx="3498613" cy="172355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050" b="0" i="0" u="none" strike="noStrike" kern="0" cap="none" spc="0" baseline="0">
                <a:solidFill>
                  <a:srgbClr val="000000"/>
                </a:solidFill>
                <a:uFillTx/>
                <a:latin typeface="Calibri"/>
                <a:cs typeface="Calibri"/>
              </a:rPr>
              <a:t>In our cohort, patients  with </a:t>
            </a:r>
            <a:r>
              <a:rPr lang="es-ES" sz="1050" b="1" i="0" u="none" strike="noStrike" kern="0" cap="none" spc="0" baseline="0">
                <a:solidFill>
                  <a:srgbClr val="000000"/>
                </a:solidFill>
                <a:uFillTx/>
                <a:latin typeface="Calibri"/>
                <a:cs typeface="Calibri"/>
              </a:rPr>
              <a:t>MSI mCRC</a:t>
            </a:r>
            <a:r>
              <a:rPr lang="es-ES" sz="1050" b="0" i="0" u="none" strike="noStrike" kern="0" cap="none" spc="0" baseline="0">
                <a:solidFill>
                  <a:srgbClr val="000000"/>
                </a:solidFill>
                <a:uFillTx/>
                <a:latin typeface="Calibri"/>
                <a:cs typeface="Calibri"/>
              </a:rPr>
              <a:t> shown significant benefits.</a:t>
            </a:r>
            <a:r>
              <a:rPr lang="es-ES" sz="1050" b="1" i="0" u="none" strike="noStrike" kern="0" cap="none" spc="0" baseline="0">
                <a:solidFill>
                  <a:srgbClr val="000000"/>
                </a:solidFill>
                <a:uFillTx/>
                <a:latin typeface="Calibri"/>
                <a:cs typeface="Calibri"/>
              </a:rPr>
              <a:t> 60%</a:t>
            </a:r>
            <a:r>
              <a:rPr lang="es-ES" sz="1050" b="0" i="0" u="none" strike="noStrike" kern="0" cap="none" spc="0" baseline="0">
                <a:solidFill>
                  <a:srgbClr val="000000"/>
                </a:solidFill>
                <a:uFillTx/>
                <a:latin typeface="Calibri"/>
                <a:cs typeface="Calibri"/>
              </a:rPr>
              <a:t> of patients had </a:t>
            </a:r>
            <a:r>
              <a:rPr lang="es-ES" sz="1050" b="1" i="0" u="none" strike="noStrike" kern="0" cap="none" spc="0" baseline="0">
                <a:solidFill>
                  <a:srgbClr val="000000"/>
                </a:solidFill>
                <a:uFillTx/>
                <a:latin typeface="Calibri"/>
                <a:cs typeface="Calibri"/>
              </a:rPr>
              <a:t>clinical benefit vs</a:t>
            </a:r>
            <a:r>
              <a:rPr lang="es-ES" sz="1050" b="0" i="0" u="none" strike="noStrike" kern="0" cap="none" spc="0" baseline="0">
                <a:solidFill>
                  <a:srgbClr val="000000"/>
                </a:solidFill>
                <a:uFillTx/>
                <a:latin typeface="Calibri"/>
                <a:cs typeface="Calibri"/>
              </a:rPr>
              <a:t> </a:t>
            </a:r>
            <a:r>
              <a:rPr lang="es-ES" sz="1050" b="1" i="0" u="none" strike="noStrike" kern="0" cap="none" spc="0" baseline="0">
                <a:solidFill>
                  <a:srgbClr val="000000"/>
                </a:solidFill>
                <a:uFillTx/>
                <a:latin typeface="Calibri"/>
                <a:cs typeface="Calibri"/>
              </a:rPr>
              <a:t>40%</a:t>
            </a:r>
            <a:r>
              <a:rPr lang="es-ES" sz="1050" b="0" i="0" u="none" strike="noStrike" kern="0" cap="none" spc="0" baseline="0">
                <a:solidFill>
                  <a:srgbClr val="000000"/>
                </a:solidFill>
                <a:uFillTx/>
                <a:latin typeface="Calibri"/>
                <a:cs typeface="Calibri"/>
              </a:rPr>
              <a:t> of patient that</a:t>
            </a:r>
            <a:r>
              <a:rPr lang="es-ES" sz="1050" b="1" i="0" u="none" strike="noStrike" kern="0" cap="none" spc="0" baseline="0">
                <a:solidFill>
                  <a:srgbClr val="000000"/>
                </a:solidFill>
                <a:uFillTx/>
                <a:latin typeface="Calibri"/>
                <a:cs typeface="Calibri"/>
              </a:rPr>
              <a:t> did not</a:t>
            </a:r>
            <a:r>
              <a:rPr lang="es-ES" sz="1050" b="0" i="0" u="none" strike="noStrike" kern="0" cap="none" spc="0" baseline="0">
                <a:solidFill>
                  <a:srgbClr val="000000"/>
                </a:solidFill>
                <a:uFillTx/>
                <a:latin typeface="Calibri"/>
                <a:cs typeface="Calibri"/>
              </a:rPr>
              <a: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050" b="0" i="0" u="none" strike="noStrike" kern="0" cap="none" spc="0" baseline="0">
                <a:solidFill>
                  <a:srgbClr val="000000"/>
                </a:solidFill>
                <a:uFillTx/>
                <a:latin typeface="Calibri"/>
                <a:cs typeface="Calibri"/>
              </a:rPr>
              <a:t>Patients with </a:t>
            </a:r>
            <a:r>
              <a:rPr lang="es-ES" sz="1100" b="1" i="0" u="none" strike="noStrike" kern="0" cap="none" spc="0" baseline="0">
                <a:solidFill>
                  <a:srgbClr val="000000"/>
                </a:solidFill>
                <a:uFillTx/>
                <a:latin typeface="Calibri"/>
                <a:cs typeface="Calibri"/>
              </a:rPr>
              <a:t>MSS mCRC </a:t>
            </a:r>
            <a:r>
              <a:rPr lang="es-ES" sz="1100" b="0" i="0" u="none" strike="noStrike" kern="0" cap="none" spc="0" baseline="0">
                <a:solidFill>
                  <a:srgbClr val="000000"/>
                </a:solidFill>
                <a:uFillTx/>
                <a:latin typeface="Calibri"/>
                <a:cs typeface="Calibri"/>
              </a:rPr>
              <a:t>remained largely </a:t>
            </a:r>
            <a:r>
              <a:rPr lang="es-ES" sz="1100" b="1" i="0" u="none" strike="noStrike" kern="0" cap="none" spc="0" baseline="0">
                <a:solidFill>
                  <a:srgbClr val="000000"/>
                </a:solidFill>
                <a:uFillTx/>
                <a:latin typeface="Calibri"/>
                <a:cs typeface="Calibri"/>
              </a:rPr>
              <a:t>unresponsive (35.8% CB vs 64.2% nonCB).</a:t>
            </a:r>
            <a:endParaRPr lang="es-ES" sz="1050" b="0" i="0" u="none" strike="noStrike" kern="0" cap="none" spc="0" baseline="0">
              <a:solidFill>
                <a:srgbClr val="000000"/>
              </a:solidFill>
              <a:uFillTx/>
              <a:latin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Calibri"/>
              <a:cs typeface="Calibri"/>
            </a:endParaRPr>
          </a:p>
        </p:txBody>
      </p:sp>
      <p:cxnSp>
        <p:nvCxnSpPr>
          <p:cNvPr id="4" name="Conector recto 1">
            <a:extLst>
              <a:ext uri="{FF2B5EF4-FFF2-40B4-BE49-F238E27FC236}">
                <a16:creationId xmlns:a16="http://schemas.microsoft.com/office/drawing/2014/main" id="{C5868596-33D0-BFEC-DC74-69D7E343AD76}"/>
              </a:ext>
            </a:extLst>
          </p:cNvPr>
          <p:cNvCxnSpPr/>
          <p:nvPr/>
        </p:nvCxnSpPr>
        <p:spPr>
          <a:xfrm flipH="1" flipV="1">
            <a:off x="358819" y="416920"/>
            <a:ext cx="8768621" cy="36384"/>
          </a:xfrm>
          <a:prstGeom prst="straightConnector1">
            <a:avLst/>
          </a:prstGeom>
          <a:noFill/>
          <a:ln w="12701" cap="flat">
            <a:solidFill>
              <a:srgbClr val="6494BB"/>
            </a:solidFill>
            <a:prstDash val="solid"/>
            <a:miter/>
          </a:ln>
        </p:spPr>
      </p:cxnSp>
      <p:sp>
        <p:nvSpPr>
          <p:cNvPr id="5" name="Subtítulo 2">
            <a:extLst>
              <a:ext uri="{FF2B5EF4-FFF2-40B4-BE49-F238E27FC236}">
                <a16:creationId xmlns:a16="http://schemas.microsoft.com/office/drawing/2014/main" id="{933B08F1-E9D3-0A6A-F1C9-40E2DF530286}"/>
              </a:ext>
            </a:extLst>
          </p:cNvPr>
          <p:cNvSpPr txBox="1"/>
          <p:nvPr/>
        </p:nvSpPr>
        <p:spPr>
          <a:xfrm>
            <a:off x="284835" y="109106"/>
            <a:ext cx="8181594" cy="755001"/>
          </a:xfrm>
          <a:prstGeom prst="rect">
            <a:avLst/>
          </a:prstGeom>
          <a:noFill/>
          <a:ln cap="flat">
            <a:noFill/>
          </a:ln>
        </p:spPr>
        <p:txBody>
          <a:bodyPr vert="horz" wrap="square" lIns="90379" tIns="45189" rIns="90379" bIns="45189" anchor="t" anchorCtr="0" compatLnSpc="1">
            <a:normAutofit/>
          </a:bodyPr>
          <a:lstStyle/>
          <a:p>
            <a:pPr marL="0" marR="0" lvl="0" indent="0" algn="l" defTabSz="451878" rtl="0" fontAlgn="auto" hangingPunct="1">
              <a:lnSpc>
                <a:spcPts val="1990"/>
              </a:lnSpc>
              <a:spcBef>
                <a:spcPts val="500"/>
              </a:spcBef>
              <a:spcAft>
                <a:spcPts val="0"/>
              </a:spcAft>
              <a:buNone/>
              <a:tabLst/>
              <a:defRPr sz="1800" b="0" i="0" u="none" strike="noStrike" kern="0" cap="none" spc="0" baseline="0">
                <a:solidFill>
                  <a:srgbClr val="000000"/>
                </a:solidFill>
                <a:uFillTx/>
              </a:defRPr>
            </a:pPr>
            <a:r>
              <a:rPr lang="es-ES" sz="2150" b="1" i="0" u="none" strike="noStrike" kern="0" cap="none" spc="0" baseline="0">
                <a:solidFill>
                  <a:srgbClr val="5487B9"/>
                </a:solidFill>
                <a:uFillTx/>
                <a:latin typeface="Calibri Light"/>
                <a:ea typeface="Calibri Light"/>
                <a:cs typeface="Calibri Light"/>
              </a:rPr>
              <a:t>Results: Clinical Benefit in dMMR-MSI-H and pMMR-MSS CRC patients</a:t>
            </a:r>
            <a:endParaRPr lang="es-ES" sz="2150" b="1" i="0" u="none" strike="noStrike" kern="1200" cap="none" spc="0" baseline="0">
              <a:solidFill>
                <a:srgbClr val="5487B9"/>
              </a:solidFill>
              <a:uFillTx/>
              <a:latin typeface="Calibri Light"/>
              <a:ea typeface="Calibri Light"/>
              <a:cs typeface="Calibri Light"/>
            </a:endParaRPr>
          </a:p>
        </p:txBody>
      </p:sp>
      <p:sp>
        <p:nvSpPr>
          <p:cNvPr id="6" name="Subtítulo 2">
            <a:extLst>
              <a:ext uri="{FF2B5EF4-FFF2-40B4-BE49-F238E27FC236}">
                <a16:creationId xmlns:a16="http://schemas.microsoft.com/office/drawing/2014/main" id="{E2D4571A-2EAD-B107-19B6-ED8FCD077911}"/>
              </a:ext>
            </a:extLst>
          </p:cNvPr>
          <p:cNvSpPr txBox="1"/>
          <p:nvPr/>
        </p:nvSpPr>
        <p:spPr>
          <a:xfrm>
            <a:off x="8036963" y="5388760"/>
            <a:ext cx="1919471" cy="281690"/>
          </a:xfrm>
          <a:prstGeom prst="rect">
            <a:avLst/>
          </a:prstGeom>
          <a:noFill/>
          <a:ln cap="flat">
            <a:noFill/>
          </a:ln>
        </p:spPr>
        <p:txBody>
          <a:bodyPr vert="horz" wrap="square" lIns="90379" tIns="45189" rIns="90379" bIns="45189"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995" b="1" i="0" u="none" strike="noStrike" kern="1200" cap="none" spc="0" baseline="30000">
                <a:solidFill>
                  <a:srgbClr val="5487B9"/>
                </a:solidFill>
                <a:uFillTx/>
                <a:latin typeface="Calibri Light"/>
              </a:rPr>
              <a:t>© Vall d'Hebron Institute of Oncology (VHIO)</a:t>
            </a:r>
          </a:p>
        </p:txBody>
      </p:sp>
      <p:cxnSp>
        <p:nvCxnSpPr>
          <p:cNvPr id="7" name="Conector recto 13">
            <a:extLst>
              <a:ext uri="{FF2B5EF4-FFF2-40B4-BE49-F238E27FC236}">
                <a16:creationId xmlns:a16="http://schemas.microsoft.com/office/drawing/2014/main" id="{A4CD07C7-414F-3865-37FC-4321C1D2D9D8}"/>
              </a:ext>
            </a:extLst>
          </p:cNvPr>
          <p:cNvCxnSpPr/>
          <p:nvPr/>
        </p:nvCxnSpPr>
        <p:spPr>
          <a:xfrm flipH="1" flipV="1">
            <a:off x="6521400" y="5376589"/>
            <a:ext cx="3297802" cy="13689"/>
          </a:xfrm>
          <a:prstGeom prst="straightConnector1">
            <a:avLst/>
          </a:prstGeom>
          <a:noFill/>
          <a:ln w="12701" cap="flat">
            <a:solidFill>
              <a:srgbClr val="6494BB"/>
            </a:solidFill>
            <a:prstDash val="solid"/>
            <a:miter/>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pic>
        <p:nvPicPr>
          <p:cNvPr id="2" name="">
            <a:extLst>
              <a:ext uri="{FF2B5EF4-FFF2-40B4-BE49-F238E27FC236}">
                <a16:creationId xmlns:a16="http://schemas.microsoft.com/office/drawing/2014/main" id="{D167D524-7C54-4D8D-E1A9-E56F4575BE9A}"/>
              </a:ext>
            </a:extLst>
          </p:cNvPr>
          <p:cNvPicPr>
            <a:picLocks noChangeAspect="1"/>
          </p:cNvPicPr>
          <p:nvPr/>
        </p:nvPicPr>
        <p:blipFill>
          <a:blip r:embed="rId3">
            <a:lum/>
            <a:alphaModFix/>
          </a:blip>
          <a:srcRect/>
          <a:stretch>
            <a:fillRect/>
          </a:stretch>
        </p:blipFill>
        <p:spPr>
          <a:xfrm>
            <a:off x="5121307" y="759317"/>
            <a:ext cx="4700875" cy="4140000"/>
          </a:xfrm>
          <a:prstGeom prst="rect">
            <a:avLst/>
          </a:prstGeom>
          <a:noFill/>
          <a:ln cap="flat">
            <a:noFill/>
          </a:ln>
        </p:spPr>
      </p:pic>
      <p:pic>
        <p:nvPicPr>
          <p:cNvPr id="3" name="">
            <a:extLst>
              <a:ext uri="{FF2B5EF4-FFF2-40B4-BE49-F238E27FC236}">
                <a16:creationId xmlns:a16="http://schemas.microsoft.com/office/drawing/2014/main" id="{624A3EA8-875D-3EF7-59F1-8A10DADCDC6D}"/>
              </a:ext>
            </a:extLst>
          </p:cNvPr>
          <p:cNvPicPr>
            <a:picLocks noChangeAspect="1"/>
          </p:cNvPicPr>
          <p:nvPr/>
        </p:nvPicPr>
        <p:blipFill>
          <a:blip r:embed="rId4">
            <a:lum/>
            <a:alphaModFix/>
          </a:blip>
          <a:srcRect/>
          <a:stretch>
            <a:fillRect/>
          </a:stretch>
        </p:blipFill>
        <p:spPr>
          <a:xfrm>
            <a:off x="176524" y="759308"/>
            <a:ext cx="4698808" cy="4143704"/>
          </a:xfrm>
          <a:prstGeom prst="rect">
            <a:avLst/>
          </a:prstGeom>
          <a:noFill/>
          <a:ln cap="flat">
            <a:noFill/>
          </a:ln>
        </p:spPr>
      </p:pic>
      <p:cxnSp>
        <p:nvCxnSpPr>
          <p:cNvPr id="4" name="Conector recto 1">
            <a:extLst>
              <a:ext uri="{FF2B5EF4-FFF2-40B4-BE49-F238E27FC236}">
                <a16:creationId xmlns:a16="http://schemas.microsoft.com/office/drawing/2014/main" id="{D0C95691-BC51-6C65-157A-6C08D63B2DC8}"/>
              </a:ext>
            </a:extLst>
          </p:cNvPr>
          <p:cNvCxnSpPr/>
          <p:nvPr/>
        </p:nvCxnSpPr>
        <p:spPr>
          <a:xfrm flipH="1">
            <a:off x="358819" y="734190"/>
            <a:ext cx="9239601" cy="21470"/>
          </a:xfrm>
          <a:prstGeom prst="straightConnector1">
            <a:avLst/>
          </a:prstGeom>
          <a:noFill/>
          <a:ln w="12701" cap="flat">
            <a:solidFill>
              <a:srgbClr val="6494BB"/>
            </a:solidFill>
            <a:prstDash val="solid"/>
            <a:miter/>
          </a:ln>
        </p:spPr>
      </p:cxnSp>
      <p:sp>
        <p:nvSpPr>
          <p:cNvPr id="5" name="Subtítulo 2">
            <a:extLst>
              <a:ext uri="{FF2B5EF4-FFF2-40B4-BE49-F238E27FC236}">
                <a16:creationId xmlns:a16="http://schemas.microsoft.com/office/drawing/2014/main" id="{1BA3A5FA-7ACA-D177-E886-CB6C1BE62EBC}"/>
              </a:ext>
            </a:extLst>
          </p:cNvPr>
          <p:cNvSpPr txBox="1"/>
          <p:nvPr/>
        </p:nvSpPr>
        <p:spPr>
          <a:xfrm>
            <a:off x="284835" y="84325"/>
            <a:ext cx="9544964" cy="717694"/>
          </a:xfrm>
          <a:prstGeom prst="rect">
            <a:avLst/>
          </a:prstGeom>
          <a:noFill/>
          <a:ln cap="flat">
            <a:noFill/>
          </a:ln>
        </p:spPr>
        <p:txBody>
          <a:bodyPr vert="horz" wrap="square" lIns="90379" tIns="45189" rIns="90379" bIns="45189" anchor="t" anchorCtr="0" compatLnSpc="1">
            <a:normAutofit/>
          </a:bodyPr>
          <a:lstStyle/>
          <a:p>
            <a:pPr marL="0" marR="0" lvl="0" indent="0" algn="l" defTabSz="451878" rtl="0" fontAlgn="auto" hangingPunct="1">
              <a:lnSpc>
                <a:spcPts val="1990"/>
              </a:lnSpc>
              <a:spcBef>
                <a:spcPts val="500"/>
              </a:spcBef>
              <a:spcAft>
                <a:spcPts val="0"/>
              </a:spcAft>
              <a:buNone/>
              <a:tabLst/>
              <a:defRPr sz="1800" b="0" i="0" u="none" strike="noStrike" kern="0" cap="none" spc="0" baseline="0">
                <a:solidFill>
                  <a:srgbClr val="000000"/>
                </a:solidFill>
                <a:uFillTx/>
              </a:defRPr>
            </a:pPr>
            <a:r>
              <a:rPr lang="es-ES" sz="2150" b="1" i="0" u="none" strike="noStrike" kern="0" cap="none" spc="0" baseline="0">
                <a:solidFill>
                  <a:srgbClr val="5487B9"/>
                </a:solidFill>
                <a:uFillTx/>
                <a:latin typeface="Calibri Light"/>
                <a:ea typeface="Calibri Light"/>
                <a:cs typeface="Calibri Light"/>
              </a:rPr>
              <a:t>Results:</a:t>
            </a:r>
            <a:r>
              <a:rPr lang="es-ES" sz="2150" b="1" i="0" u="none" strike="noStrike" kern="0" cap="none" spc="0" baseline="0">
                <a:solidFill>
                  <a:srgbClr val="5487B9"/>
                </a:solidFill>
                <a:uFillTx/>
                <a:latin typeface="Calibri Light"/>
                <a:cs typeface="Calibri Light"/>
              </a:rPr>
              <a:t> Tumor Fraction positive correlates with decreased PFS and OS in mCRC treated with immunotherapy</a:t>
            </a:r>
          </a:p>
        </p:txBody>
      </p:sp>
      <p:sp>
        <p:nvSpPr>
          <p:cNvPr id="6" name="Subtítulo 2">
            <a:extLst>
              <a:ext uri="{FF2B5EF4-FFF2-40B4-BE49-F238E27FC236}">
                <a16:creationId xmlns:a16="http://schemas.microsoft.com/office/drawing/2014/main" id="{6D802B67-8183-6E99-552D-A032DF84C16C}"/>
              </a:ext>
            </a:extLst>
          </p:cNvPr>
          <p:cNvSpPr txBox="1"/>
          <p:nvPr/>
        </p:nvSpPr>
        <p:spPr>
          <a:xfrm>
            <a:off x="8036963" y="5388760"/>
            <a:ext cx="1919471" cy="281690"/>
          </a:xfrm>
          <a:prstGeom prst="rect">
            <a:avLst/>
          </a:prstGeom>
          <a:noFill/>
          <a:ln cap="flat">
            <a:noFill/>
          </a:ln>
        </p:spPr>
        <p:txBody>
          <a:bodyPr vert="horz" wrap="square" lIns="90379" tIns="45189" rIns="90379" bIns="45189"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995" b="1" i="0" u="none" strike="noStrike" kern="1200" cap="none" spc="0" baseline="30000">
                <a:solidFill>
                  <a:srgbClr val="5487B9"/>
                </a:solidFill>
                <a:uFillTx/>
                <a:latin typeface="Calibri Light"/>
              </a:rPr>
              <a:t>© Vall d'Hebron Institute of Oncology (VHIO)</a:t>
            </a:r>
          </a:p>
        </p:txBody>
      </p:sp>
      <p:cxnSp>
        <p:nvCxnSpPr>
          <p:cNvPr id="7" name="Conector recto 13">
            <a:extLst>
              <a:ext uri="{FF2B5EF4-FFF2-40B4-BE49-F238E27FC236}">
                <a16:creationId xmlns:a16="http://schemas.microsoft.com/office/drawing/2014/main" id="{4261410C-1847-4628-1A48-EE0AF3F375DE}"/>
              </a:ext>
            </a:extLst>
          </p:cNvPr>
          <p:cNvCxnSpPr/>
          <p:nvPr/>
        </p:nvCxnSpPr>
        <p:spPr>
          <a:xfrm flipH="1" flipV="1">
            <a:off x="6521400" y="5376589"/>
            <a:ext cx="3297802" cy="13689"/>
          </a:xfrm>
          <a:prstGeom prst="straightConnector1">
            <a:avLst/>
          </a:prstGeom>
          <a:noFill/>
          <a:ln w="12701" cap="flat">
            <a:solidFill>
              <a:srgbClr val="6494BB"/>
            </a:solidFill>
            <a:prstDash val="solid"/>
            <a:miter/>
          </a:ln>
        </p:spPr>
      </p:cxnSp>
      <p:sp>
        <p:nvSpPr>
          <p:cNvPr id="8" name="CuadroTexto 7">
            <a:extLst>
              <a:ext uri="{FF2B5EF4-FFF2-40B4-BE49-F238E27FC236}">
                <a16:creationId xmlns:a16="http://schemas.microsoft.com/office/drawing/2014/main" id="{A836AA86-7955-E49D-A443-93327FFF9F14}"/>
              </a:ext>
            </a:extLst>
          </p:cNvPr>
          <p:cNvSpPr txBox="1"/>
          <p:nvPr/>
        </p:nvSpPr>
        <p:spPr>
          <a:xfrm>
            <a:off x="669285" y="4848084"/>
            <a:ext cx="4214186"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050" b="1" i="0" u="none" strike="noStrike" kern="1200" cap="none" spc="0" baseline="0">
                <a:solidFill>
                  <a:srgbClr val="000000"/>
                </a:solidFill>
                <a:uFillTx/>
                <a:latin typeface="Calibri"/>
                <a:cs typeface="Calibri"/>
              </a:rPr>
              <a:t>Median OS:</a:t>
            </a:r>
            <a:endParaRPr lang="es-ES"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050" b="0" i="0" u="none" strike="noStrike" kern="1200" cap="none" spc="0" baseline="0">
                <a:solidFill>
                  <a:srgbClr val="000000"/>
                </a:solidFill>
                <a:uFillTx/>
                <a:latin typeface="Calibri"/>
                <a:cs typeface="Calibri"/>
              </a:rPr>
              <a:t> </a:t>
            </a:r>
            <a:r>
              <a:rPr lang="es-ES" sz="1050" b="1" i="0" u="none" strike="noStrike" kern="1200" cap="none" spc="0" baseline="0">
                <a:solidFill>
                  <a:srgbClr val="000000"/>
                </a:solidFill>
                <a:uFillTx/>
                <a:latin typeface="Calibri"/>
                <a:cs typeface="Calibri"/>
              </a:rPr>
              <a:t>TF = 0% -&gt; 14.7 months</a:t>
            </a:r>
            <a:r>
              <a:rPr lang="es-ES" sz="1050" b="0" i="0" u="none" strike="noStrike" kern="1200" cap="none" spc="0" baseline="0">
                <a:solidFill>
                  <a:srgbClr val="000000"/>
                </a:solidFill>
                <a:uFillTx/>
                <a:latin typeface="Calibri"/>
                <a:cs typeface="Calibri"/>
              </a:rPr>
              <a:t> (proportional 95% CI: 0.315-0.794). </a:t>
            </a:r>
            <a:endParaRPr lang="es-E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050" b="0" i="0" u="none" strike="noStrike" kern="1200" cap="none" spc="0" baseline="0">
                <a:solidFill>
                  <a:srgbClr val="000000"/>
                </a:solidFill>
                <a:uFillTx/>
                <a:latin typeface="Calibri"/>
                <a:cs typeface="Calibri"/>
              </a:rPr>
              <a:t> </a:t>
            </a:r>
            <a:r>
              <a:rPr lang="es-ES" sz="1050" b="1" i="0" u="none" strike="noStrike" kern="1200" cap="none" spc="0" baseline="0">
                <a:solidFill>
                  <a:srgbClr val="000000"/>
                </a:solidFill>
                <a:uFillTx/>
                <a:latin typeface="Calibri"/>
                <a:cs typeface="Calibri"/>
              </a:rPr>
              <a:t>TF &gt; 0% -&gt; 6.6 months</a:t>
            </a:r>
            <a:r>
              <a:rPr lang="es-ES" sz="1050" b="0" i="0" u="none" strike="noStrike" kern="1200" cap="none" spc="0" baseline="0">
                <a:solidFill>
                  <a:srgbClr val="000000"/>
                </a:solidFill>
                <a:uFillTx/>
                <a:latin typeface="Calibri"/>
                <a:cs typeface="Calibri"/>
              </a:rPr>
              <a:t> </a:t>
            </a:r>
            <a:r>
              <a:rPr lang="es-ES" sz="1100" b="0" i="0" u="none" strike="noStrike" kern="1200" cap="none" spc="0" baseline="0">
                <a:solidFill>
                  <a:srgbClr val="000000"/>
                </a:solidFill>
                <a:uFillTx/>
                <a:latin typeface="Calibri"/>
                <a:cs typeface="Calibri"/>
              </a:rPr>
              <a:t>(proportional 95% CI: 0.4038-0.606). </a:t>
            </a:r>
          </a:p>
        </p:txBody>
      </p:sp>
      <p:sp>
        <p:nvSpPr>
          <p:cNvPr id="9" name="CuadroTexto 8">
            <a:extLst>
              <a:ext uri="{FF2B5EF4-FFF2-40B4-BE49-F238E27FC236}">
                <a16:creationId xmlns:a16="http://schemas.microsoft.com/office/drawing/2014/main" id="{85E03103-D48C-4FC8-6546-EA204C8F9268}"/>
              </a:ext>
            </a:extLst>
          </p:cNvPr>
          <p:cNvSpPr txBox="1"/>
          <p:nvPr/>
        </p:nvSpPr>
        <p:spPr>
          <a:xfrm>
            <a:off x="5740914" y="4848084"/>
            <a:ext cx="4214186"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050" b="1" i="0" u="none" strike="noStrike" kern="1200" cap="none" spc="0" baseline="0">
                <a:solidFill>
                  <a:srgbClr val="000000"/>
                </a:solidFill>
                <a:uFillTx/>
                <a:latin typeface="Calibri"/>
                <a:cs typeface="Calibri"/>
              </a:rPr>
              <a:t>Median PFS:</a:t>
            </a:r>
            <a:endParaRPr lang="es-ES"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050" b="1" i="0" u="none" strike="noStrike" kern="1200" cap="none" spc="0" baseline="0">
                <a:solidFill>
                  <a:srgbClr val="000000"/>
                </a:solidFill>
                <a:uFillTx/>
                <a:latin typeface="Calibri"/>
                <a:cs typeface="Calibri"/>
              </a:rPr>
              <a:t> TF = 0% -&gt; 3.6months</a:t>
            </a:r>
            <a:r>
              <a:rPr lang="es-ES" sz="1050" b="0" i="0" u="none" strike="noStrike" kern="1200" cap="none" spc="0" baseline="0">
                <a:solidFill>
                  <a:srgbClr val="000000"/>
                </a:solidFill>
                <a:uFillTx/>
                <a:latin typeface="Calibri"/>
                <a:cs typeface="Calibri"/>
              </a:rPr>
              <a:t> (proportional 95% CI: 0.32-0.79). </a:t>
            </a:r>
            <a:endParaRPr lang="es-E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050" b="1" i="0" u="none" strike="noStrike" kern="1200" cap="none" spc="0" baseline="0">
                <a:solidFill>
                  <a:srgbClr val="000000"/>
                </a:solidFill>
                <a:uFillTx/>
                <a:latin typeface="Calibri"/>
                <a:cs typeface="Calibri"/>
              </a:rPr>
              <a:t> TF &gt; 0% -&gt; 1.7 months </a:t>
            </a:r>
            <a:r>
              <a:rPr lang="es-ES" sz="1100" b="0" i="0" u="none" strike="noStrike" kern="1200" cap="none" spc="0" baseline="0">
                <a:solidFill>
                  <a:srgbClr val="000000"/>
                </a:solidFill>
                <a:uFillTx/>
                <a:latin typeface="Calibri"/>
                <a:cs typeface="Calibri"/>
              </a:rPr>
              <a:t>(proportional 95% CI: 0.4-0.6). </a:t>
            </a:r>
            <a:endParaRPr lang="es-ES" sz="1100" b="0" i="0" u="none" strike="noStrike" kern="1200" cap="none" spc="0" baseline="0">
              <a:solidFill>
                <a:srgbClr val="000000"/>
              </a:solidFill>
              <a:uFillTx/>
              <a:latin typeface="Calibri"/>
              <a:ea typeface="Calibri"/>
              <a:cs typeface="Calibri"/>
            </a:endParaRPr>
          </a:p>
        </p:txBody>
      </p:sp>
      <p:sp>
        <p:nvSpPr>
          <p:cNvPr id="10" name="CuadroTexto 9">
            <a:extLst>
              <a:ext uri="{FF2B5EF4-FFF2-40B4-BE49-F238E27FC236}">
                <a16:creationId xmlns:a16="http://schemas.microsoft.com/office/drawing/2014/main" id="{06EE8518-1D17-E4CC-86A3-6A60871E37DE}"/>
              </a:ext>
            </a:extLst>
          </p:cNvPr>
          <p:cNvSpPr txBox="1"/>
          <p:nvPr/>
        </p:nvSpPr>
        <p:spPr>
          <a:xfrm>
            <a:off x="742456" y="3165323"/>
            <a:ext cx="991877" cy="2539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000" b="0" i="0" u="none" strike="noStrike" kern="1200" cap="none" spc="0" baseline="0">
                <a:solidFill>
                  <a:srgbClr val="000000"/>
                </a:solidFill>
                <a:uFillTx/>
                <a:latin typeface="Calibri"/>
                <a:cs typeface="Calibri"/>
              </a:rPr>
              <a:t>HR = 2.56</a:t>
            </a:r>
          </a:p>
        </p:txBody>
      </p:sp>
      <p:sp>
        <p:nvSpPr>
          <p:cNvPr id="11" name="CuadroTexto 10">
            <a:extLst>
              <a:ext uri="{FF2B5EF4-FFF2-40B4-BE49-F238E27FC236}">
                <a16:creationId xmlns:a16="http://schemas.microsoft.com/office/drawing/2014/main" id="{404F7553-1013-A554-E7D1-33D25EE28B75}"/>
              </a:ext>
            </a:extLst>
          </p:cNvPr>
          <p:cNvSpPr txBox="1"/>
          <p:nvPr/>
        </p:nvSpPr>
        <p:spPr>
          <a:xfrm>
            <a:off x="5667506" y="3175098"/>
            <a:ext cx="991877" cy="2539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000" b="0" i="0" u="none" strike="noStrike" kern="1200" cap="none" spc="0" baseline="0">
                <a:solidFill>
                  <a:srgbClr val="000000"/>
                </a:solidFill>
                <a:uFillTx/>
                <a:latin typeface="Calibri"/>
                <a:cs typeface="Calibri"/>
              </a:rPr>
              <a:t>HR = 2.55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6A32552-E480-69D6-7610-6550CB7964CD}"/>
              </a:ext>
            </a:extLst>
          </p:cNvPr>
          <p:cNvPicPr>
            <a:picLocks noChangeAspect="1"/>
          </p:cNvPicPr>
          <p:nvPr/>
        </p:nvPicPr>
        <p:blipFill>
          <a:blip r:embed="rId3">
            <a:lum/>
            <a:alphaModFix/>
          </a:blip>
          <a:srcRect/>
          <a:stretch>
            <a:fillRect/>
          </a:stretch>
        </p:blipFill>
        <p:spPr>
          <a:xfrm>
            <a:off x="4019071" y="646051"/>
            <a:ext cx="5809969" cy="4689966"/>
          </a:xfrm>
          <a:prstGeom prst="rect">
            <a:avLst/>
          </a:prstGeom>
          <a:noFill/>
          <a:ln cap="flat">
            <a:noFill/>
          </a:ln>
        </p:spPr>
      </p:pic>
      <p:sp>
        <p:nvSpPr>
          <p:cNvPr id="3" name="CuadroTexto 2">
            <a:extLst>
              <a:ext uri="{FF2B5EF4-FFF2-40B4-BE49-F238E27FC236}">
                <a16:creationId xmlns:a16="http://schemas.microsoft.com/office/drawing/2014/main" id="{4EEC9F43-D36B-2880-4D89-1F7C712C99DA}"/>
              </a:ext>
            </a:extLst>
          </p:cNvPr>
          <p:cNvSpPr txBox="1"/>
          <p:nvPr/>
        </p:nvSpPr>
        <p:spPr>
          <a:xfrm>
            <a:off x="226213" y="4091921"/>
            <a:ext cx="3434303" cy="5770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050" b="1" i="0" u="none" strike="noStrike" kern="1200" cap="none" spc="0" baseline="0">
                <a:solidFill>
                  <a:srgbClr val="000000"/>
                </a:solidFill>
                <a:uFillTx/>
                <a:latin typeface="Calibri"/>
                <a:cs typeface="Calibri"/>
              </a:rPr>
              <a:t>2 patients</a:t>
            </a:r>
            <a:r>
              <a:rPr lang="es-ES" sz="1050" b="0" i="0" u="none" strike="noStrike" kern="1200" cap="none" spc="0" baseline="0">
                <a:solidFill>
                  <a:srgbClr val="000000"/>
                </a:solidFill>
                <a:uFillTx/>
                <a:latin typeface="Calibri"/>
                <a:cs typeface="Calibri"/>
              </a:rPr>
              <a:t> presented</a:t>
            </a:r>
            <a:r>
              <a:rPr lang="es-ES" sz="1050" b="1" i="0" u="none" strike="noStrike" kern="1200" cap="none" spc="0" baseline="0">
                <a:solidFill>
                  <a:srgbClr val="000000"/>
                </a:solidFill>
                <a:uFillTx/>
                <a:latin typeface="Calibri"/>
                <a:cs typeface="Calibri"/>
              </a:rPr>
              <a:t> mutations in </a:t>
            </a:r>
            <a:r>
              <a:rPr lang="es-ES" sz="1050" b="1" i="1" u="none" strike="noStrike" kern="0" cap="none" spc="0" baseline="0">
                <a:solidFill>
                  <a:srgbClr val="000000"/>
                </a:solidFill>
                <a:uFillTx/>
                <a:latin typeface="Calibri"/>
                <a:cs typeface="Calibri"/>
              </a:rPr>
              <a:t>POLE </a:t>
            </a:r>
            <a:r>
              <a:rPr lang="es-ES" sz="1050" b="0" i="0" u="none" strike="noStrike" kern="1200" cap="none" spc="0" baseline="0">
                <a:solidFill>
                  <a:srgbClr val="000000"/>
                </a:solidFill>
                <a:uFillTx/>
                <a:latin typeface="Calibri"/>
                <a:cs typeface="Calibri"/>
              </a:rPr>
              <a:t>, </a:t>
            </a:r>
            <a:r>
              <a:rPr lang="es-ES" sz="1050" b="1" i="0" u="none" strike="noStrike" kern="1200" cap="none" spc="0" baseline="0">
                <a:solidFill>
                  <a:srgbClr val="000000"/>
                </a:solidFill>
                <a:uFillTx/>
                <a:latin typeface="Calibri"/>
                <a:cs typeface="Calibri"/>
              </a:rPr>
              <a:t>both with TF= 0%</a:t>
            </a:r>
            <a:r>
              <a:rPr lang="es-ES" sz="1050" b="0" i="0" u="none" strike="noStrike" kern="1200" cap="none" spc="0" baseline="0">
                <a:solidFill>
                  <a:srgbClr val="000000"/>
                </a:solidFill>
                <a:uFillTx/>
                <a:latin typeface="Calibri"/>
                <a:cs typeface="Calibri"/>
              </a:rPr>
              <a:t> at Pre-treatment. 1 patient had </a:t>
            </a:r>
            <a:r>
              <a:rPr lang="es-ES" sz="1050" b="1" i="0" u="none" strike="noStrike" kern="1200" cap="none" spc="0" baseline="0">
                <a:solidFill>
                  <a:srgbClr val="000000"/>
                </a:solidFill>
                <a:uFillTx/>
                <a:latin typeface="Calibri"/>
                <a:cs typeface="Calibri"/>
              </a:rPr>
              <a:t>Clinical Benefit </a:t>
            </a:r>
            <a:r>
              <a:rPr lang="es-ES" sz="1050" b="1" i="0" u="none" strike="noStrike" kern="0" cap="none" spc="0" baseline="0">
                <a:solidFill>
                  <a:srgbClr val="000000"/>
                </a:solidFill>
                <a:uFillTx/>
                <a:latin typeface="Calibri"/>
                <a:cs typeface="Calibri"/>
              </a:rPr>
              <a:t>(50%)</a:t>
            </a:r>
            <a:r>
              <a:rPr lang="es-ES" sz="1050" b="0" i="0" u="none" strike="noStrike" kern="0" cap="none" spc="0" baseline="0">
                <a:solidFill>
                  <a:srgbClr val="000000"/>
                </a:solidFill>
                <a:uFillTx/>
                <a:latin typeface="Calibri"/>
                <a:cs typeface="Calibri"/>
              </a:rPr>
              <a:t> and</a:t>
            </a:r>
            <a:r>
              <a:rPr lang="es-ES" sz="1050" b="0" i="0" u="none" strike="noStrike" kern="1200" cap="none" spc="0" baseline="0">
                <a:solidFill>
                  <a:srgbClr val="000000"/>
                </a:solidFill>
                <a:uFillTx/>
                <a:latin typeface="Calibri"/>
                <a:cs typeface="Calibri"/>
              </a:rPr>
              <a:t> the other one</a:t>
            </a:r>
            <a:r>
              <a:rPr lang="es-ES" sz="1050" b="1" i="0" u="none" strike="noStrike" kern="1200" cap="none" spc="0" baseline="0">
                <a:solidFill>
                  <a:srgbClr val="000000"/>
                </a:solidFill>
                <a:uFillTx/>
                <a:latin typeface="Calibri"/>
                <a:cs typeface="Calibri"/>
              </a:rPr>
              <a:t> did not experience Clinical Benefit</a:t>
            </a:r>
            <a:r>
              <a:rPr lang="es-ES" sz="1050" b="1" i="0" u="none" strike="noStrike" kern="0" cap="none" spc="0" baseline="0">
                <a:solidFill>
                  <a:srgbClr val="000000"/>
                </a:solidFill>
                <a:uFillTx/>
                <a:latin typeface="Calibri"/>
                <a:cs typeface="Calibri"/>
              </a:rPr>
              <a:t> (50%)</a:t>
            </a:r>
            <a:r>
              <a:rPr lang="es-ES" sz="1050" b="0" i="0" u="none" strike="noStrike" kern="0" cap="none" spc="0" baseline="0">
                <a:solidFill>
                  <a:srgbClr val="000000"/>
                </a:solidFill>
                <a:uFillTx/>
                <a:latin typeface="Calibri"/>
                <a:cs typeface="Calibri"/>
              </a:rPr>
              <a:t>.</a:t>
            </a:r>
            <a:r>
              <a:rPr lang="es-ES" sz="1050" b="0" i="0" u="none" strike="noStrike" kern="1200" cap="none" spc="0" baseline="0">
                <a:solidFill>
                  <a:srgbClr val="000000"/>
                </a:solidFill>
                <a:uFillTx/>
                <a:latin typeface="Calibri"/>
                <a:cs typeface="Calibri"/>
              </a:rPr>
              <a:t> </a:t>
            </a:r>
            <a:endParaRPr lang="es-ES" sz="1050" b="0" i="0" u="none" strike="noStrike" kern="1200" cap="none" spc="0" baseline="0">
              <a:solidFill>
                <a:srgbClr val="000000"/>
              </a:solidFill>
              <a:uFillTx/>
              <a:latin typeface="Calibri"/>
              <a:ea typeface="Calibri"/>
              <a:cs typeface="Calibri"/>
            </a:endParaRPr>
          </a:p>
        </p:txBody>
      </p:sp>
      <p:cxnSp>
        <p:nvCxnSpPr>
          <p:cNvPr id="4" name="Conector recto 1">
            <a:extLst>
              <a:ext uri="{FF2B5EF4-FFF2-40B4-BE49-F238E27FC236}">
                <a16:creationId xmlns:a16="http://schemas.microsoft.com/office/drawing/2014/main" id="{31424CDA-1886-CCFC-C29F-08FEA5A2D54F}"/>
              </a:ext>
            </a:extLst>
          </p:cNvPr>
          <p:cNvCxnSpPr/>
          <p:nvPr/>
        </p:nvCxnSpPr>
        <p:spPr>
          <a:xfrm flipH="1" flipV="1">
            <a:off x="175445" y="687628"/>
            <a:ext cx="8768621" cy="36384"/>
          </a:xfrm>
          <a:prstGeom prst="straightConnector1">
            <a:avLst/>
          </a:prstGeom>
          <a:noFill/>
          <a:ln w="12701" cap="flat">
            <a:solidFill>
              <a:srgbClr val="6494BB"/>
            </a:solidFill>
            <a:prstDash val="solid"/>
            <a:miter/>
          </a:ln>
        </p:spPr>
      </p:cxnSp>
      <p:sp>
        <p:nvSpPr>
          <p:cNvPr id="5" name="Subtítulo 2">
            <a:extLst>
              <a:ext uri="{FF2B5EF4-FFF2-40B4-BE49-F238E27FC236}">
                <a16:creationId xmlns:a16="http://schemas.microsoft.com/office/drawing/2014/main" id="{5D939A27-7269-D3DF-7E62-225A70A29F05}"/>
              </a:ext>
            </a:extLst>
          </p:cNvPr>
          <p:cNvSpPr txBox="1"/>
          <p:nvPr/>
        </p:nvSpPr>
        <p:spPr>
          <a:xfrm>
            <a:off x="171230" y="4315"/>
            <a:ext cx="9931700" cy="755001"/>
          </a:xfrm>
          <a:prstGeom prst="rect">
            <a:avLst/>
          </a:prstGeom>
          <a:noFill/>
          <a:ln cap="flat">
            <a:noFill/>
          </a:ln>
        </p:spPr>
        <p:txBody>
          <a:bodyPr vert="horz" wrap="square" lIns="90379" tIns="45189" rIns="90379" bIns="45189" anchor="t" anchorCtr="0" compatLnSpc="1">
            <a:normAutofit/>
          </a:bodyPr>
          <a:lstStyle/>
          <a:p>
            <a:pPr marL="0" marR="0" lvl="0" indent="0" algn="l" defTabSz="451878" rtl="0" fontAlgn="auto" hangingPunct="1">
              <a:lnSpc>
                <a:spcPts val="1990"/>
              </a:lnSpc>
              <a:spcBef>
                <a:spcPts val="500"/>
              </a:spcBef>
              <a:spcAft>
                <a:spcPts val="0"/>
              </a:spcAft>
              <a:buNone/>
              <a:tabLst/>
              <a:defRPr sz="1800" b="0" i="0" u="none" strike="noStrike" kern="0" cap="none" spc="0" baseline="0">
                <a:solidFill>
                  <a:srgbClr val="000000"/>
                </a:solidFill>
                <a:uFillTx/>
              </a:defRPr>
            </a:pPr>
            <a:r>
              <a:rPr lang="es-ES" sz="2150" b="1" i="0" u="none" strike="noStrike" kern="0" cap="none" spc="0" baseline="0">
                <a:solidFill>
                  <a:srgbClr val="5487B9"/>
                </a:solidFill>
                <a:uFillTx/>
                <a:latin typeface="Calibri Light"/>
                <a:ea typeface="Calibri Light"/>
                <a:cs typeface="Calibri Light"/>
              </a:rPr>
              <a:t>Results: Detection of Tumor Fraction at Baseline correlates with Clinical Benefit in MSI patients but don't correlate with Clinical Benefit in MSS mCRC patients</a:t>
            </a:r>
          </a:p>
        </p:txBody>
      </p:sp>
      <p:sp>
        <p:nvSpPr>
          <p:cNvPr id="6" name="Subtítulo 2">
            <a:extLst>
              <a:ext uri="{FF2B5EF4-FFF2-40B4-BE49-F238E27FC236}">
                <a16:creationId xmlns:a16="http://schemas.microsoft.com/office/drawing/2014/main" id="{44605617-DCCF-8FAA-CE7E-118204EA5BC8}"/>
              </a:ext>
            </a:extLst>
          </p:cNvPr>
          <p:cNvSpPr txBox="1"/>
          <p:nvPr/>
        </p:nvSpPr>
        <p:spPr>
          <a:xfrm>
            <a:off x="8036963" y="5388760"/>
            <a:ext cx="1919471" cy="281690"/>
          </a:xfrm>
          <a:prstGeom prst="rect">
            <a:avLst/>
          </a:prstGeom>
          <a:noFill/>
          <a:ln cap="flat">
            <a:noFill/>
          </a:ln>
        </p:spPr>
        <p:txBody>
          <a:bodyPr vert="horz" wrap="square" lIns="90379" tIns="45189" rIns="90379" bIns="45189"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995" b="1" i="0" u="none" strike="noStrike" kern="1200" cap="none" spc="0" baseline="30000">
                <a:solidFill>
                  <a:srgbClr val="5487B9"/>
                </a:solidFill>
                <a:uFillTx/>
                <a:latin typeface="Calibri Light"/>
              </a:rPr>
              <a:t>© Vall d'Hebron Institute of Oncology (VHIO)</a:t>
            </a:r>
          </a:p>
        </p:txBody>
      </p:sp>
      <p:cxnSp>
        <p:nvCxnSpPr>
          <p:cNvPr id="7" name="Conector recto 13">
            <a:extLst>
              <a:ext uri="{FF2B5EF4-FFF2-40B4-BE49-F238E27FC236}">
                <a16:creationId xmlns:a16="http://schemas.microsoft.com/office/drawing/2014/main" id="{C3CEECC4-A0AE-BC71-375E-229E16CABDD5}"/>
              </a:ext>
            </a:extLst>
          </p:cNvPr>
          <p:cNvCxnSpPr/>
          <p:nvPr/>
        </p:nvCxnSpPr>
        <p:spPr>
          <a:xfrm flipH="1" flipV="1">
            <a:off x="6521400" y="5376589"/>
            <a:ext cx="3297802" cy="13689"/>
          </a:xfrm>
          <a:prstGeom prst="straightConnector1">
            <a:avLst/>
          </a:prstGeom>
          <a:noFill/>
          <a:ln w="12701" cap="flat">
            <a:solidFill>
              <a:srgbClr val="6494BB"/>
            </a:solidFill>
            <a:prstDash val="solid"/>
            <a:miter/>
          </a:ln>
        </p:spPr>
      </p:cxnSp>
      <p:graphicFrame>
        <p:nvGraphicFramePr>
          <p:cNvPr id="8" name="Tabla 9">
            <a:extLst>
              <a:ext uri="{FF2B5EF4-FFF2-40B4-BE49-F238E27FC236}">
                <a16:creationId xmlns:a16="http://schemas.microsoft.com/office/drawing/2014/main" id="{B54FA2FA-9DEF-9FB2-6EEA-2C7FA837553E}"/>
              </a:ext>
            </a:extLst>
          </p:cNvPr>
          <p:cNvGraphicFramePr>
            <a:graphicFrameLocks noGrp="1"/>
          </p:cNvGraphicFramePr>
          <p:nvPr/>
        </p:nvGraphicFramePr>
        <p:xfrm>
          <a:off x="154103" y="1408029"/>
          <a:ext cx="3507181" cy="2129802"/>
        </p:xfrm>
        <a:graphic>
          <a:graphicData uri="http://schemas.openxmlformats.org/drawingml/2006/table">
            <a:tbl>
              <a:tblPr bandRow="1">
                <a:effectLst/>
                <a:tableStyleId>{5C22544A-7EE6-4342-B048-85BDC9FD1C3A}</a:tableStyleId>
              </a:tblPr>
              <a:tblGrid>
                <a:gridCol w="701436">
                  <a:extLst>
                    <a:ext uri="{9D8B030D-6E8A-4147-A177-3AD203B41FA5}">
                      <a16:colId xmlns:a16="http://schemas.microsoft.com/office/drawing/2014/main" val="3489021684"/>
                    </a:ext>
                  </a:extLst>
                </a:gridCol>
                <a:gridCol w="701436">
                  <a:extLst>
                    <a:ext uri="{9D8B030D-6E8A-4147-A177-3AD203B41FA5}">
                      <a16:colId xmlns:a16="http://schemas.microsoft.com/office/drawing/2014/main" val="1341830508"/>
                    </a:ext>
                  </a:extLst>
                </a:gridCol>
                <a:gridCol w="701436">
                  <a:extLst>
                    <a:ext uri="{9D8B030D-6E8A-4147-A177-3AD203B41FA5}">
                      <a16:colId xmlns:a16="http://schemas.microsoft.com/office/drawing/2014/main" val="2542540641"/>
                    </a:ext>
                  </a:extLst>
                </a:gridCol>
                <a:gridCol w="701436">
                  <a:extLst>
                    <a:ext uri="{9D8B030D-6E8A-4147-A177-3AD203B41FA5}">
                      <a16:colId xmlns:a16="http://schemas.microsoft.com/office/drawing/2014/main" val="2852935866"/>
                    </a:ext>
                  </a:extLst>
                </a:gridCol>
                <a:gridCol w="701436">
                  <a:extLst>
                    <a:ext uri="{9D8B030D-6E8A-4147-A177-3AD203B41FA5}">
                      <a16:colId xmlns:a16="http://schemas.microsoft.com/office/drawing/2014/main" val="2300396464"/>
                    </a:ext>
                  </a:extLst>
                </a:gridCol>
              </a:tblGrid>
              <a:tr h="266703">
                <a:tc>
                  <a:txBody>
                    <a:bodyPr/>
                    <a:lstStyle/>
                    <a:p>
                      <a:pPr lvl="0" algn="ctr" fontAlgn="b"/>
                      <a:endParaRPr lang="es-ES" sz="1100">
                        <a:latin typeface="Aptos Narrow"/>
                      </a:endParaRPr>
                    </a:p>
                  </a:txBody>
                  <a:tcPr marL="9528" marR="9528" marT="9528" anchor="b">
                    <a:lnR w="6345" cap="flat" cmpd="sng" algn="ctr">
                      <a:solidFill>
                        <a:srgbClr val="000000"/>
                      </a:solidFill>
                      <a:prstDash val="solid"/>
                      <a:round/>
                      <a:headEnd type="none" w="med" len="med"/>
                      <a:tailEnd type="none" w="med" len="med"/>
                    </a:lnR>
                  </a:tcPr>
                </a:tc>
                <a:tc gridSpan="2">
                  <a:txBody>
                    <a:bodyPr/>
                    <a:lstStyle/>
                    <a:p>
                      <a:pPr lvl="0" algn="ctr" fontAlgn="b"/>
                      <a:r>
                        <a:rPr lang="es-ES" sz="1100" b="1">
                          <a:latin typeface="Aptos Narrow"/>
                        </a:rPr>
                        <a:t>MSS</a:t>
                      </a:r>
                    </a:p>
                  </a:txBody>
                  <a:tcPr marL="9528" marR="9528" marT="9528"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C0E4F5"/>
                    </a:solidFill>
                  </a:tcPr>
                </a:tc>
                <a:tc hMerge="1">
                  <a:txBody>
                    <a:bodyPr/>
                    <a:lstStyle/>
                    <a:p>
                      <a:endParaRPr lang="en-GB"/>
                    </a:p>
                  </a:txBody>
                  <a:tcPr/>
                </a:tc>
                <a:tc gridSpan="2">
                  <a:txBody>
                    <a:bodyPr/>
                    <a:lstStyle/>
                    <a:p>
                      <a:pPr lvl="0" algn="ctr" fontAlgn="b"/>
                      <a:r>
                        <a:rPr lang="es-ES" sz="1100" b="1">
                          <a:latin typeface="Aptos Narrow"/>
                        </a:rPr>
                        <a:t>MSI</a:t>
                      </a:r>
                    </a:p>
                  </a:txBody>
                  <a:tcPr marL="9528" marR="9528" marT="9528"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4D93D9"/>
                    </a:solidFill>
                  </a:tcPr>
                </a:tc>
                <a:tc hMerge="1">
                  <a:txBody>
                    <a:bodyPr/>
                    <a:lstStyle/>
                    <a:p>
                      <a:endParaRPr lang="en-GB"/>
                    </a:p>
                  </a:txBody>
                  <a:tcPr/>
                </a:tc>
                <a:extLst>
                  <a:ext uri="{0D108BD9-81ED-4DB2-BD59-A6C34878D82A}">
                    <a16:rowId xmlns:a16="http://schemas.microsoft.com/office/drawing/2014/main" val="197661714"/>
                  </a:ext>
                </a:extLst>
              </a:tr>
              <a:tr h="266703">
                <a:tc>
                  <a:txBody>
                    <a:bodyPr/>
                    <a:lstStyle/>
                    <a:p>
                      <a:pPr lvl="0" algn="ctr" fontAlgn="b"/>
                      <a:endParaRPr lang="es-ES" sz="1100">
                        <a:latin typeface="Aptos Narrow"/>
                      </a:endParaRPr>
                    </a:p>
                  </a:txBody>
                  <a:tcPr marL="9528" marR="9528" marT="9528" anchor="b">
                    <a:lnR w="6345" cap="flat" cmpd="sng" algn="ctr">
                      <a:solidFill>
                        <a:srgbClr val="000000"/>
                      </a:solidFill>
                      <a:prstDash val="solid"/>
                      <a:round/>
                      <a:headEnd type="none" w="med" len="med"/>
                      <a:tailEnd type="none" w="med" len="med"/>
                    </a:lnR>
                    <a:lnB w="6345" cap="flat" cmpd="sng" algn="ctr">
                      <a:solidFill>
                        <a:srgbClr val="000000"/>
                      </a:solidFill>
                      <a:prstDash val="solid"/>
                      <a:round/>
                      <a:headEnd type="none" w="med" len="med"/>
                      <a:tailEnd type="none" w="med" len="med"/>
                    </a:lnB>
                  </a:tcPr>
                </a:tc>
                <a:tc>
                  <a:txBody>
                    <a:bodyPr/>
                    <a:lstStyle/>
                    <a:p>
                      <a:pPr lvl="0" algn="ctr" fontAlgn="b"/>
                      <a:r>
                        <a:rPr lang="es-ES" sz="1100" b="1">
                          <a:latin typeface="Aptos Narrow"/>
                        </a:rPr>
                        <a:t>Clinical Benefit (CB)</a:t>
                      </a:r>
                    </a:p>
                  </a:txBody>
                  <a:tcPr marL="9528" marR="9528" marT="9528"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C0F1C8"/>
                    </a:solidFill>
                  </a:tcPr>
                </a:tc>
                <a:tc>
                  <a:txBody>
                    <a:bodyPr/>
                    <a:lstStyle/>
                    <a:p>
                      <a:pPr lvl="0" algn="ctr" fontAlgn="b"/>
                      <a:r>
                        <a:rPr lang="es-ES" sz="1100" b="1">
                          <a:latin typeface="Aptos Narrow"/>
                        </a:rPr>
                        <a:t>Non-Clinical Benefit (nonCB)</a:t>
                      </a:r>
                    </a:p>
                  </a:txBody>
                  <a:tcPr marL="9528" marR="9528" marT="9528"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BE2D5"/>
                    </a:solidFill>
                  </a:tcPr>
                </a:tc>
                <a:tc>
                  <a:txBody>
                    <a:bodyPr/>
                    <a:lstStyle/>
                    <a:p>
                      <a:pPr lvl="0" algn="ctr" fontAlgn="b"/>
                      <a:r>
                        <a:rPr lang="es-ES" sz="1100" b="1">
                          <a:latin typeface="Aptos Narrow"/>
                        </a:rPr>
                        <a:t>Clinical Benefit (CB)</a:t>
                      </a:r>
                    </a:p>
                  </a:txBody>
                  <a:tcPr marL="9528" marR="9528" marT="9528"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C0F1C8"/>
                    </a:solidFill>
                  </a:tcPr>
                </a:tc>
                <a:tc>
                  <a:txBody>
                    <a:bodyPr/>
                    <a:lstStyle/>
                    <a:p>
                      <a:pPr lvl="0" algn="ctr" fontAlgn="b"/>
                      <a:r>
                        <a:rPr lang="es-ES" sz="1100" b="1">
                          <a:latin typeface="Aptos Narrow"/>
                        </a:rPr>
                        <a:t>Non-Clinical Benefit (nonCB)</a:t>
                      </a:r>
                    </a:p>
                  </a:txBody>
                  <a:tcPr marL="9528" marR="9528" marT="9528"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BE2D5"/>
                    </a:solidFill>
                  </a:tcPr>
                </a:tc>
                <a:extLst>
                  <a:ext uri="{0D108BD9-81ED-4DB2-BD59-A6C34878D82A}">
                    <a16:rowId xmlns:a16="http://schemas.microsoft.com/office/drawing/2014/main" val="2956881132"/>
                  </a:ext>
                </a:extLst>
              </a:tr>
              <a:tr h="266703">
                <a:tc>
                  <a:txBody>
                    <a:bodyPr/>
                    <a:lstStyle/>
                    <a:p>
                      <a:pPr lvl="0" algn="ctr" fontAlgn="b"/>
                      <a:r>
                        <a:rPr lang="es-ES" sz="1100" b="1">
                          <a:latin typeface="Aptos Narrow"/>
                        </a:rPr>
                        <a:t>TF = 0%</a:t>
                      </a:r>
                    </a:p>
                  </a:txBody>
                  <a:tcPr marL="9528" marR="9528" marT="9528"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tc>
                  <a:txBody>
                    <a:bodyPr/>
                    <a:lstStyle/>
                    <a:p>
                      <a:pPr lvl="0" algn="ctr" fontAlgn="b"/>
                      <a:r>
                        <a:rPr lang="es-ES" sz="1100">
                          <a:latin typeface="Aptos Narrow"/>
                        </a:rPr>
                        <a:t>25%</a:t>
                      </a:r>
                    </a:p>
                  </a:txBody>
                  <a:tcPr marL="9528" marR="9528" marT="9528"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tc>
                  <a:txBody>
                    <a:bodyPr/>
                    <a:lstStyle/>
                    <a:p>
                      <a:pPr lvl="0" algn="ctr" fontAlgn="b"/>
                      <a:r>
                        <a:rPr lang="es-ES" sz="1100">
                          <a:latin typeface="Aptos Narrow"/>
                        </a:rPr>
                        <a:t>8,30%</a:t>
                      </a:r>
                    </a:p>
                  </a:txBody>
                  <a:tcPr marL="9528" marR="9528" marT="9528"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tc>
                  <a:txBody>
                    <a:bodyPr/>
                    <a:lstStyle/>
                    <a:p>
                      <a:pPr lvl="0" algn="ctr" fontAlgn="b"/>
                      <a:r>
                        <a:rPr lang="es-ES" sz="1100">
                          <a:latin typeface="Aptos Narrow"/>
                        </a:rPr>
                        <a:t>80%</a:t>
                      </a:r>
                    </a:p>
                  </a:txBody>
                  <a:tcPr marL="9528" marR="9528" marT="9528"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tc>
                  <a:txBody>
                    <a:bodyPr/>
                    <a:lstStyle/>
                    <a:p>
                      <a:pPr lvl="0" algn="ctr" fontAlgn="b"/>
                      <a:r>
                        <a:rPr lang="es-ES" sz="1100">
                          <a:latin typeface="Aptos Narrow"/>
                        </a:rPr>
                        <a:t>0%</a:t>
                      </a:r>
                    </a:p>
                  </a:txBody>
                  <a:tcPr marL="9528" marR="9528" marT="9528"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9711280"/>
                  </a:ext>
                </a:extLst>
              </a:tr>
              <a:tr h="266703">
                <a:tc>
                  <a:txBody>
                    <a:bodyPr/>
                    <a:lstStyle/>
                    <a:p>
                      <a:pPr lvl="0" algn="ctr" fontAlgn="b"/>
                      <a:r>
                        <a:rPr lang="es-ES" sz="1100" b="1">
                          <a:latin typeface="Aptos Narrow"/>
                        </a:rPr>
                        <a:t>TF &gt; 0%</a:t>
                      </a:r>
                    </a:p>
                  </a:txBody>
                  <a:tcPr marL="9528" marR="9528" marT="9528"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tc>
                  <a:txBody>
                    <a:bodyPr/>
                    <a:lstStyle/>
                    <a:p>
                      <a:pPr lvl="0" algn="ctr" fontAlgn="b"/>
                      <a:r>
                        <a:rPr lang="es-ES" sz="1100">
                          <a:latin typeface="Aptos Narrow"/>
                        </a:rPr>
                        <a:t>75%</a:t>
                      </a:r>
                    </a:p>
                  </a:txBody>
                  <a:tcPr marL="9528" marR="9528" marT="9528"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tc>
                  <a:txBody>
                    <a:bodyPr/>
                    <a:lstStyle/>
                    <a:p>
                      <a:pPr lvl="0" algn="ctr" fontAlgn="b"/>
                      <a:r>
                        <a:rPr lang="es-ES" sz="1100">
                          <a:latin typeface="Aptos Narrow"/>
                        </a:rPr>
                        <a:t>91,70%</a:t>
                      </a:r>
                    </a:p>
                  </a:txBody>
                  <a:tcPr marL="9528" marR="9528" marT="9528"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tc>
                  <a:txBody>
                    <a:bodyPr/>
                    <a:lstStyle/>
                    <a:p>
                      <a:pPr lvl="0" algn="ctr" fontAlgn="b"/>
                      <a:r>
                        <a:rPr lang="es-ES" sz="1100">
                          <a:latin typeface="Aptos Narrow"/>
                        </a:rPr>
                        <a:t>20%</a:t>
                      </a:r>
                    </a:p>
                  </a:txBody>
                  <a:tcPr marL="9528" marR="9528" marT="9528"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tc>
                  <a:txBody>
                    <a:bodyPr/>
                    <a:lstStyle/>
                    <a:p>
                      <a:pPr lvl="0" algn="ctr" fontAlgn="b"/>
                      <a:r>
                        <a:rPr lang="es-ES" sz="1100">
                          <a:latin typeface="Aptos Narrow"/>
                        </a:rPr>
                        <a:t>100%</a:t>
                      </a:r>
                    </a:p>
                  </a:txBody>
                  <a:tcPr marL="9528" marR="9528" marT="9528"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0943902"/>
                  </a:ext>
                </a:extLst>
              </a:tr>
              <a:tr h="190496">
                <a:tc>
                  <a:txBody>
                    <a:bodyPr/>
                    <a:lstStyle/>
                    <a:p>
                      <a:pPr lvl="0" algn="ctr" fontAlgn="b"/>
                      <a:endParaRPr lang="es-ES" sz="900" b="1">
                        <a:latin typeface="Aptos Narrow"/>
                      </a:endParaRPr>
                    </a:p>
                  </a:txBody>
                  <a:tcPr marL="9528" marR="9528" marT="9528" anchor="ctr">
                    <a:lnT w="6345" cap="flat" cmpd="sng" algn="ctr">
                      <a:solidFill>
                        <a:srgbClr val="000000"/>
                      </a:solidFill>
                      <a:prstDash val="solid"/>
                      <a:round/>
                      <a:headEnd type="none" w="med" len="med"/>
                      <a:tailEnd type="none" w="med" len="med"/>
                    </a:lnT>
                  </a:tcPr>
                </a:tc>
                <a:tc>
                  <a:txBody>
                    <a:bodyPr/>
                    <a:lstStyle/>
                    <a:p>
                      <a:pPr lvl="0" algn="ctr" fontAlgn="b"/>
                      <a:r>
                        <a:rPr lang="es-ES" sz="900" b="1">
                          <a:latin typeface="Aptos Narrow"/>
                        </a:rPr>
                        <a:t>100% MSS Clinical Benefit (CB)</a:t>
                      </a:r>
                    </a:p>
                  </a:txBody>
                  <a:tcPr marL="9528" marR="9528" marT="9528" anchor="ctr">
                    <a:lnT w="6345" cap="flat" cmpd="sng" algn="ctr">
                      <a:solidFill>
                        <a:srgbClr val="000000"/>
                      </a:solidFill>
                      <a:prstDash val="solid"/>
                      <a:round/>
                      <a:headEnd type="none" w="med" len="med"/>
                      <a:tailEnd type="none" w="med" len="med"/>
                    </a:lnT>
                  </a:tcPr>
                </a:tc>
                <a:tc>
                  <a:txBody>
                    <a:bodyPr/>
                    <a:lstStyle/>
                    <a:p>
                      <a:pPr lvl="0" algn="ctr" fontAlgn="b"/>
                      <a:r>
                        <a:rPr lang="es-ES" sz="900" b="1">
                          <a:latin typeface="Aptos Narrow"/>
                        </a:rPr>
                        <a:t>100% MSS Non-Clinical Benefit (nonCB)</a:t>
                      </a:r>
                    </a:p>
                  </a:txBody>
                  <a:tcPr marL="9528" marR="9528" marT="9528" anchor="ctr">
                    <a:lnT w="6345" cap="flat" cmpd="sng" algn="ctr">
                      <a:solidFill>
                        <a:srgbClr val="000000"/>
                      </a:solidFill>
                      <a:prstDash val="solid"/>
                      <a:round/>
                      <a:headEnd type="none" w="med" len="med"/>
                      <a:tailEnd type="none" w="med" len="med"/>
                    </a:lnT>
                  </a:tcPr>
                </a:tc>
                <a:tc>
                  <a:txBody>
                    <a:bodyPr/>
                    <a:lstStyle/>
                    <a:p>
                      <a:pPr lvl="0" algn="ctr" fontAlgn="b"/>
                      <a:r>
                        <a:rPr lang="es-ES" sz="900" b="1">
                          <a:latin typeface="Aptos Narrow"/>
                        </a:rPr>
                        <a:t>100 % MSI Clinical Benefit (CB)</a:t>
                      </a:r>
                    </a:p>
                  </a:txBody>
                  <a:tcPr marL="9528" marR="9528" marT="9528" anchor="ctr">
                    <a:lnT w="6345" cap="flat" cmpd="sng" algn="ctr">
                      <a:solidFill>
                        <a:srgbClr val="000000"/>
                      </a:solidFill>
                      <a:prstDash val="solid"/>
                      <a:round/>
                      <a:headEnd type="none" w="med" len="med"/>
                      <a:tailEnd type="none" w="med" len="med"/>
                    </a:lnT>
                  </a:tcPr>
                </a:tc>
                <a:tc>
                  <a:txBody>
                    <a:bodyPr/>
                    <a:lstStyle/>
                    <a:p>
                      <a:pPr lvl="0" algn="ctr" fontAlgn="b"/>
                      <a:r>
                        <a:rPr lang="es-ES" sz="900" b="1">
                          <a:latin typeface="Aptos Narrow"/>
                        </a:rPr>
                        <a:t>100% MSI Non-Clinical Benefit (nonCB)</a:t>
                      </a:r>
                    </a:p>
                  </a:txBody>
                  <a:tcPr marL="9528" marR="9528" marT="9528" anchor="ctr">
                    <a:lnT w="6345"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583057066"/>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pic>
        <p:nvPicPr>
          <p:cNvPr id="2" name="">
            <a:extLst>
              <a:ext uri="{FF2B5EF4-FFF2-40B4-BE49-F238E27FC236}">
                <a16:creationId xmlns:a16="http://schemas.microsoft.com/office/drawing/2014/main" id="{81823780-C832-C5D3-7617-F37534082876}"/>
              </a:ext>
            </a:extLst>
          </p:cNvPr>
          <p:cNvPicPr>
            <a:picLocks noChangeAspect="1"/>
          </p:cNvPicPr>
          <p:nvPr/>
        </p:nvPicPr>
        <p:blipFill>
          <a:blip r:embed="rId3">
            <a:lum/>
            <a:alphaModFix/>
          </a:blip>
          <a:srcRect t="2409" b="123"/>
          <a:stretch>
            <a:fillRect/>
          </a:stretch>
        </p:blipFill>
        <p:spPr>
          <a:xfrm>
            <a:off x="608350" y="478295"/>
            <a:ext cx="5285195" cy="4600465"/>
          </a:xfrm>
          <a:prstGeom prst="rect">
            <a:avLst/>
          </a:prstGeom>
          <a:noFill/>
          <a:ln cap="flat">
            <a:noFill/>
          </a:ln>
        </p:spPr>
      </p:pic>
      <p:sp>
        <p:nvSpPr>
          <p:cNvPr id="3" name="Subtítulo 2">
            <a:extLst>
              <a:ext uri="{FF2B5EF4-FFF2-40B4-BE49-F238E27FC236}">
                <a16:creationId xmlns:a16="http://schemas.microsoft.com/office/drawing/2014/main" id="{4BC349CD-7185-653D-8950-DF5830185766}"/>
              </a:ext>
            </a:extLst>
          </p:cNvPr>
          <p:cNvSpPr txBox="1"/>
          <p:nvPr/>
        </p:nvSpPr>
        <p:spPr>
          <a:xfrm>
            <a:off x="8036963" y="5388760"/>
            <a:ext cx="1919471" cy="281690"/>
          </a:xfrm>
          <a:prstGeom prst="rect">
            <a:avLst/>
          </a:prstGeom>
          <a:noFill/>
          <a:ln cap="flat">
            <a:noFill/>
          </a:ln>
        </p:spPr>
        <p:txBody>
          <a:bodyPr vert="horz" wrap="square" lIns="90379" tIns="45189" rIns="90379" bIns="45189"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995" b="1" i="0" u="none" strike="noStrike" kern="1200" cap="none" spc="0" baseline="30000">
                <a:solidFill>
                  <a:srgbClr val="5487B9"/>
                </a:solidFill>
                <a:uFillTx/>
                <a:latin typeface="Calibri Light"/>
              </a:rPr>
              <a:t>© Vall d'Hebron Institute of Oncology (VHIO)</a:t>
            </a:r>
          </a:p>
        </p:txBody>
      </p:sp>
      <p:cxnSp>
        <p:nvCxnSpPr>
          <p:cNvPr id="4" name="Conector recto 13">
            <a:extLst>
              <a:ext uri="{FF2B5EF4-FFF2-40B4-BE49-F238E27FC236}">
                <a16:creationId xmlns:a16="http://schemas.microsoft.com/office/drawing/2014/main" id="{22533166-B665-292F-1618-C099C88789AD}"/>
              </a:ext>
            </a:extLst>
          </p:cNvPr>
          <p:cNvCxnSpPr/>
          <p:nvPr/>
        </p:nvCxnSpPr>
        <p:spPr>
          <a:xfrm flipH="1" flipV="1">
            <a:off x="6521400" y="5376589"/>
            <a:ext cx="3297802" cy="13689"/>
          </a:xfrm>
          <a:prstGeom prst="straightConnector1">
            <a:avLst/>
          </a:prstGeom>
          <a:noFill/>
          <a:ln w="12701" cap="flat">
            <a:solidFill>
              <a:srgbClr val="6494BB"/>
            </a:solidFill>
            <a:prstDash val="solid"/>
            <a:miter/>
          </a:ln>
        </p:spPr>
      </p:cxnSp>
      <p:cxnSp>
        <p:nvCxnSpPr>
          <p:cNvPr id="5" name="Conector recto 1">
            <a:extLst>
              <a:ext uri="{FF2B5EF4-FFF2-40B4-BE49-F238E27FC236}">
                <a16:creationId xmlns:a16="http://schemas.microsoft.com/office/drawing/2014/main" id="{2802F285-17B9-2A69-8415-FB6668EF9972}"/>
              </a:ext>
            </a:extLst>
          </p:cNvPr>
          <p:cNvCxnSpPr/>
          <p:nvPr/>
        </p:nvCxnSpPr>
        <p:spPr>
          <a:xfrm flipH="1">
            <a:off x="358819" y="453295"/>
            <a:ext cx="9239601" cy="21470"/>
          </a:xfrm>
          <a:prstGeom prst="straightConnector1">
            <a:avLst/>
          </a:prstGeom>
          <a:noFill/>
          <a:ln w="12701" cap="flat">
            <a:solidFill>
              <a:srgbClr val="6494BB"/>
            </a:solidFill>
            <a:prstDash val="solid"/>
            <a:miter/>
          </a:ln>
        </p:spPr>
      </p:cxnSp>
      <p:sp>
        <p:nvSpPr>
          <p:cNvPr id="6" name="Subtítulo 2">
            <a:extLst>
              <a:ext uri="{FF2B5EF4-FFF2-40B4-BE49-F238E27FC236}">
                <a16:creationId xmlns:a16="http://schemas.microsoft.com/office/drawing/2014/main" id="{212DC6E3-0CAC-05F5-1D44-095C8CC328C5}"/>
              </a:ext>
            </a:extLst>
          </p:cNvPr>
          <p:cNvSpPr txBox="1"/>
          <p:nvPr/>
        </p:nvSpPr>
        <p:spPr>
          <a:xfrm>
            <a:off x="356250" y="84325"/>
            <a:ext cx="10153717" cy="705404"/>
          </a:xfrm>
          <a:prstGeom prst="rect">
            <a:avLst/>
          </a:prstGeom>
          <a:noFill/>
          <a:ln cap="flat">
            <a:noFill/>
          </a:ln>
        </p:spPr>
        <p:txBody>
          <a:bodyPr vert="horz" wrap="square" lIns="90379" tIns="45189" rIns="90379" bIns="45189" anchor="t" anchorCtr="0" compatLnSpc="1">
            <a:normAutofit/>
          </a:bodyPr>
          <a:lstStyle/>
          <a:p>
            <a:pPr marL="0" marR="0" lvl="0" indent="0" algn="l" defTabSz="451878" rtl="0" fontAlgn="auto" hangingPunct="1">
              <a:lnSpc>
                <a:spcPts val="1990"/>
              </a:lnSpc>
              <a:spcBef>
                <a:spcPts val="500"/>
              </a:spcBef>
              <a:spcAft>
                <a:spcPts val="0"/>
              </a:spcAft>
              <a:buNone/>
              <a:tabLst/>
              <a:defRPr sz="1800" b="0" i="0" u="none" strike="noStrike" kern="0" cap="none" spc="0" baseline="0">
                <a:solidFill>
                  <a:srgbClr val="000000"/>
                </a:solidFill>
                <a:uFillTx/>
              </a:defRPr>
            </a:pPr>
            <a:r>
              <a:rPr lang="es-ES" sz="2150" b="1" i="0" u="none" strike="noStrike" kern="0" cap="none" spc="0" baseline="0">
                <a:solidFill>
                  <a:srgbClr val="5487B9"/>
                </a:solidFill>
                <a:uFillTx/>
                <a:latin typeface="Calibri Light"/>
                <a:ea typeface="Calibri Light"/>
                <a:cs typeface="Calibri Light"/>
              </a:rPr>
              <a:t>Results: Nucleosome Tumor Signal Profile could be associated with Clinical Benefit</a:t>
            </a:r>
            <a:endParaRPr lang="es-ES" sz="2150" b="1" i="0" u="none" strike="noStrike" kern="0" cap="none" spc="0" baseline="0">
              <a:solidFill>
                <a:srgbClr val="5487B9"/>
              </a:solidFill>
              <a:uFillTx/>
              <a:latin typeface="Calibri Light"/>
              <a:ea typeface="Calibri"/>
              <a:cs typeface="Calibri"/>
            </a:endParaRPr>
          </a:p>
        </p:txBody>
      </p:sp>
      <p:sp>
        <p:nvSpPr>
          <p:cNvPr id="7" name="CuadroTexto 8">
            <a:extLst>
              <a:ext uri="{FF2B5EF4-FFF2-40B4-BE49-F238E27FC236}">
                <a16:creationId xmlns:a16="http://schemas.microsoft.com/office/drawing/2014/main" id="{1C7FF67F-70AD-AA03-7D4E-115DA4A44A28}"/>
              </a:ext>
            </a:extLst>
          </p:cNvPr>
          <p:cNvSpPr txBox="1"/>
          <p:nvPr/>
        </p:nvSpPr>
        <p:spPr>
          <a:xfrm>
            <a:off x="6046351" y="708111"/>
            <a:ext cx="3548521" cy="41626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050" b="0" i="0" u="none" strike="noStrike" kern="0" cap="none" spc="0" baseline="0">
                <a:solidFill>
                  <a:srgbClr val="000000"/>
                </a:solidFill>
                <a:uFillTx/>
                <a:latin typeface="Calibri"/>
                <a:cs typeface="Calibri"/>
              </a:rPr>
              <a:t>In the Heatmap, we can distinguish between 2 clusters: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Calibri"/>
              <a:cs typeface="Calibri"/>
            </a:endParaRPr>
          </a:p>
          <a:p>
            <a:pPr marL="171450" marR="0" lvl="0" indent="-171450" algn="l" defTabSz="914400" rtl="0" fontAlgn="auto" hangingPunct="1">
              <a:lnSpc>
                <a:spcPct val="100000"/>
              </a:lnSpc>
              <a:spcBef>
                <a:spcPts val="0"/>
              </a:spcBef>
              <a:spcAft>
                <a:spcPts val="0"/>
              </a:spcAft>
              <a:buSzPct val="100000"/>
              <a:buFont typeface="Calibri"/>
              <a:buChar char="-"/>
              <a:tabLst/>
              <a:defRPr sz="1800" b="0" i="0" u="none" strike="noStrike" kern="0" cap="none" spc="0" baseline="0">
                <a:solidFill>
                  <a:srgbClr val="000000"/>
                </a:solidFill>
                <a:uFillTx/>
              </a:defRPr>
            </a:pPr>
            <a:r>
              <a:rPr lang="es-ES" sz="1050" b="1" i="0" u="none" strike="noStrike" kern="0" cap="none" spc="0" baseline="0">
                <a:solidFill>
                  <a:srgbClr val="305699"/>
                </a:solidFill>
                <a:uFillTx/>
                <a:latin typeface="Calibri"/>
                <a:cs typeface="Calibri"/>
              </a:rPr>
              <a:t>Low Tumor Signal Profile</a:t>
            </a:r>
            <a:endParaRPr lang="es-ES" sz="1050" b="1" i="0" u="none" strike="noStrike" kern="0" cap="none" spc="0" baseline="0">
              <a:solidFill>
                <a:srgbClr val="305699"/>
              </a:solidFill>
              <a:uFillTx/>
              <a:latin typeface="Calibri"/>
              <a:ea typeface="Calibri"/>
              <a:cs typeface="Calibri"/>
            </a:endParaRPr>
          </a:p>
          <a:p>
            <a:pPr marL="171450" marR="0" lvl="0" indent="-171450" algn="l" defTabSz="914400" rtl="0" fontAlgn="auto" hangingPunct="1">
              <a:lnSpc>
                <a:spcPct val="100000"/>
              </a:lnSpc>
              <a:spcBef>
                <a:spcPts val="0"/>
              </a:spcBef>
              <a:spcAft>
                <a:spcPts val="0"/>
              </a:spcAft>
              <a:buSzPct val="100000"/>
              <a:buFont typeface="Calibri"/>
              <a:buChar char="-"/>
              <a:tabLst/>
              <a:defRPr sz="1800" b="0" i="0" u="none" strike="noStrike" kern="0" cap="none" spc="0" baseline="0">
                <a:solidFill>
                  <a:srgbClr val="000000"/>
                </a:solidFill>
                <a:uFillTx/>
              </a:defRPr>
            </a:pPr>
            <a:r>
              <a:rPr lang="es-ES" sz="1050" b="1" i="0" u="none" strike="noStrike" kern="0" cap="none" spc="0" baseline="0">
                <a:solidFill>
                  <a:srgbClr val="C00000"/>
                </a:solidFill>
                <a:uFillTx/>
                <a:latin typeface="Calibri"/>
                <a:cs typeface="Calibri"/>
              </a:rPr>
              <a:t>High Tumor Signal Profile</a:t>
            </a:r>
            <a:endParaRPr lang="es-ES" sz="1050" b="1" i="0" u="none" strike="noStrike" kern="0" cap="none" spc="0" baseline="0">
              <a:solidFill>
                <a:srgbClr val="C00000"/>
              </a:solidFill>
              <a:uFillTx/>
              <a:latin typeface="Calibri"/>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0" cap="none" spc="0" baseline="0">
              <a:solidFill>
                <a:srgbClr val="000000"/>
              </a:solidFill>
              <a:uFillTx/>
              <a:latin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050" b="0" i="0" u="none" strike="noStrike" kern="1200" cap="none" spc="0" baseline="0">
                <a:solidFill>
                  <a:srgbClr val="000000"/>
                </a:solidFill>
                <a:uFillTx/>
                <a:latin typeface="Calibri"/>
                <a:cs typeface="Calibri"/>
              </a:rPr>
              <a:t>Among patients with </a:t>
            </a:r>
            <a:r>
              <a:rPr lang="es-ES" sz="1050" b="1" i="0" u="none" strike="noStrike" kern="1200" cap="none" spc="0" baseline="0">
                <a:solidFill>
                  <a:srgbClr val="000000"/>
                </a:solidFill>
                <a:uFillTx/>
                <a:latin typeface="Calibri"/>
                <a:cs typeface="Calibri"/>
              </a:rPr>
              <a:t>Clinical Benefit (CB):</a:t>
            </a:r>
            <a:r>
              <a:rPr lang="es-ES" sz="1050" b="0" i="0" u="none" strike="noStrike" kern="1200" cap="none" spc="0" baseline="0">
                <a:solidFill>
                  <a:srgbClr val="000000"/>
                </a:solidFill>
                <a:uFillTx/>
                <a:latin typeface="Calibri"/>
                <a:cs typeface="Calibri"/>
              </a:rPr>
              <a:t> </a:t>
            </a:r>
            <a:endParaRPr lang="es-ES" sz="1100" b="0" i="0" u="none" strike="noStrike" kern="1200" cap="none" spc="0" baseline="0">
              <a:solidFill>
                <a:srgbClr val="000000"/>
              </a:solidFill>
              <a:uFillTx/>
              <a:latin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050" b="0" i="0" u="none" strike="noStrike" kern="1200" cap="none" spc="0" baseline="0">
              <a:solidFill>
                <a:srgbClr val="000000"/>
              </a:solidFill>
              <a:uFillTx/>
              <a:latin typeface="Calibri"/>
              <a:cs typeface="Calibri"/>
            </a:endParaRPr>
          </a:p>
          <a:p>
            <a:pPr marL="171450" marR="0" lvl="0" indent="-171450" algn="l" defTabSz="914400" rtl="0" fontAlgn="auto" hangingPunct="1">
              <a:lnSpc>
                <a:spcPct val="100000"/>
              </a:lnSpc>
              <a:spcBef>
                <a:spcPts val="0"/>
              </a:spcBef>
              <a:spcAft>
                <a:spcPts val="0"/>
              </a:spcAft>
              <a:buSzPct val="100000"/>
              <a:buFont typeface="Calibri"/>
              <a:buChar char="-"/>
              <a:tabLst/>
              <a:defRPr sz="1800" b="0" i="0" u="none" strike="noStrike" kern="0" cap="none" spc="0" baseline="0">
                <a:solidFill>
                  <a:srgbClr val="000000"/>
                </a:solidFill>
                <a:uFillTx/>
              </a:defRPr>
            </a:pPr>
            <a:r>
              <a:rPr lang="es-ES" sz="1100" b="1" i="0" u="none" strike="noStrike" kern="1200" cap="none" spc="0" baseline="0">
                <a:solidFill>
                  <a:srgbClr val="000000"/>
                </a:solidFill>
                <a:uFillTx/>
                <a:latin typeface="Calibri"/>
                <a:cs typeface="Calibri"/>
              </a:rPr>
              <a:t>73%</a:t>
            </a:r>
            <a:r>
              <a:rPr lang="es-ES" sz="1100" b="0" i="0" u="none" strike="noStrike" kern="1200" cap="none" spc="0" baseline="0">
                <a:solidFill>
                  <a:srgbClr val="000000"/>
                </a:solidFill>
                <a:uFillTx/>
                <a:latin typeface="Calibri"/>
                <a:cs typeface="Calibri"/>
              </a:rPr>
              <a:t> of patients showed a </a:t>
            </a:r>
            <a:r>
              <a:rPr lang="es-ES" sz="1100" b="1" i="0" u="none" strike="noStrike" kern="1200" cap="none" spc="0" baseline="0">
                <a:solidFill>
                  <a:srgbClr val="000000"/>
                </a:solidFill>
                <a:uFillTx/>
                <a:latin typeface="Calibri"/>
                <a:cs typeface="Calibri"/>
              </a:rPr>
              <a:t>"</a:t>
            </a:r>
            <a:r>
              <a:rPr lang="es-ES" sz="1100" b="1" i="0" u="none" strike="noStrike" kern="0" cap="none" spc="0" baseline="0">
                <a:solidFill>
                  <a:srgbClr val="000000"/>
                </a:solidFill>
                <a:uFillTx/>
                <a:latin typeface="Calibri"/>
                <a:cs typeface="Calibri"/>
              </a:rPr>
              <a:t>Low Tumor</a:t>
            </a:r>
            <a:r>
              <a:rPr lang="es-ES" sz="1100" b="1" i="0" u="none" strike="noStrike" kern="1200" cap="none" spc="0" baseline="0">
                <a:solidFill>
                  <a:srgbClr val="000000"/>
                </a:solidFill>
                <a:uFillTx/>
                <a:latin typeface="Calibri"/>
                <a:cs typeface="Calibri"/>
              </a:rPr>
              <a:t> Signal "</a:t>
            </a:r>
            <a:r>
              <a:rPr lang="es-ES" sz="1100" b="0" i="0" u="none" strike="noStrike" kern="1200" cap="none" spc="0" baseline="0">
                <a:solidFill>
                  <a:srgbClr val="000000"/>
                </a:solidFill>
                <a:uFillTx/>
                <a:latin typeface="Calibri"/>
                <a:cs typeface="Calibri"/>
              </a:rPr>
              <a:t> Profile </a:t>
            </a:r>
            <a:endParaRPr lang="es-ES" sz="1100" b="1" i="0" u="none" strike="noStrike" kern="1200" cap="none" spc="0" baseline="0">
              <a:solidFill>
                <a:srgbClr val="000000"/>
              </a:solidFill>
              <a:uFillTx/>
              <a:latin typeface="Calibri"/>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100" b="0" i="0" u="none" strike="noStrike" kern="1200" cap="none" spc="0" baseline="0">
              <a:solidFill>
                <a:srgbClr val="000000"/>
              </a:solidFill>
              <a:uFillTx/>
              <a:latin typeface="Calibri"/>
              <a:cs typeface="Calibri"/>
            </a:endParaRPr>
          </a:p>
          <a:p>
            <a:pPr marL="171450" marR="0" lvl="0" indent="-171450" algn="l" defTabSz="914400" rtl="0" fontAlgn="auto" hangingPunct="1">
              <a:lnSpc>
                <a:spcPct val="100000"/>
              </a:lnSpc>
              <a:spcBef>
                <a:spcPts val="0"/>
              </a:spcBef>
              <a:spcAft>
                <a:spcPts val="0"/>
              </a:spcAft>
              <a:buSzPct val="100000"/>
              <a:buFont typeface="Calibri"/>
              <a:buChar char="-"/>
              <a:tabLst/>
              <a:defRPr sz="1800" b="0" i="0" u="none" strike="noStrike" kern="0" cap="none" spc="0" baseline="0">
                <a:solidFill>
                  <a:srgbClr val="000000"/>
                </a:solidFill>
                <a:uFillTx/>
              </a:defRPr>
            </a:pPr>
            <a:r>
              <a:rPr lang="es-ES" sz="1100" b="1" i="0" u="none" strike="noStrike" kern="1200" cap="none" spc="0" baseline="0">
                <a:solidFill>
                  <a:srgbClr val="000000"/>
                </a:solidFill>
                <a:uFillTx/>
                <a:latin typeface="Calibri"/>
                <a:cs typeface="Calibri"/>
              </a:rPr>
              <a:t>27%</a:t>
            </a:r>
            <a:r>
              <a:rPr lang="es-ES" sz="1100" b="0" i="0" u="none" strike="noStrike" kern="1200" cap="none" spc="0" baseline="0">
                <a:solidFill>
                  <a:srgbClr val="000000"/>
                </a:solidFill>
                <a:uFillTx/>
                <a:latin typeface="Calibri"/>
                <a:cs typeface="Calibri"/>
              </a:rPr>
              <a:t> of patients showed a </a:t>
            </a:r>
            <a:r>
              <a:rPr lang="es-ES" sz="1100" b="1" i="0" u="none" strike="noStrike" kern="1200" cap="none" spc="0" baseline="0">
                <a:solidFill>
                  <a:srgbClr val="000000"/>
                </a:solidFill>
                <a:uFillTx/>
                <a:latin typeface="Calibri"/>
                <a:cs typeface="Calibri"/>
              </a:rPr>
              <a:t>"</a:t>
            </a:r>
            <a:r>
              <a:rPr lang="es-ES" sz="1100" b="1" i="0" u="none" strike="noStrike" kern="0" cap="none" spc="0" baseline="0">
                <a:solidFill>
                  <a:srgbClr val="000000"/>
                </a:solidFill>
                <a:uFillTx/>
                <a:latin typeface="Calibri"/>
                <a:cs typeface="Calibri"/>
              </a:rPr>
              <a:t>High Tumor</a:t>
            </a:r>
            <a:r>
              <a:rPr lang="es-ES" sz="1100" b="1" i="0" u="none" strike="noStrike" kern="1200" cap="none" spc="0" baseline="0">
                <a:solidFill>
                  <a:srgbClr val="000000"/>
                </a:solidFill>
                <a:uFillTx/>
                <a:latin typeface="Calibri"/>
                <a:cs typeface="Calibri"/>
              </a:rPr>
              <a:t> Signal"</a:t>
            </a:r>
            <a:r>
              <a:rPr lang="es-ES" sz="1100" b="0" i="0" u="none" strike="noStrike" kern="1200" cap="none" spc="0" baseline="0">
                <a:solidFill>
                  <a:srgbClr val="000000"/>
                </a:solidFill>
                <a:uFillTx/>
                <a:latin typeface="Calibri"/>
                <a:cs typeface="Calibri"/>
              </a:rPr>
              <a:t> Profile </a:t>
            </a:r>
            <a:endParaRPr lang="es-ES" sz="1100" b="1" i="0" u="none" strike="noStrike" kern="1200" cap="none" spc="0" baseline="0">
              <a:solidFill>
                <a:srgbClr val="000000"/>
              </a:solidFill>
              <a:uFillTx/>
              <a:latin typeface="Calibri"/>
              <a:ea typeface="Calibri"/>
              <a:cs typeface="Calibri"/>
            </a:endParaRPr>
          </a:p>
          <a:p>
            <a:pPr marL="171450" marR="0" lvl="0" indent="-171450" algn="l" defTabSz="914400" rtl="0" fontAlgn="auto" hangingPunct="1">
              <a:lnSpc>
                <a:spcPct val="100000"/>
              </a:lnSpc>
              <a:spcBef>
                <a:spcPts val="0"/>
              </a:spcBef>
              <a:spcAft>
                <a:spcPts val="0"/>
              </a:spcAft>
              <a:buSzPct val="100000"/>
              <a:buFont typeface="Calibri"/>
              <a:buChar char="-"/>
              <a:tabLst/>
              <a:defRPr sz="1800" b="0" i="0" u="none" strike="noStrike" kern="0" cap="none" spc="0" baseline="0">
                <a:solidFill>
                  <a:srgbClr val="000000"/>
                </a:solidFill>
                <a:uFillTx/>
              </a:defRPr>
            </a:pPr>
            <a:endParaRPr lang="es-ES" sz="1100" b="0" i="0" u="none" strike="noStrike" kern="1200" cap="none" spc="0" baseline="0">
              <a:solidFill>
                <a:srgbClr val="000000"/>
              </a:solidFill>
              <a:uFillTx/>
              <a:latin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00" b="0" i="0" u="none" strike="noStrike" kern="1200" cap="none" spc="0" baseline="0">
                <a:solidFill>
                  <a:srgbClr val="000000"/>
                </a:solidFill>
                <a:uFillTx/>
                <a:latin typeface="Calibri"/>
                <a:cs typeface="Calibri"/>
              </a:rPr>
              <a:t>Among patients </a:t>
            </a:r>
            <a:r>
              <a:rPr lang="es-ES" sz="1100" b="1" i="0" u="none" strike="noStrike" kern="1200" cap="none" spc="0" baseline="0">
                <a:solidFill>
                  <a:srgbClr val="000000"/>
                </a:solidFill>
                <a:uFillTx/>
                <a:latin typeface="Calibri"/>
                <a:cs typeface="Calibri"/>
              </a:rPr>
              <a:t>without Clinical Benefit (non-CB):</a:t>
            </a:r>
            <a:r>
              <a:rPr lang="es-ES" sz="1100" b="0" i="0" u="none" strike="noStrike" kern="1200" cap="none" spc="0" baseline="0">
                <a:solidFill>
                  <a:srgbClr val="000000"/>
                </a:solidFill>
                <a:uFillTx/>
                <a:latin typeface="Calibri"/>
                <a:cs typeface="Calibri"/>
              </a:rPr>
              <a:t> </a:t>
            </a:r>
            <a:endParaRPr lang="es-ES" sz="1100" b="0" i="0" u="none" strike="noStrike" kern="1200" cap="none" spc="0" baseline="0">
              <a:solidFill>
                <a:srgbClr val="000000"/>
              </a:solidFill>
              <a:uFillTx/>
              <a:latin typeface="Calibri"/>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100" b="0" i="0" u="none" strike="noStrike" kern="1200" cap="none" spc="0" baseline="0">
              <a:solidFill>
                <a:srgbClr val="000000"/>
              </a:solidFill>
              <a:uFillTx/>
              <a:latin typeface="Calibri"/>
              <a:cs typeface="Calibri"/>
            </a:endParaRPr>
          </a:p>
          <a:p>
            <a:pPr marL="171450" marR="0" lvl="0" indent="-171450" algn="l" defTabSz="914400" rtl="0" fontAlgn="auto" hangingPunct="1">
              <a:lnSpc>
                <a:spcPct val="100000"/>
              </a:lnSpc>
              <a:spcBef>
                <a:spcPts val="0"/>
              </a:spcBef>
              <a:spcAft>
                <a:spcPts val="0"/>
              </a:spcAft>
              <a:buSzPct val="100000"/>
              <a:buFont typeface="Calibri"/>
              <a:buChar char="-"/>
              <a:tabLst/>
              <a:defRPr sz="1800" b="0" i="0" u="none" strike="noStrike" kern="0" cap="none" spc="0" baseline="0">
                <a:solidFill>
                  <a:srgbClr val="000000"/>
                </a:solidFill>
                <a:uFillTx/>
              </a:defRPr>
            </a:pPr>
            <a:r>
              <a:rPr lang="es-ES" sz="1100" b="1" i="0" u="none" strike="noStrike" kern="1200" cap="none" spc="0" baseline="0">
                <a:solidFill>
                  <a:srgbClr val="000000"/>
                </a:solidFill>
                <a:uFillTx/>
                <a:latin typeface="Calibri"/>
                <a:cs typeface="Calibri"/>
              </a:rPr>
              <a:t>44.2%</a:t>
            </a:r>
            <a:r>
              <a:rPr lang="es-ES" sz="1100" b="0" i="0" u="none" strike="noStrike" kern="1200" cap="none" spc="0" baseline="0">
                <a:solidFill>
                  <a:srgbClr val="000000"/>
                </a:solidFill>
                <a:uFillTx/>
                <a:latin typeface="Calibri"/>
                <a:cs typeface="Calibri"/>
              </a:rPr>
              <a:t> of patients showed a </a:t>
            </a:r>
            <a:r>
              <a:rPr lang="es-ES" sz="1100" b="1" i="0" u="none" strike="noStrike" kern="1200" cap="none" spc="0" baseline="0">
                <a:solidFill>
                  <a:srgbClr val="000000"/>
                </a:solidFill>
                <a:uFillTx/>
                <a:latin typeface="Calibri"/>
                <a:cs typeface="Calibri"/>
              </a:rPr>
              <a:t>"</a:t>
            </a:r>
            <a:r>
              <a:rPr lang="es-ES" sz="1100" b="1" i="0" u="none" strike="noStrike" kern="0" cap="none" spc="0" baseline="0">
                <a:solidFill>
                  <a:srgbClr val="000000"/>
                </a:solidFill>
                <a:uFillTx/>
                <a:latin typeface="Calibri"/>
                <a:cs typeface="Calibri"/>
              </a:rPr>
              <a:t>Low Tumor</a:t>
            </a:r>
            <a:r>
              <a:rPr lang="es-ES" sz="1100" b="1" i="0" u="none" strike="noStrike" kern="1200" cap="none" spc="0" baseline="0">
                <a:solidFill>
                  <a:srgbClr val="000000"/>
                </a:solidFill>
                <a:uFillTx/>
                <a:latin typeface="Calibri"/>
                <a:cs typeface="Calibri"/>
              </a:rPr>
              <a:t> Signal"</a:t>
            </a:r>
            <a:r>
              <a:rPr lang="es-ES" sz="1100" b="0" i="0" u="none" strike="noStrike" kern="1200" cap="none" spc="0" baseline="0">
                <a:solidFill>
                  <a:srgbClr val="000000"/>
                </a:solidFill>
                <a:uFillTx/>
                <a:latin typeface="Calibri"/>
                <a:cs typeface="Calibri"/>
              </a:rPr>
              <a:t> Profile </a:t>
            </a:r>
            <a:endParaRPr lang="es-ES" sz="1100" b="1" i="0" u="none" strike="noStrike" kern="1200" cap="none" spc="0" baseline="0">
              <a:solidFill>
                <a:srgbClr val="000000"/>
              </a:solidFill>
              <a:uFillTx/>
              <a:latin typeface="Calibri"/>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100" b="0" i="0" u="none" strike="noStrike" kern="1200" cap="none" spc="0" baseline="0">
              <a:solidFill>
                <a:srgbClr val="000000"/>
              </a:solidFill>
              <a:uFillTx/>
              <a:latin typeface="Calibri"/>
              <a:cs typeface="Calibri"/>
            </a:endParaRPr>
          </a:p>
          <a:p>
            <a:pPr marL="171450" marR="0" lvl="0" indent="-171450" algn="l" defTabSz="914400" rtl="0" fontAlgn="auto" hangingPunct="1">
              <a:lnSpc>
                <a:spcPct val="100000"/>
              </a:lnSpc>
              <a:spcBef>
                <a:spcPts val="0"/>
              </a:spcBef>
              <a:spcAft>
                <a:spcPts val="0"/>
              </a:spcAft>
              <a:buSzPct val="100000"/>
              <a:buFont typeface="Calibri"/>
              <a:buChar char="-"/>
              <a:tabLst/>
              <a:defRPr sz="1800" b="0" i="0" u="none" strike="noStrike" kern="0" cap="none" spc="0" baseline="0">
                <a:solidFill>
                  <a:srgbClr val="000000"/>
                </a:solidFill>
                <a:uFillTx/>
              </a:defRPr>
            </a:pPr>
            <a:r>
              <a:rPr lang="es-ES" sz="1100" b="1" i="0" u="none" strike="noStrike" kern="1200" cap="none" spc="0" baseline="0">
                <a:solidFill>
                  <a:srgbClr val="000000"/>
                </a:solidFill>
                <a:uFillTx/>
                <a:latin typeface="Calibri"/>
                <a:cs typeface="Calibri"/>
              </a:rPr>
              <a:t>55.8%</a:t>
            </a:r>
            <a:r>
              <a:rPr lang="es-ES" sz="1100" b="0" i="0" u="none" strike="noStrike" kern="1200" cap="none" spc="0" baseline="0">
                <a:solidFill>
                  <a:srgbClr val="000000"/>
                </a:solidFill>
                <a:uFillTx/>
                <a:latin typeface="Calibri"/>
                <a:cs typeface="Calibri"/>
              </a:rPr>
              <a:t> of patients showed a </a:t>
            </a:r>
            <a:r>
              <a:rPr lang="es-ES" sz="1100" b="1" i="0" u="none" strike="noStrike" kern="1200" cap="none" spc="0" baseline="0">
                <a:solidFill>
                  <a:srgbClr val="000000"/>
                </a:solidFill>
                <a:uFillTx/>
                <a:latin typeface="Calibri"/>
                <a:cs typeface="Calibri"/>
              </a:rPr>
              <a:t>"</a:t>
            </a:r>
            <a:r>
              <a:rPr lang="es-ES" sz="1100" b="1" i="0" u="none" strike="noStrike" kern="0" cap="none" spc="0" baseline="0">
                <a:solidFill>
                  <a:srgbClr val="000000"/>
                </a:solidFill>
                <a:uFillTx/>
                <a:latin typeface="Calibri"/>
                <a:cs typeface="Calibri"/>
              </a:rPr>
              <a:t>High Tumor</a:t>
            </a:r>
            <a:r>
              <a:rPr lang="es-ES" sz="1100" b="1" i="0" u="none" strike="noStrike" kern="1200" cap="none" spc="0" baseline="0">
                <a:solidFill>
                  <a:srgbClr val="000000"/>
                </a:solidFill>
                <a:uFillTx/>
                <a:latin typeface="Calibri"/>
                <a:cs typeface="Calibri"/>
              </a:rPr>
              <a:t> Signal"</a:t>
            </a:r>
            <a:r>
              <a:rPr lang="es-ES" sz="1100" b="0" i="0" u="none" strike="noStrike" kern="1200" cap="none" spc="0" baseline="0">
                <a:solidFill>
                  <a:srgbClr val="000000"/>
                </a:solidFill>
                <a:uFillTx/>
                <a:latin typeface="Calibri"/>
                <a:cs typeface="Calibri"/>
              </a:rPr>
              <a:t> Profile </a:t>
            </a:r>
            <a:endParaRPr lang="es-ES" sz="1100" b="1" i="0" u="none" strike="noStrike" kern="1200" cap="none" spc="0" baseline="0">
              <a:solidFill>
                <a:srgbClr val="000000"/>
              </a:solidFill>
              <a:uFillTx/>
              <a:latin typeface="Calibri"/>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100" b="0" i="0" u="none" strike="noStrike" kern="0" cap="none" spc="0" baseline="0">
              <a:solidFill>
                <a:srgbClr val="000000"/>
              </a:solidFill>
              <a:uFillTx/>
              <a:latin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0" i="1" u="none" strike="noStrike" kern="0" cap="none" spc="0" baseline="0">
                <a:solidFill>
                  <a:srgbClr val="000000"/>
                </a:solidFill>
                <a:uFillTx/>
                <a:latin typeface="Calibri"/>
                <a:cs typeface="Calibri"/>
              </a:rPr>
              <a:t>Patients with Low Tumor Signal Profile show a higher proportion of Clinical Benefit. </a:t>
            </a:r>
            <a:endParaRPr lang="es-ES" sz="1400" b="0" i="1" u="none" strike="noStrike" kern="0" cap="none" spc="0" baseline="0">
              <a:solidFill>
                <a:srgbClr val="000000"/>
              </a:solidFill>
              <a:uFillTx/>
              <a:latin typeface="Calibri"/>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0" i="1" u="none" strike="noStrike" kern="0" cap="none" spc="0" baseline="0">
                <a:solidFill>
                  <a:srgbClr val="000000"/>
                </a:solidFill>
                <a:uFillTx/>
                <a:latin typeface="Calibri"/>
                <a:cs typeface="Calibri"/>
              </a:rPr>
              <a:t>In patients with High Tumor Signal Profile, we can not distinguish patterns of clinical benefit at Baseline. </a:t>
            </a:r>
            <a:endParaRPr lang="es-ES" sz="1400" b="0" i="1" u="none" strike="noStrike" kern="0" cap="none" spc="0" baseline="0">
              <a:solidFill>
                <a:srgbClr val="000000"/>
              </a:solidFill>
              <a:uFillTx/>
              <a:latin typeface="Calibri"/>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100" b="0" i="0" u="none" strike="noStrike" kern="0" cap="none" spc="0" baseline="0">
              <a:solidFill>
                <a:srgbClr val="000000"/>
              </a:solidFill>
              <a:uFillTx/>
              <a:latin typeface="Calibri"/>
              <a:cs typeface="Calibri"/>
            </a:endParaRPr>
          </a:p>
        </p:txBody>
      </p:sp>
      <p:sp>
        <p:nvSpPr>
          <p:cNvPr id="8" name="Abrir llave 8">
            <a:extLst>
              <a:ext uri="{FF2B5EF4-FFF2-40B4-BE49-F238E27FC236}">
                <a16:creationId xmlns:a16="http://schemas.microsoft.com/office/drawing/2014/main" id="{3E086EE7-CC0E-0E46-5E70-A535E5B0EB97}"/>
              </a:ext>
            </a:extLst>
          </p:cNvPr>
          <p:cNvSpPr/>
          <p:nvPr/>
        </p:nvSpPr>
        <p:spPr>
          <a:xfrm rot="16200004">
            <a:off x="1910228" y="4009891"/>
            <a:ext cx="216164" cy="2342583"/>
          </a:xfrm>
          <a:custGeom>
            <a:avLst/>
            <a:gdLst>
              <a:gd name="f0" fmla="val 10800000"/>
              <a:gd name="f1" fmla="val 5400000"/>
              <a:gd name="f2" fmla="val 180"/>
              <a:gd name="f3" fmla="val w"/>
              <a:gd name="f4" fmla="val h"/>
              <a:gd name="f5" fmla="val ss"/>
              <a:gd name="f6" fmla="val 0"/>
              <a:gd name="f7" fmla="*/ 5419351 1 1725033"/>
              <a:gd name="f8" fmla="+- 0 0 5400000"/>
              <a:gd name="f9" fmla="val 8333"/>
              <a:gd name="f10" fmla="val 50000"/>
              <a:gd name="f11" fmla="+- 0 0 -180"/>
              <a:gd name="f12" fmla="+- 0 0 -270"/>
              <a:gd name="f13" fmla="+- 0 0 -360"/>
              <a:gd name="f14" fmla="abs f3"/>
              <a:gd name="f15" fmla="abs f4"/>
              <a:gd name="f16" fmla="abs f5"/>
              <a:gd name="f17" fmla="+- 2700000 f1 0"/>
              <a:gd name="f18" fmla="*/ f11 f0 1"/>
              <a:gd name="f19" fmla="*/ f12 f0 1"/>
              <a:gd name="f20" fmla="*/ f13 f0 1"/>
              <a:gd name="f21" fmla="?: f14 f3 1"/>
              <a:gd name="f22" fmla="?: f15 f4 1"/>
              <a:gd name="f23" fmla="?: f16 f5 1"/>
              <a:gd name="f24" fmla="+- f17 0 f1"/>
              <a:gd name="f25" fmla="*/ f18 1 f2"/>
              <a:gd name="f26" fmla="*/ f19 1 f2"/>
              <a:gd name="f27" fmla="*/ f20 1 f2"/>
              <a:gd name="f28" fmla="*/ f21 1 21600"/>
              <a:gd name="f29" fmla="*/ f22 1 21600"/>
              <a:gd name="f30" fmla="*/ 21600 f21 1"/>
              <a:gd name="f31" fmla="*/ 21600 f22 1"/>
              <a:gd name="f32" fmla="+- f24 f1 0"/>
              <a:gd name="f33" fmla="+- f25 0 f1"/>
              <a:gd name="f34" fmla="+- f26 0 f1"/>
              <a:gd name="f35" fmla="+- f27 0 f1"/>
              <a:gd name="f36" fmla="min f29 f28"/>
              <a:gd name="f37" fmla="*/ f30 1 f23"/>
              <a:gd name="f38" fmla="*/ f31 1 f23"/>
              <a:gd name="f39" fmla="*/ f32 f7 1"/>
              <a:gd name="f40" fmla="val f37"/>
              <a:gd name="f41" fmla="val f38"/>
              <a:gd name="f42" fmla="*/ f39 1 f0"/>
              <a:gd name="f43" fmla="*/ f6 f36 1"/>
              <a:gd name="f44" fmla="+- f41 0 f6"/>
              <a:gd name="f45" fmla="+- f40 0 f6"/>
              <a:gd name="f46" fmla="+- 0 0 f42"/>
              <a:gd name="f47" fmla="*/ f40 f36 1"/>
              <a:gd name="f48" fmla="*/ f41 f36 1"/>
              <a:gd name="f49" fmla="*/ f45 1 2"/>
              <a:gd name="f50" fmla="min f45 f44"/>
              <a:gd name="f51" fmla="*/ f44 f10 1"/>
              <a:gd name="f52" fmla="+- 0 0 f46"/>
              <a:gd name="f53" fmla="+- f6 f49 0"/>
              <a:gd name="f54" fmla="*/ f50 f9 1"/>
              <a:gd name="f55" fmla="*/ f51 1 100000"/>
              <a:gd name="f56" fmla="*/ f52 f0 1"/>
              <a:gd name="f57" fmla="*/ f49 f36 1"/>
              <a:gd name="f58" fmla="*/ f54 1 100000"/>
              <a:gd name="f59" fmla="*/ f56 1 f7"/>
              <a:gd name="f60" fmla="*/ f53 f36 1"/>
              <a:gd name="f61" fmla="*/ f55 f36 1"/>
              <a:gd name="f62" fmla="+- f55 f58 0"/>
              <a:gd name="f63" fmla="+- f59 0 f1"/>
              <a:gd name="f64" fmla="*/ f58 f36 1"/>
              <a:gd name="f65" fmla="cos 1 f63"/>
              <a:gd name="f66" fmla="sin 1 f63"/>
              <a:gd name="f67" fmla="*/ f62 f36 1"/>
              <a:gd name="f68" fmla="+- 0 0 f65"/>
              <a:gd name="f69" fmla="+- 0 0 f66"/>
              <a:gd name="f70" fmla="+- 0 0 f68"/>
              <a:gd name="f71" fmla="+- 0 0 f69"/>
              <a:gd name="f72" fmla="val f70"/>
              <a:gd name="f73" fmla="val f71"/>
              <a:gd name="f74" fmla="*/ f72 f49 1"/>
              <a:gd name="f75" fmla="*/ f73 f58 1"/>
              <a:gd name="f76" fmla="+- f40 0 f74"/>
              <a:gd name="f77" fmla="+- f58 0 f75"/>
              <a:gd name="f78" fmla="+- f41 f75 0"/>
              <a:gd name="f79" fmla="+- f78 0 f58"/>
              <a:gd name="f80" fmla="*/ f76 f36 1"/>
              <a:gd name="f81" fmla="*/ f77 f36 1"/>
              <a:gd name="f82" fmla="*/ f79 f36 1"/>
            </a:gdLst>
            <a:ahLst/>
            <a:cxnLst>
              <a:cxn ang="3cd4">
                <a:pos x="hc" y="t"/>
              </a:cxn>
              <a:cxn ang="0">
                <a:pos x="r" y="vc"/>
              </a:cxn>
              <a:cxn ang="cd4">
                <a:pos x="hc" y="b"/>
              </a:cxn>
              <a:cxn ang="cd2">
                <a:pos x="l" y="vc"/>
              </a:cxn>
              <a:cxn ang="f33">
                <a:pos x="f47" y="f43"/>
              </a:cxn>
              <a:cxn ang="f34">
                <a:pos x="f43" y="f61"/>
              </a:cxn>
              <a:cxn ang="f35">
                <a:pos x="f47" y="f48"/>
              </a:cxn>
            </a:cxnLst>
            <a:rect l="f80" t="f81" r="f47" b="f82"/>
            <a:pathLst>
              <a:path stroke="0">
                <a:moveTo>
                  <a:pt x="f47" y="f48"/>
                </a:moveTo>
                <a:arcTo wR="f57" hR="f64" stAng="f1" swAng="f1"/>
                <a:lnTo>
                  <a:pt x="f60" y="f67"/>
                </a:lnTo>
                <a:arcTo wR="f57" hR="f64" stAng="f6" swAng="f8"/>
                <a:arcTo wR="f57" hR="f64" stAng="f1" swAng="f8"/>
                <a:lnTo>
                  <a:pt x="f60" y="f64"/>
                </a:lnTo>
                <a:arcTo wR="f57" hR="f64" stAng="f0" swAng="f1"/>
                <a:close/>
              </a:path>
              <a:path fill="none">
                <a:moveTo>
                  <a:pt x="f47" y="f48"/>
                </a:moveTo>
                <a:arcTo wR="f57" hR="f64" stAng="f1" swAng="f1"/>
                <a:lnTo>
                  <a:pt x="f60" y="f67"/>
                </a:lnTo>
                <a:arcTo wR="f57" hR="f64" stAng="f6" swAng="f8"/>
                <a:arcTo wR="f57" hR="f64" stAng="f1" swAng="f8"/>
                <a:lnTo>
                  <a:pt x="f60" y="f64"/>
                </a:lnTo>
                <a:arcTo wR="f57" hR="f64" stAng="f0" swAng="f1"/>
              </a:path>
            </a:pathLst>
          </a:custGeom>
          <a:noFill/>
          <a:ln w="6345" cap="flat">
            <a:solidFill>
              <a:srgbClr val="4472C4"/>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Calibri"/>
            </a:endParaRPr>
          </a:p>
        </p:txBody>
      </p:sp>
      <p:sp>
        <p:nvSpPr>
          <p:cNvPr id="9" name="Abrir llave 9">
            <a:extLst>
              <a:ext uri="{FF2B5EF4-FFF2-40B4-BE49-F238E27FC236}">
                <a16:creationId xmlns:a16="http://schemas.microsoft.com/office/drawing/2014/main" id="{B887C184-D37C-2C57-A3C3-469B1D616C39}"/>
              </a:ext>
            </a:extLst>
          </p:cNvPr>
          <p:cNvSpPr/>
          <p:nvPr/>
        </p:nvSpPr>
        <p:spPr>
          <a:xfrm rot="16200004">
            <a:off x="4106347" y="4171945"/>
            <a:ext cx="207413" cy="2045055"/>
          </a:xfrm>
          <a:custGeom>
            <a:avLst/>
            <a:gdLst>
              <a:gd name="f0" fmla="val 10800000"/>
              <a:gd name="f1" fmla="val 5400000"/>
              <a:gd name="f2" fmla="val 180"/>
              <a:gd name="f3" fmla="val w"/>
              <a:gd name="f4" fmla="val h"/>
              <a:gd name="f5" fmla="val ss"/>
              <a:gd name="f6" fmla="val 0"/>
              <a:gd name="f7" fmla="*/ 5419351 1 1725033"/>
              <a:gd name="f8" fmla="+- 0 0 5400000"/>
              <a:gd name="f9" fmla="val 8333"/>
              <a:gd name="f10" fmla="val 50000"/>
              <a:gd name="f11" fmla="+- 0 0 -180"/>
              <a:gd name="f12" fmla="+- 0 0 -270"/>
              <a:gd name="f13" fmla="+- 0 0 -360"/>
              <a:gd name="f14" fmla="abs f3"/>
              <a:gd name="f15" fmla="abs f4"/>
              <a:gd name="f16" fmla="abs f5"/>
              <a:gd name="f17" fmla="+- 2700000 f1 0"/>
              <a:gd name="f18" fmla="*/ f11 f0 1"/>
              <a:gd name="f19" fmla="*/ f12 f0 1"/>
              <a:gd name="f20" fmla="*/ f13 f0 1"/>
              <a:gd name="f21" fmla="?: f14 f3 1"/>
              <a:gd name="f22" fmla="?: f15 f4 1"/>
              <a:gd name="f23" fmla="?: f16 f5 1"/>
              <a:gd name="f24" fmla="+- f17 0 f1"/>
              <a:gd name="f25" fmla="*/ f18 1 f2"/>
              <a:gd name="f26" fmla="*/ f19 1 f2"/>
              <a:gd name="f27" fmla="*/ f20 1 f2"/>
              <a:gd name="f28" fmla="*/ f21 1 21600"/>
              <a:gd name="f29" fmla="*/ f22 1 21600"/>
              <a:gd name="f30" fmla="*/ 21600 f21 1"/>
              <a:gd name="f31" fmla="*/ 21600 f22 1"/>
              <a:gd name="f32" fmla="+- f24 f1 0"/>
              <a:gd name="f33" fmla="+- f25 0 f1"/>
              <a:gd name="f34" fmla="+- f26 0 f1"/>
              <a:gd name="f35" fmla="+- f27 0 f1"/>
              <a:gd name="f36" fmla="min f29 f28"/>
              <a:gd name="f37" fmla="*/ f30 1 f23"/>
              <a:gd name="f38" fmla="*/ f31 1 f23"/>
              <a:gd name="f39" fmla="*/ f32 f7 1"/>
              <a:gd name="f40" fmla="val f37"/>
              <a:gd name="f41" fmla="val f38"/>
              <a:gd name="f42" fmla="*/ f39 1 f0"/>
              <a:gd name="f43" fmla="*/ f6 f36 1"/>
              <a:gd name="f44" fmla="+- f41 0 f6"/>
              <a:gd name="f45" fmla="+- f40 0 f6"/>
              <a:gd name="f46" fmla="+- 0 0 f42"/>
              <a:gd name="f47" fmla="*/ f40 f36 1"/>
              <a:gd name="f48" fmla="*/ f41 f36 1"/>
              <a:gd name="f49" fmla="*/ f45 1 2"/>
              <a:gd name="f50" fmla="min f45 f44"/>
              <a:gd name="f51" fmla="*/ f44 f10 1"/>
              <a:gd name="f52" fmla="+- 0 0 f46"/>
              <a:gd name="f53" fmla="+- f6 f49 0"/>
              <a:gd name="f54" fmla="*/ f50 f9 1"/>
              <a:gd name="f55" fmla="*/ f51 1 100000"/>
              <a:gd name="f56" fmla="*/ f52 f0 1"/>
              <a:gd name="f57" fmla="*/ f49 f36 1"/>
              <a:gd name="f58" fmla="*/ f54 1 100000"/>
              <a:gd name="f59" fmla="*/ f56 1 f7"/>
              <a:gd name="f60" fmla="*/ f53 f36 1"/>
              <a:gd name="f61" fmla="*/ f55 f36 1"/>
              <a:gd name="f62" fmla="+- f55 f58 0"/>
              <a:gd name="f63" fmla="+- f59 0 f1"/>
              <a:gd name="f64" fmla="*/ f58 f36 1"/>
              <a:gd name="f65" fmla="cos 1 f63"/>
              <a:gd name="f66" fmla="sin 1 f63"/>
              <a:gd name="f67" fmla="*/ f62 f36 1"/>
              <a:gd name="f68" fmla="+- 0 0 f65"/>
              <a:gd name="f69" fmla="+- 0 0 f66"/>
              <a:gd name="f70" fmla="+- 0 0 f68"/>
              <a:gd name="f71" fmla="+- 0 0 f69"/>
              <a:gd name="f72" fmla="val f70"/>
              <a:gd name="f73" fmla="val f71"/>
              <a:gd name="f74" fmla="*/ f72 f49 1"/>
              <a:gd name="f75" fmla="*/ f73 f58 1"/>
              <a:gd name="f76" fmla="+- f40 0 f74"/>
              <a:gd name="f77" fmla="+- f58 0 f75"/>
              <a:gd name="f78" fmla="+- f41 f75 0"/>
              <a:gd name="f79" fmla="+- f78 0 f58"/>
              <a:gd name="f80" fmla="*/ f76 f36 1"/>
              <a:gd name="f81" fmla="*/ f77 f36 1"/>
              <a:gd name="f82" fmla="*/ f79 f36 1"/>
            </a:gdLst>
            <a:ahLst/>
            <a:cxnLst>
              <a:cxn ang="3cd4">
                <a:pos x="hc" y="t"/>
              </a:cxn>
              <a:cxn ang="0">
                <a:pos x="r" y="vc"/>
              </a:cxn>
              <a:cxn ang="cd4">
                <a:pos x="hc" y="b"/>
              </a:cxn>
              <a:cxn ang="cd2">
                <a:pos x="l" y="vc"/>
              </a:cxn>
              <a:cxn ang="f33">
                <a:pos x="f47" y="f43"/>
              </a:cxn>
              <a:cxn ang="f34">
                <a:pos x="f43" y="f61"/>
              </a:cxn>
              <a:cxn ang="f35">
                <a:pos x="f47" y="f48"/>
              </a:cxn>
            </a:cxnLst>
            <a:rect l="f80" t="f81" r="f47" b="f82"/>
            <a:pathLst>
              <a:path stroke="0">
                <a:moveTo>
                  <a:pt x="f47" y="f48"/>
                </a:moveTo>
                <a:arcTo wR="f57" hR="f64" stAng="f1" swAng="f1"/>
                <a:lnTo>
                  <a:pt x="f60" y="f67"/>
                </a:lnTo>
                <a:arcTo wR="f57" hR="f64" stAng="f6" swAng="f8"/>
                <a:arcTo wR="f57" hR="f64" stAng="f1" swAng="f8"/>
                <a:lnTo>
                  <a:pt x="f60" y="f64"/>
                </a:lnTo>
                <a:arcTo wR="f57" hR="f64" stAng="f0" swAng="f1"/>
                <a:close/>
              </a:path>
              <a:path fill="none">
                <a:moveTo>
                  <a:pt x="f47" y="f48"/>
                </a:moveTo>
                <a:arcTo wR="f57" hR="f64" stAng="f1" swAng="f1"/>
                <a:lnTo>
                  <a:pt x="f60" y="f67"/>
                </a:lnTo>
                <a:arcTo wR="f57" hR="f64" stAng="f6" swAng="f8"/>
                <a:arcTo wR="f57" hR="f64" stAng="f1" swAng="f8"/>
                <a:lnTo>
                  <a:pt x="f60" y="f64"/>
                </a:lnTo>
                <a:arcTo wR="f57" hR="f64" stAng="f0" swAng="f1"/>
              </a:path>
            </a:pathLst>
          </a:custGeom>
          <a:noFill/>
          <a:ln w="6345"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00000"/>
              </a:solidFill>
              <a:uFillTx/>
              <a:latin typeface="Calibri"/>
            </a:endParaRPr>
          </a:p>
        </p:txBody>
      </p:sp>
      <p:sp>
        <p:nvSpPr>
          <p:cNvPr id="10" name="CuadroTexto 10">
            <a:extLst>
              <a:ext uri="{FF2B5EF4-FFF2-40B4-BE49-F238E27FC236}">
                <a16:creationId xmlns:a16="http://schemas.microsoft.com/office/drawing/2014/main" id="{B68A5B5D-D734-3AD2-8DFB-6D03647C0C02}"/>
              </a:ext>
            </a:extLst>
          </p:cNvPr>
          <p:cNvSpPr txBox="1"/>
          <p:nvPr/>
        </p:nvSpPr>
        <p:spPr>
          <a:xfrm>
            <a:off x="1019921" y="5274560"/>
            <a:ext cx="2009339" cy="307777"/>
          </a:xfrm>
          <a:prstGeom prst="rect">
            <a:avLst/>
          </a:prstGeom>
          <a:solidFill>
            <a:srgbClr val="DAE3F3"/>
          </a:solidFill>
          <a:ln w="9528" cap="flat">
            <a:solidFill>
              <a:srgbClr val="4472C4"/>
            </a:solidFill>
            <a:prstDash val="solid"/>
            <a:miter/>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00000"/>
                </a:solidFill>
                <a:uFillTx/>
                <a:latin typeface="Calibri"/>
                <a:ea typeface="Calibri"/>
                <a:cs typeface="Calibri"/>
              </a:rPr>
              <a:t>Low Tumor Signal</a:t>
            </a:r>
          </a:p>
        </p:txBody>
      </p:sp>
      <p:sp>
        <p:nvSpPr>
          <p:cNvPr id="11" name="CuadroTexto 11">
            <a:extLst>
              <a:ext uri="{FF2B5EF4-FFF2-40B4-BE49-F238E27FC236}">
                <a16:creationId xmlns:a16="http://schemas.microsoft.com/office/drawing/2014/main" id="{0327F830-064F-CB3E-6541-04C7AB025E49}"/>
              </a:ext>
            </a:extLst>
          </p:cNvPr>
          <p:cNvSpPr txBox="1"/>
          <p:nvPr/>
        </p:nvSpPr>
        <p:spPr>
          <a:xfrm>
            <a:off x="3229423" y="5266038"/>
            <a:ext cx="2009339" cy="307777"/>
          </a:xfrm>
          <a:prstGeom prst="rect">
            <a:avLst/>
          </a:prstGeom>
          <a:solidFill>
            <a:srgbClr val="FBE5D6"/>
          </a:solidFill>
          <a:ln w="9528" cap="flat">
            <a:solidFill>
              <a:srgbClr val="C00000"/>
            </a:solidFill>
            <a:prstDash val="solid"/>
            <a:miter/>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00000"/>
                </a:solidFill>
                <a:uFillTx/>
                <a:latin typeface="Calibri"/>
                <a:ea typeface="Calibri"/>
                <a:cs typeface="Calibri"/>
              </a:rPr>
              <a:t>High Tumor Signal</a:t>
            </a:r>
          </a:p>
        </p:txBody>
      </p:sp>
    </p:spTree>
  </p:cSld>
  <p:clrMapOvr>
    <a:masterClrMapping/>
  </p:clrMapOvr>
</p:sld>
</file>

<file path=ppt/theme/theme1.xml><?xml version="1.0" encoding="utf-8"?>
<a:theme xmlns:a="http://schemas.openxmlformats.org/drawingml/2006/main" name="Defaul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2478</Words>
  <Application>Microsoft Macintosh PowerPoint</Application>
  <PresentationFormat>Breitbild</PresentationFormat>
  <Paragraphs>325</Paragraphs>
  <Slides>13</Slides>
  <Notes>12</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13</vt:i4>
      </vt:variant>
    </vt:vector>
  </HeadingPairs>
  <TitlesOfParts>
    <vt:vector size="22" baseType="lpstr">
      <vt:lpstr>-apple-system</vt:lpstr>
      <vt:lpstr>Aptos Narrow</vt:lpstr>
      <vt:lpstr>Arial</vt:lpstr>
      <vt:lpstr>BlinkMacSystemFont</vt:lpstr>
      <vt:lpstr>Calibri</vt:lpstr>
      <vt:lpstr>Calibri Light</vt:lpstr>
      <vt:lpstr>Liberation Sans</vt:lpstr>
      <vt:lpstr>Liberation Serif</vt:lpstr>
      <vt:lpstr>Default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cp:lastModifiedBy>Microsoft Office User</cp:lastModifiedBy>
  <cp:revision>28</cp:revision>
  <dcterms:created xsi:type="dcterms:W3CDTF">2024-11-20T17:45:50Z</dcterms:created>
  <dcterms:modified xsi:type="dcterms:W3CDTF">2025-01-28T11:57:53Z</dcterms:modified>
</cp:coreProperties>
</file>