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0A769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5386B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0A769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5386B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0A769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5386B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877175" y="0"/>
            <a:ext cx="4267200" cy="1133475"/>
          </a:xfrm>
          <a:custGeom>
            <a:avLst/>
            <a:gdLst/>
            <a:ahLst/>
            <a:cxnLst/>
            <a:rect l="l" t="t" r="r" b="b"/>
            <a:pathLst>
              <a:path w="4267200" h="1133475">
                <a:moveTo>
                  <a:pt x="4267200" y="0"/>
                </a:moveTo>
                <a:lnTo>
                  <a:pt x="0" y="0"/>
                </a:lnTo>
                <a:lnTo>
                  <a:pt x="0" y="706754"/>
                </a:lnTo>
                <a:lnTo>
                  <a:pt x="426720" y="1133475"/>
                </a:lnTo>
                <a:lnTo>
                  <a:pt x="4267200" y="1133475"/>
                </a:lnTo>
                <a:lnTo>
                  <a:pt x="4267200" y="0"/>
                </a:lnTo>
                <a:close/>
              </a:path>
            </a:pathLst>
          </a:custGeom>
          <a:solidFill>
            <a:srgbClr val="E0EAF0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1150" y="1247775"/>
            <a:ext cx="8010525" cy="50196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0A769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5386B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0575" y="1133475"/>
            <a:ext cx="11075670" cy="5208270"/>
          </a:xfrm>
          <a:custGeom>
            <a:avLst/>
            <a:gdLst/>
            <a:ahLst/>
            <a:cxnLst/>
            <a:rect l="l" t="t" r="r" b="b"/>
            <a:pathLst>
              <a:path w="11075670" h="5208270">
                <a:moveTo>
                  <a:pt x="5445887" y="0"/>
                </a:moveTo>
                <a:lnTo>
                  <a:pt x="0" y="1650"/>
                </a:lnTo>
              </a:path>
              <a:path w="11075670" h="5208270">
                <a:moveTo>
                  <a:pt x="11075162" y="5207673"/>
                </a:moveTo>
                <a:lnTo>
                  <a:pt x="7086600" y="5191125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5386B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877175" y="0"/>
            <a:ext cx="4267200" cy="1133475"/>
          </a:xfrm>
          <a:custGeom>
            <a:avLst/>
            <a:gdLst/>
            <a:ahLst/>
            <a:cxnLst/>
            <a:rect l="l" t="t" r="r" b="b"/>
            <a:pathLst>
              <a:path w="4267200" h="1133475">
                <a:moveTo>
                  <a:pt x="4267200" y="0"/>
                </a:moveTo>
                <a:lnTo>
                  <a:pt x="0" y="0"/>
                </a:lnTo>
                <a:lnTo>
                  <a:pt x="0" y="706754"/>
                </a:lnTo>
                <a:lnTo>
                  <a:pt x="426720" y="1133475"/>
                </a:lnTo>
                <a:lnTo>
                  <a:pt x="4267200" y="1133475"/>
                </a:lnTo>
                <a:lnTo>
                  <a:pt x="4267200" y="0"/>
                </a:lnTo>
                <a:close/>
              </a:path>
            </a:pathLst>
          </a:custGeom>
          <a:solidFill>
            <a:srgbClr val="E0EAF0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6125" y="487997"/>
            <a:ext cx="11186795" cy="448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0A769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3050" y="1763522"/>
            <a:ext cx="5862320" cy="3627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9920351" y="6517685"/>
            <a:ext cx="1939925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5386B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Relationship Id="rId10" Type="http://schemas.openxmlformats.org/officeDocument/2006/relationships/image" Target="../media/image69.png"/><Relationship Id="rId11" Type="http://schemas.openxmlformats.org/officeDocument/2006/relationships/image" Target="../media/image7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3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image" Target="../media/image47.png"/><Relationship Id="rId17" Type="http://schemas.openxmlformats.org/officeDocument/2006/relationships/image" Target="../media/image4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323975"/>
            <a:ext cx="12192000" cy="5010150"/>
            <a:chOff x="0" y="1323975"/>
            <a:chExt cx="12192000" cy="50101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8025" y="1323975"/>
              <a:ext cx="5133975" cy="360045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323975"/>
              <a:ext cx="7058025" cy="2800350"/>
            </a:xfrm>
            <a:custGeom>
              <a:avLst/>
              <a:gdLst/>
              <a:ahLst/>
              <a:cxnLst/>
              <a:rect l="l" t="t" r="r" b="b"/>
              <a:pathLst>
                <a:path w="7058025" h="2800350">
                  <a:moveTo>
                    <a:pt x="7058025" y="0"/>
                  </a:moveTo>
                  <a:lnTo>
                    <a:pt x="0" y="0"/>
                  </a:lnTo>
                  <a:lnTo>
                    <a:pt x="0" y="2800350"/>
                  </a:lnTo>
                  <a:lnTo>
                    <a:pt x="7058025" y="2800350"/>
                  </a:lnTo>
                  <a:lnTo>
                    <a:pt x="7058025" y="0"/>
                  </a:lnTo>
                  <a:close/>
                </a:path>
              </a:pathLst>
            </a:custGeom>
            <a:solidFill>
              <a:srgbClr val="5386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058025" y="4324350"/>
              <a:ext cx="1905000" cy="2009775"/>
            </a:xfrm>
            <a:custGeom>
              <a:avLst/>
              <a:gdLst/>
              <a:ahLst/>
              <a:cxnLst/>
              <a:rect l="l" t="t" r="r" b="b"/>
              <a:pathLst>
                <a:path w="1905000" h="2009775">
                  <a:moveTo>
                    <a:pt x="0" y="0"/>
                  </a:moveTo>
                  <a:lnTo>
                    <a:pt x="0" y="2009775"/>
                  </a:lnTo>
                  <a:lnTo>
                    <a:pt x="1905000" y="2009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4124325"/>
              <a:ext cx="7058025" cy="200025"/>
            </a:xfrm>
            <a:custGeom>
              <a:avLst/>
              <a:gdLst/>
              <a:ahLst/>
              <a:cxnLst/>
              <a:rect l="l" t="t" r="r" b="b"/>
              <a:pathLst>
                <a:path w="7058025" h="200025">
                  <a:moveTo>
                    <a:pt x="7058025" y="0"/>
                  </a:moveTo>
                  <a:lnTo>
                    <a:pt x="0" y="0"/>
                  </a:lnTo>
                  <a:lnTo>
                    <a:pt x="0" y="200025"/>
                  </a:lnTo>
                  <a:lnTo>
                    <a:pt x="7058025" y="200025"/>
                  </a:lnTo>
                  <a:lnTo>
                    <a:pt x="7058025" y="0"/>
                  </a:lnTo>
                  <a:close/>
                </a:path>
              </a:pathLst>
            </a:custGeom>
            <a:solidFill>
              <a:srgbClr val="3B3B3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7167" y="1392491"/>
            <a:ext cx="6316980" cy="2045335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80"/>
              </a:spcBef>
            </a:pPr>
            <a:r>
              <a:rPr dirty="0" sz="3300" spc="-155" b="1">
                <a:solidFill>
                  <a:srgbClr val="FFFFFF"/>
                </a:solidFill>
                <a:latin typeface="Trebuchet MS"/>
                <a:cs typeface="Trebuchet MS"/>
              </a:rPr>
              <a:t>Evaluating</a:t>
            </a:r>
            <a:r>
              <a:rPr dirty="0" sz="3300" spc="-3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20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3300" spc="-3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30" b="1">
                <a:solidFill>
                  <a:srgbClr val="FFFFFF"/>
                </a:solidFill>
                <a:latin typeface="Trebuchet MS"/>
                <a:cs typeface="Trebuchet MS"/>
              </a:rPr>
              <a:t>ctDNA</a:t>
            </a:r>
            <a:r>
              <a:rPr dirty="0" sz="3300" spc="-3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135" b="1">
                <a:solidFill>
                  <a:srgbClr val="FFFFFF"/>
                </a:solidFill>
                <a:latin typeface="Trebuchet MS"/>
                <a:cs typeface="Trebuchet MS"/>
              </a:rPr>
              <a:t>ultrasensitive </a:t>
            </a:r>
            <a:r>
              <a:rPr dirty="0" sz="3300" spc="-75" b="1">
                <a:solidFill>
                  <a:srgbClr val="FFFFFF"/>
                </a:solidFill>
                <a:latin typeface="Trebuchet MS"/>
                <a:cs typeface="Trebuchet MS"/>
              </a:rPr>
              <a:t>analysis</a:t>
            </a:r>
            <a:r>
              <a:rPr dirty="0" sz="3300" spc="-3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180" b="1">
                <a:solidFill>
                  <a:srgbClr val="FFFFFF"/>
                </a:solidFill>
                <a:latin typeface="Trebuchet MS"/>
                <a:cs typeface="Trebuchet MS"/>
              </a:rPr>
              <a:t>detection</a:t>
            </a:r>
            <a:r>
              <a:rPr dirty="0" sz="3300" spc="-3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17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3300" spc="-2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10" b="1">
                <a:solidFill>
                  <a:srgbClr val="FFFFFF"/>
                </a:solidFill>
                <a:latin typeface="Trebuchet MS"/>
                <a:cs typeface="Trebuchet MS"/>
              </a:rPr>
              <a:t>dynamics </a:t>
            </a:r>
            <a:r>
              <a:rPr dirty="0" sz="3300" spc="-45" b="1">
                <a:solidFill>
                  <a:srgbClr val="FFFFFF"/>
                </a:solidFill>
                <a:latin typeface="Trebuchet MS"/>
                <a:cs typeface="Trebuchet MS"/>
              </a:rPr>
              <a:t>across</a:t>
            </a:r>
            <a:r>
              <a:rPr dirty="0" sz="3300" spc="-3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70" b="1">
                <a:solidFill>
                  <a:srgbClr val="FFFFFF"/>
                </a:solidFill>
                <a:latin typeface="Trebuchet MS"/>
                <a:cs typeface="Trebuchet MS"/>
              </a:rPr>
              <a:t>solid</a:t>
            </a:r>
            <a:r>
              <a:rPr dirty="0" sz="3300" spc="-3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135" b="1">
                <a:solidFill>
                  <a:srgbClr val="FFFFFF"/>
                </a:solidFill>
                <a:latin typeface="Trebuchet MS"/>
                <a:cs typeface="Trebuchet MS"/>
              </a:rPr>
              <a:t>tumors</a:t>
            </a:r>
            <a:r>
              <a:rPr dirty="0" sz="3300" spc="-3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220" b="1">
                <a:solidFill>
                  <a:srgbClr val="FFFFFF"/>
                </a:solidFill>
                <a:latin typeface="Trebuchet MS"/>
                <a:cs typeface="Trebuchet MS"/>
              </a:rPr>
              <a:t>treated</a:t>
            </a:r>
            <a:r>
              <a:rPr dirty="0" sz="3300" spc="-2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20" b="1">
                <a:solidFill>
                  <a:srgbClr val="FFFFFF"/>
                </a:solidFill>
                <a:latin typeface="Trebuchet MS"/>
                <a:cs typeface="Trebuchet MS"/>
              </a:rPr>
              <a:t>with </a:t>
            </a:r>
            <a:r>
              <a:rPr dirty="0" sz="3300" spc="-105" b="1">
                <a:solidFill>
                  <a:srgbClr val="FFFFFF"/>
                </a:solidFill>
                <a:latin typeface="Trebuchet MS"/>
                <a:cs typeface="Trebuchet MS"/>
              </a:rPr>
              <a:t>immunotherapy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97167" y="3546792"/>
            <a:ext cx="3637279" cy="53911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1860"/>
              </a:lnSpc>
              <a:spcBef>
                <a:spcPts val="125"/>
              </a:spcBef>
            </a:pPr>
            <a:r>
              <a:rPr dirty="0" sz="1550" spc="-55" i="1">
                <a:solidFill>
                  <a:srgbClr val="FFFFFF"/>
                </a:solidFill>
                <a:latin typeface="Trebuchet MS"/>
                <a:cs typeface="Trebuchet MS"/>
              </a:rPr>
              <a:t>Alma</a:t>
            </a:r>
            <a:r>
              <a:rPr dirty="0" sz="1550" spc="-160" i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50" i="1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dirty="0" sz="1550" spc="-75" i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50" spc="-10" i="1">
                <a:solidFill>
                  <a:srgbClr val="FFFFFF"/>
                </a:solidFill>
                <a:latin typeface="Trebuchet MS"/>
                <a:cs typeface="Trebuchet MS"/>
              </a:rPr>
              <a:t>Calahorro</a:t>
            </a:r>
            <a:endParaRPr sz="1550">
              <a:latin typeface="Trebuchet MS"/>
              <a:cs typeface="Trebuchet MS"/>
            </a:endParaRPr>
          </a:p>
          <a:p>
            <a:pPr marL="12700">
              <a:lnSpc>
                <a:spcPts val="2160"/>
              </a:lnSpc>
            </a:pPr>
            <a:r>
              <a:rPr dirty="0" sz="1800" spc="-85">
                <a:solidFill>
                  <a:srgbClr val="FFFFFF"/>
                </a:solidFill>
                <a:latin typeface="Trebuchet MS"/>
                <a:cs typeface="Trebuchet MS"/>
              </a:rPr>
              <a:t>Biomarkers</a:t>
            </a:r>
            <a:r>
              <a:rPr dirty="0" sz="1800" spc="-1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8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800" spc="-1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70">
                <a:solidFill>
                  <a:srgbClr val="FFFFFF"/>
                </a:solidFill>
                <a:latin typeface="Trebuchet MS"/>
                <a:cs typeface="Trebuchet MS"/>
              </a:rPr>
              <a:t>clonal</a:t>
            </a:r>
            <a:r>
              <a:rPr dirty="0" sz="1800" spc="-1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65">
                <a:solidFill>
                  <a:srgbClr val="FFFFFF"/>
                </a:solidFill>
                <a:latin typeface="Trebuchet MS"/>
                <a:cs typeface="Trebuchet MS"/>
              </a:rPr>
              <a:t>dynamics</a:t>
            </a:r>
            <a:r>
              <a:rPr dirty="0" sz="1800" spc="-1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Trebuchet MS"/>
                <a:cs typeface="Trebuchet MS"/>
              </a:rPr>
              <a:t>Group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0" y="1123950"/>
            <a:ext cx="12192000" cy="5330825"/>
            <a:chOff x="0" y="1123950"/>
            <a:chExt cx="12192000" cy="5330825"/>
          </a:xfrm>
        </p:grpSpPr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248" y="5132865"/>
              <a:ext cx="1978746" cy="1321620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0" y="1123950"/>
              <a:ext cx="12192000" cy="200025"/>
            </a:xfrm>
            <a:custGeom>
              <a:avLst/>
              <a:gdLst/>
              <a:ahLst/>
              <a:cxnLst/>
              <a:rect l="l" t="t" r="r" b="b"/>
              <a:pathLst>
                <a:path w="12192000" h="200025">
                  <a:moveTo>
                    <a:pt x="12192000" y="0"/>
                  </a:moveTo>
                  <a:lnTo>
                    <a:pt x="0" y="0"/>
                  </a:lnTo>
                  <a:lnTo>
                    <a:pt x="0" y="200025"/>
                  </a:lnTo>
                  <a:lnTo>
                    <a:pt x="12192000" y="2000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B3B3A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80"/>
              <a:t>PPM-</a:t>
            </a:r>
            <a:r>
              <a:rPr dirty="0" spc="75"/>
              <a:t>ctDNA</a:t>
            </a:r>
            <a:r>
              <a:rPr dirty="0" spc="-195"/>
              <a:t> </a:t>
            </a:r>
            <a:r>
              <a:rPr dirty="0"/>
              <a:t>Molecular</a:t>
            </a:r>
            <a:r>
              <a:rPr dirty="0" spc="-190"/>
              <a:t> </a:t>
            </a:r>
            <a:r>
              <a:rPr dirty="0"/>
              <a:t>Clearance</a:t>
            </a:r>
            <a:r>
              <a:rPr dirty="0" spc="-204"/>
              <a:t> </a:t>
            </a:r>
            <a:r>
              <a:rPr dirty="0" spc="-35"/>
              <a:t>during</a:t>
            </a:r>
            <a:r>
              <a:rPr dirty="0" spc="-160"/>
              <a:t> </a:t>
            </a:r>
            <a:r>
              <a:rPr dirty="0" spc="-40"/>
              <a:t>treatment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781050" y="1400111"/>
            <a:ext cx="4860925" cy="481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50" b="1">
                <a:latin typeface="Trebuchet MS"/>
                <a:cs typeface="Trebuchet MS"/>
              </a:rPr>
              <a:t>ctDNA</a:t>
            </a:r>
            <a:r>
              <a:rPr dirty="0" sz="1550" spc="20" b="1">
                <a:latin typeface="Trebuchet MS"/>
                <a:cs typeface="Trebuchet MS"/>
              </a:rPr>
              <a:t> </a:t>
            </a:r>
            <a:r>
              <a:rPr dirty="0" sz="1550" b="1">
                <a:latin typeface="Trebuchet MS"/>
                <a:cs typeface="Trebuchet MS"/>
              </a:rPr>
              <a:t>Molecular</a:t>
            </a:r>
            <a:r>
              <a:rPr dirty="0" sz="1550" spc="-10" b="1">
                <a:latin typeface="Trebuchet MS"/>
                <a:cs typeface="Trebuchet MS"/>
              </a:rPr>
              <a:t> </a:t>
            </a:r>
            <a:r>
              <a:rPr dirty="0" sz="1550" b="1">
                <a:latin typeface="Trebuchet MS"/>
                <a:cs typeface="Trebuchet MS"/>
              </a:rPr>
              <a:t>Clearance </a:t>
            </a:r>
            <a:r>
              <a:rPr dirty="0" sz="1550" spc="-10" b="1">
                <a:latin typeface="Trebuchet MS"/>
                <a:cs typeface="Trebuchet MS"/>
              </a:rPr>
              <a:t>(mCR):</a:t>
            </a:r>
            <a:endParaRPr sz="1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spc="-60">
                <a:latin typeface="Trebuchet MS"/>
                <a:cs typeface="Trebuchet MS"/>
              </a:rPr>
              <a:t>At</a:t>
            </a:r>
            <a:r>
              <a:rPr dirty="0" sz="1400" spc="-90">
                <a:latin typeface="Trebuchet MS"/>
                <a:cs typeface="Trebuchet MS"/>
              </a:rPr>
              <a:t> </a:t>
            </a:r>
            <a:r>
              <a:rPr dirty="0" sz="1400" spc="-30">
                <a:latin typeface="Trebuchet MS"/>
                <a:cs typeface="Trebuchet MS"/>
              </a:rPr>
              <a:t>least</a:t>
            </a:r>
            <a:r>
              <a:rPr dirty="0" sz="1400" spc="-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one</a:t>
            </a:r>
            <a:r>
              <a:rPr dirty="0" sz="1400" spc="-70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timepoint</a:t>
            </a:r>
            <a:r>
              <a:rPr dirty="0" sz="1400" spc="-165">
                <a:latin typeface="Trebuchet MS"/>
                <a:cs typeface="Trebuchet MS"/>
              </a:rPr>
              <a:t> </a:t>
            </a:r>
            <a:r>
              <a:rPr dirty="0" sz="1400" spc="-50">
                <a:latin typeface="Trebuchet MS"/>
                <a:cs typeface="Trebuchet MS"/>
              </a:rPr>
              <a:t>with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35">
                <a:latin typeface="Trebuchet MS"/>
                <a:cs typeface="Trebuchet MS"/>
              </a:rPr>
              <a:t>undetected</a:t>
            </a:r>
            <a:r>
              <a:rPr dirty="0" sz="1400" spc="-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ctDNA</a:t>
            </a:r>
            <a:r>
              <a:rPr dirty="0" sz="1400" spc="-114">
                <a:latin typeface="Trebuchet MS"/>
                <a:cs typeface="Trebuchet MS"/>
              </a:rPr>
              <a:t> </a:t>
            </a:r>
            <a:r>
              <a:rPr dirty="0" sz="1400" spc="-30">
                <a:latin typeface="Trebuchet MS"/>
                <a:cs typeface="Trebuchet MS"/>
              </a:rPr>
              <a:t>during</a:t>
            </a:r>
            <a:r>
              <a:rPr dirty="0" sz="1400" spc="-9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treatment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2196210" y="2151507"/>
            <a:ext cx="7957820" cy="3306445"/>
            <a:chOff x="2196210" y="2151507"/>
            <a:chExt cx="7957820" cy="3306445"/>
          </a:xfrm>
        </p:grpSpPr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0299" y="2228850"/>
              <a:ext cx="7753350" cy="322897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6210" y="3525393"/>
              <a:ext cx="173608" cy="20701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32475" y="2191448"/>
              <a:ext cx="184308" cy="18326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8362" y="2151507"/>
              <a:ext cx="179832" cy="225043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59397" y="2168661"/>
              <a:ext cx="180056" cy="17740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83194" y="2183511"/>
              <a:ext cx="217424" cy="173227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63508" y="4411852"/>
              <a:ext cx="177165" cy="24168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04035" y="4431283"/>
              <a:ext cx="179898" cy="20447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39665" y="4415282"/>
              <a:ext cx="191135" cy="21640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10408" y="4428108"/>
              <a:ext cx="219328" cy="236172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746125" y="5788659"/>
            <a:ext cx="6387465" cy="2660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spc="50" b="1">
                <a:solidFill>
                  <a:srgbClr val="205F9A"/>
                </a:solidFill>
                <a:latin typeface="Trebuchet MS"/>
                <a:cs typeface="Trebuchet MS"/>
              </a:rPr>
              <a:t>ctDNA</a:t>
            </a:r>
            <a:r>
              <a:rPr dirty="0" sz="1550" spc="-3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b="1">
                <a:solidFill>
                  <a:srgbClr val="205F9A"/>
                </a:solidFill>
                <a:latin typeface="Trebuchet MS"/>
                <a:cs typeface="Trebuchet MS"/>
              </a:rPr>
              <a:t>Molecular</a:t>
            </a:r>
            <a:r>
              <a:rPr dirty="0" sz="1550" spc="-5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b="1">
                <a:solidFill>
                  <a:srgbClr val="205F9A"/>
                </a:solidFill>
                <a:latin typeface="Trebuchet MS"/>
                <a:cs typeface="Trebuchet MS"/>
              </a:rPr>
              <a:t>Clearance</a:t>
            </a:r>
            <a:r>
              <a:rPr dirty="0" sz="1550" spc="-4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b="1">
                <a:solidFill>
                  <a:srgbClr val="205F9A"/>
                </a:solidFill>
                <a:latin typeface="Trebuchet MS"/>
                <a:cs typeface="Trebuchet MS"/>
              </a:rPr>
              <a:t>(mCR) correlates</a:t>
            </a:r>
            <a:r>
              <a:rPr dirty="0" sz="1550" spc="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45" b="1">
                <a:solidFill>
                  <a:srgbClr val="205F9A"/>
                </a:solidFill>
                <a:latin typeface="Trebuchet MS"/>
                <a:cs typeface="Trebuchet MS"/>
              </a:rPr>
              <a:t>with</a:t>
            </a:r>
            <a:r>
              <a:rPr dirty="0" sz="1550" spc="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10" b="1">
                <a:solidFill>
                  <a:srgbClr val="205F9A"/>
                </a:solidFill>
                <a:latin typeface="Trebuchet MS"/>
                <a:cs typeface="Trebuchet MS"/>
              </a:rPr>
              <a:t>prolonged</a:t>
            </a:r>
            <a:r>
              <a:rPr dirty="0" sz="1550" spc="-1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10" b="1">
                <a:solidFill>
                  <a:srgbClr val="205F9A"/>
                </a:solidFill>
                <a:latin typeface="Trebuchet MS"/>
                <a:cs typeface="Trebuchet MS"/>
              </a:rPr>
              <a:t>survival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Pseudoprogressor</a:t>
            </a:r>
            <a:r>
              <a:rPr dirty="0" spc="-35"/>
              <a:t> </a:t>
            </a:r>
            <a:r>
              <a:rPr dirty="0" spc="-75"/>
              <a:t>patient</a:t>
            </a:r>
            <a:r>
              <a:rPr dirty="0" spc="-170"/>
              <a:t> </a:t>
            </a:r>
            <a:r>
              <a:rPr dirty="0" spc="125"/>
              <a:t>Case</a:t>
            </a:r>
            <a:r>
              <a:rPr dirty="0" spc="-135"/>
              <a:t> </a:t>
            </a:r>
            <a:r>
              <a:rPr dirty="0" spc="-10"/>
              <a:t>Report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Conclusions/Key</a:t>
            </a:r>
            <a:r>
              <a:rPr dirty="0" spc="-90"/>
              <a:t> </a:t>
            </a:r>
            <a:r>
              <a:rPr dirty="0" spc="-35"/>
              <a:t>Takeaways</a:t>
            </a: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1311528" y="1813623"/>
            <a:ext cx="9207500" cy="308165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Using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55" b="1">
                <a:solidFill>
                  <a:srgbClr val="205F9A"/>
                </a:solidFill>
                <a:latin typeface="Trebuchet MS"/>
                <a:cs typeface="Trebuchet MS"/>
              </a:rPr>
              <a:t>the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30" b="1">
                <a:solidFill>
                  <a:srgbClr val="205F9A"/>
                </a:solidFill>
                <a:latin typeface="Trebuchet MS"/>
                <a:cs typeface="Trebuchet MS"/>
              </a:rPr>
              <a:t>ultrasensitive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analysis</a:t>
            </a:r>
            <a:r>
              <a:rPr dirty="0" sz="2000" spc="-13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55" b="1">
                <a:solidFill>
                  <a:srgbClr val="205F9A"/>
                </a:solidFill>
                <a:latin typeface="Trebuchet MS"/>
                <a:cs typeface="Trebuchet MS"/>
              </a:rPr>
              <a:t>we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substantially</a:t>
            </a:r>
            <a:r>
              <a:rPr dirty="0" sz="2000" spc="-16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40" b="1">
                <a:solidFill>
                  <a:srgbClr val="205F9A"/>
                </a:solidFill>
                <a:latin typeface="Trebuchet MS"/>
                <a:cs typeface="Trebuchet MS"/>
              </a:rPr>
              <a:t>improved</a:t>
            </a:r>
            <a:r>
              <a:rPr dirty="0" sz="2000" spc="-13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50" b="1">
                <a:solidFill>
                  <a:srgbClr val="205F9A"/>
                </a:solidFill>
                <a:latin typeface="Trebuchet MS"/>
                <a:cs typeface="Trebuchet MS"/>
              </a:rPr>
              <a:t>the</a:t>
            </a:r>
            <a:r>
              <a:rPr dirty="0" sz="2000" spc="-1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ctDNA</a:t>
            </a:r>
            <a:r>
              <a:rPr dirty="0" sz="2000" spc="-8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signal</a:t>
            </a:r>
            <a:endParaRPr sz="20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dirty="0" sz="2000" spc="-40" b="1">
                <a:solidFill>
                  <a:srgbClr val="205F9A"/>
                </a:solidFill>
                <a:latin typeface="Trebuchet MS"/>
                <a:cs typeface="Trebuchet MS"/>
              </a:rPr>
              <a:t>detection</a:t>
            </a:r>
            <a:r>
              <a:rPr dirty="0" sz="2000" spc="-16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50" b="1">
                <a:solidFill>
                  <a:srgbClr val="205F9A"/>
                </a:solidFill>
                <a:latin typeface="Trebuchet MS"/>
                <a:cs typeface="Trebuchet MS"/>
              </a:rPr>
              <a:t>across</a:t>
            </a:r>
            <a:r>
              <a:rPr dirty="0" sz="2000" spc="-11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45" b="1">
                <a:solidFill>
                  <a:srgbClr val="205F9A"/>
                </a:solidFill>
                <a:latin typeface="Trebuchet MS"/>
                <a:cs typeface="Trebuchet MS"/>
              </a:rPr>
              <a:t>our</a:t>
            </a:r>
            <a:r>
              <a:rPr dirty="0" sz="2000" spc="-19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pan-cancer</a:t>
            </a:r>
            <a:r>
              <a:rPr dirty="0" sz="2000" spc="-19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cohort.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20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8450" algn="l"/>
              </a:tabLst>
            </a:pPr>
            <a:r>
              <a:rPr dirty="0" sz="2000" spc="-30" b="1">
                <a:solidFill>
                  <a:srgbClr val="205F9A"/>
                </a:solidFill>
                <a:latin typeface="Trebuchet MS"/>
                <a:cs typeface="Trebuchet MS"/>
              </a:rPr>
              <a:t>Ultrasensitive</a:t>
            </a:r>
            <a:r>
              <a:rPr dirty="0" sz="2000" spc="-7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ctDNA</a:t>
            </a:r>
            <a:r>
              <a:rPr dirty="0" sz="2000" spc="-9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molecular</a:t>
            </a:r>
            <a:r>
              <a:rPr dirty="0" sz="2000" spc="-5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Response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70" b="1">
                <a:solidFill>
                  <a:srgbClr val="205F9A"/>
                </a:solidFill>
                <a:latin typeface="Trebuchet MS"/>
                <a:cs typeface="Trebuchet MS"/>
              </a:rPr>
              <a:t>(mR)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20" b="1">
                <a:solidFill>
                  <a:srgbClr val="205F9A"/>
                </a:solidFill>
                <a:latin typeface="Trebuchet MS"/>
                <a:cs typeface="Trebuchet MS"/>
              </a:rPr>
              <a:t>in</a:t>
            </a:r>
            <a:r>
              <a:rPr dirty="0" sz="2000" spc="-11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50" b="1">
                <a:solidFill>
                  <a:srgbClr val="205F9A"/>
                </a:solidFill>
                <a:latin typeface="Trebuchet MS"/>
                <a:cs typeface="Trebuchet MS"/>
              </a:rPr>
              <a:t>early</a:t>
            </a:r>
            <a:r>
              <a:rPr dirty="0" sz="2000" spc="-16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timepoints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correlates</a:t>
            </a:r>
            <a:endParaRPr sz="2000">
              <a:latin typeface="Trebuchet MS"/>
              <a:cs typeface="Trebuchet MS"/>
            </a:endParaRPr>
          </a:p>
          <a:p>
            <a:pPr marL="298450">
              <a:lnSpc>
                <a:spcPct val="100000"/>
              </a:lnSpc>
            </a:pPr>
            <a:r>
              <a:rPr dirty="0" sz="2000" spc="-65" b="1">
                <a:solidFill>
                  <a:srgbClr val="205F9A"/>
                </a:solidFill>
                <a:latin typeface="Trebuchet MS"/>
                <a:cs typeface="Trebuchet MS"/>
              </a:rPr>
              <a:t>with</a:t>
            </a:r>
            <a:r>
              <a:rPr dirty="0" sz="2000" spc="-17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70" b="1">
                <a:solidFill>
                  <a:srgbClr val="205F9A"/>
                </a:solidFill>
                <a:latin typeface="Trebuchet MS"/>
                <a:cs typeface="Trebuchet MS"/>
              </a:rPr>
              <a:t>better</a:t>
            </a:r>
            <a:r>
              <a:rPr dirty="0" sz="2000" spc="-12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clinical</a:t>
            </a:r>
            <a:r>
              <a:rPr dirty="0" sz="2000" spc="-19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outcomes.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000">
              <a:latin typeface="Trebuchet MS"/>
              <a:cs typeface="Trebuchet MS"/>
            </a:endParaRPr>
          </a:p>
          <a:p>
            <a:pPr marL="298450" marR="236220" indent="-286385">
              <a:lnSpc>
                <a:spcPct val="100000"/>
              </a:lnSpc>
              <a:buFont typeface="Arial MT"/>
              <a:buChar char="•"/>
              <a:tabLst>
                <a:tab pos="298450" algn="l"/>
              </a:tabLst>
            </a:pPr>
            <a:r>
              <a:rPr dirty="0" sz="2000" spc="-30" b="1">
                <a:solidFill>
                  <a:srgbClr val="205F9A"/>
                </a:solidFill>
                <a:latin typeface="Trebuchet MS"/>
                <a:cs typeface="Trebuchet MS"/>
              </a:rPr>
              <a:t>Ultrasensitive</a:t>
            </a:r>
            <a:r>
              <a:rPr dirty="0" sz="2000" spc="-8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ctDNA</a:t>
            </a:r>
            <a:r>
              <a:rPr dirty="0" sz="2000" spc="-10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Molecular</a:t>
            </a:r>
            <a:r>
              <a:rPr dirty="0" sz="2000" spc="-15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Clearance</a:t>
            </a:r>
            <a:r>
              <a:rPr dirty="0" sz="2000" spc="-15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(mCR)</a:t>
            </a:r>
            <a:r>
              <a:rPr dirty="0" sz="2000" spc="-14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25" b="1">
                <a:solidFill>
                  <a:srgbClr val="205F9A"/>
                </a:solidFill>
                <a:latin typeface="Trebuchet MS"/>
                <a:cs typeface="Trebuchet MS"/>
              </a:rPr>
              <a:t>correlates</a:t>
            </a:r>
            <a:r>
              <a:rPr dirty="0" sz="2000" spc="-15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65" b="1">
                <a:solidFill>
                  <a:srgbClr val="205F9A"/>
                </a:solidFill>
                <a:latin typeface="Trebuchet MS"/>
                <a:cs typeface="Trebuchet MS"/>
              </a:rPr>
              <a:t>with</a:t>
            </a:r>
            <a:r>
              <a:rPr dirty="0" sz="2000" spc="-12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prolonged survival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205F9A"/>
              </a:buClr>
              <a:buFont typeface="Arial MT"/>
              <a:buChar char="•"/>
            </a:pPr>
            <a:endParaRPr sz="20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8450" algn="l"/>
              </a:tabLst>
            </a:pPr>
            <a:r>
              <a:rPr dirty="0" sz="2000" spc="-30" b="1">
                <a:solidFill>
                  <a:srgbClr val="205F9A"/>
                </a:solidFill>
                <a:latin typeface="Trebuchet MS"/>
                <a:cs typeface="Trebuchet MS"/>
              </a:rPr>
              <a:t>Ultrasensitive</a:t>
            </a:r>
            <a:r>
              <a:rPr dirty="0" sz="2000" spc="-114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ctDNA</a:t>
            </a:r>
            <a:r>
              <a:rPr dirty="0" sz="2000" spc="-13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50" b="1">
                <a:solidFill>
                  <a:srgbClr val="205F9A"/>
                </a:solidFill>
                <a:latin typeface="Trebuchet MS"/>
                <a:cs typeface="Trebuchet MS"/>
              </a:rPr>
              <a:t>is</a:t>
            </a:r>
            <a:r>
              <a:rPr dirty="0" sz="2000" spc="-8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50" b="1">
                <a:solidFill>
                  <a:srgbClr val="205F9A"/>
                </a:solidFill>
                <a:latin typeface="Trebuchet MS"/>
                <a:cs typeface="Trebuchet MS"/>
              </a:rPr>
              <a:t>a</a:t>
            </a:r>
            <a:r>
              <a:rPr dirty="0" sz="2000" spc="-17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25" b="1">
                <a:solidFill>
                  <a:srgbClr val="205F9A"/>
                </a:solidFill>
                <a:latin typeface="Trebuchet MS"/>
                <a:cs typeface="Trebuchet MS"/>
              </a:rPr>
              <a:t>tool</a:t>
            </a:r>
            <a:r>
              <a:rPr dirty="0" sz="2000" spc="-17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70" b="1">
                <a:solidFill>
                  <a:srgbClr val="205F9A"/>
                </a:solidFill>
                <a:latin typeface="Trebuchet MS"/>
                <a:cs typeface="Trebuchet MS"/>
              </a:rPr>
              <a:t>for</a:t>
            </a:r>
            <a:r>
              <a:rPr dirty="0" sz="2000" spc="-12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205F9A"/>
                </a:solidFill>
                <a:latin typeface="Trebuchet MS"/>
                <a:cs typeface="Trebuchet MS"/>
              </a:rPr>
              <a:t>pseudoprogressor</a:t>
            </a:r>
            <a:r>
              <a:rPr dirty="0" sz="2000" spc="-11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50" b="1">
                <a:solidFill>
                  <a:srgbClr val="205F9A"/>
                </a:solidFill>
                <a:latin typeface="Trebuchet MS"/>
                <a:cs typeface="Trebuchet MS"/>
              </a:rPr>
              <a:t>patient</a:t>
            </a:r>
            <a:r>
              <a:rPr dirty="0" sz="2000" spc="-14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205F9A"/>
                </a:solidFill>
                <a:latin typeface="Trebuchet MS"/>
                <a:cs typeface="Trebuchet MS"/>
              </a:rPr>
              <a:t>detection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0"/>
              <a:t>Biomarkers</a:t>
            </a:r>
            <a:r>
              <a:rPr dirty="0" spc="-105"/>
              <a:t> </a:t>
            </a:r>
            <a:r>
              <a:rPr dirty="0"/>
              <a:t>and</a:t>
            </a:r>
            <a:r>
              <a:rPr dirty="0" spc="-80"/>
              <a:t> </a:t>
            </a:r>
            <a:r>
              <a:rPr dirty="0"/>
              <a:t>Clonal</a:t>
            </a:r>
            <a:r>
              <a:rPr dirty="0" spc="-160"/>
              <a:t> </a:t>
            </a:r>
            <a:r>
              <a:rPr dirty="0"/>
              <a:t>dynamics</a:t>
            </a:r>
            <a:r>
              <a:rPr dirty="0" spc="-100"/>
              <a:t> </a:t>
            </a:r>
            <a:r>
              <a:rPr dirty="0" spc="-10"/>
              <a:t>Group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951230" y="1515999"/>
            <a:ext cx="1918970" cy="51815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200" spc="-90">
                <a:latin typeface="Trebuchet MS"/>
                <a:cs typeface="Trebuchet MS"/>
              </a:rPr>
              <a:t>Thank</a:t>
            </a:r>
            <a:r>
              <a:rPr dirty="0" sz="3200" spc="-254">
                <a:latin typeface="Trebuchet MS"/>
                <a:cs typeface="Trebuchet MS"/>
              </a:rPr>
              <a:t> </a:t>
            </a:r>
            <a:r>
              <a:rPr dirty="0" sz="3200" spc="-50">
                <a:latin typeface="Trebuchet MS"/>
                <a:cs typeface="Trebuchet MS"/>
              </a:rPr>
              <a:t>you!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045841" y="2614231"/>
            <a:ext cx="2147570" cy="277114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dirty="0" sz="1800" spc="-20" b="1">
                <a:latin typeface="Trebuchet MS"/>
                <a:cs typeface="Trebuchet MS"/>
              </a:rPr>
              <a:t>Acknowledgements</a:t>
            </a:r>
            <a:r>
              <a:rPr dirty="0" sz="1800" spc="-20">
                <a:latin typeface="Trebuchet MS"/>
                <a:cs typeface="Trebuchet MS"/>
              </a:rPr>
              <a:t>: </a:t>
            </a:r>
            <a:r>
              <a:rPr dirty="0" sz="1800" spc="-30">
                <a:latin typeface="Trebuchet MS"/>
                <a:cs typeface="Trebuchet MS"/>
              </a:rPr>
              <a:t>Rodrigo</a:t>
            </a:r>
            <a:r>
              <a:rPr dirty="0" sz="1800" spc="-14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Toledo</a:t>
            </a:r>
            <a:endParaRPr sz="1800">
              <a:latin typeface="Trebuchet MS"/>
              <a:cs typeface="Trebuchet MS"/>
            </a:endParaRPr>
          </a:p>
          <a:p>
            <a:pPr marL="12700" marR="288925">
              <a:lnSpc>
                <a:spcPct val="100099"/>
              </a:lnSpc>
              <a:spcBef>
                <a:spcPts val="15"/>
              </a:spcBef>
            </a:pPr>
            <a:r>
              <a:rPr dirty="0" sz="1800" spc="-30">
                <a:latin typeface="Trebuchet MS"/>
                <a:cs typeface="Trebuchet MS"/>
              </a:rPr>
              <a:t>Elena</a:t>
            </a:r>
            <a:r>
              <a:rPr dirty="0" sz="1800" spc="-11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Garralda </a:t>
            </a:r>
            <a:r>
              <a:rPr dirty="0" sz="1800" spc="-20">
                <a:latin typeface="Trebuchet MS"/>
                <a:cs typeface="Trebuchet MS"/>
              </a:rPr>
              <a:t>Ana</a:t>
            </a:r>
            <a:r>
              <a:rPr dirty="0" sz="1800" spc="-120">
                <a:latin typeface="Trebuchet MS"/>
                <a:cs typeface="Trebuchet MS"/>
              </a:rPr>
              <a:t> </a:t>
            </a:r>
            <a:r>
              <a:rPr dirty="0" sz="1800" spc="-25">
                <a:latin typeface="Trebuchet MS"/>
                <a:cs typeface="Trebuchet MS"/>
              </a:rPr>
              <a:t>Belén</a:t>
            </a:r>
            <a:r>
              <a:rPr dirty="0" sz="1800" spc="-16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Moreno </a:t>
            </a:r>
            <a:r>
              <a:rPr dirty="0" sz="1800" spc="-20">
                <a:latin typeface="Trebuchet MS"/>
                <a:cs typeface="Trebuchet MS"/>
              </a:rPr>
              <a:t>Carlota</a:t>
            </a:r>
            <a:r>
              <a:rPr dirty="0" sz="1800" spc="-16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Arenillas </a:t>
            </a:r>
            <a:r>
              <a:rPr dirty="0" sz="1800">
                <a:latin typeface="Trebuchet MS"/>
                <a:cs typeface="Trebuchet MS"/>
              </a:rPr>
              <a:t>Debayan</a:t>
            </a:r>
            <a:r>
              <a:rPr dirty="0" sz="1800" spc="-175">
                <a:latin typeface="Trebuchet MS"/>
                <a:cs typeface="Trebuchet MS"/>
              </a:rPr>
              <a:t> </a:t>
            </a:r>
            <a:r>
              <a:rPr dirty="0" sz="1800" spc="-20">
                <a:latin typeface="Trebuchet MS"/>
                <a:cs typeface="Trebuchet MS"/>
              </a:rPr>
              <a:t>Datta </a:t>
            </a:r>
            <a:r>
              <a:rPr dirty="0" sz="1800" spc="-40">
                <a:latin typeface="Trebuchet MS"/>
                <a:cs typeface="Trebuchet MS"/>
              </a:rPr>
              <a:t>Aya</a:t>
            </a:r>
            <a:r>
              <a:rPr dirty="0" sz="1800" spc="-17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Louhamane </a:t>
            </a:r>
            <a:r>
              <a:rPr dirty="0" sz="1800">
                <a:latin typeface="Trebuchet MS"/>
                <a:cs typeface="Trebuchet MS"/>
              </a:rPr>
              <a:t>Alessandra</a:t>
            </a:r>
            <a:r>
              <a:rPr dirty="0" sz="1800" spc="-14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Bonilla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Trebuchet MS"/>
                <a:cs typeface="Trebuchet MS"/>
              </a:rPr>
              <a:t>Personalis</a:t>
            </a:r>
            <a:r>
              <a:rPr dirty="0" sz="1800" spc="-15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Inc</a:t>
            </a:r>
            <a:r>
              <a:rPr dirty="0" sz="1800" spc="-114">
                <a:latin typeface="Trebuchet MS"/>
                <a:cs typeface="Trebuchet MS"/>
              </a:rPr>
              <a:t> </a:t>
            </a:r>
            <a:r>
              <a:rPr dirty="0" sz="1800" spc="-20">
                <a:latin typeface="Trebuchet MS"/>
                <a:cs typeface="Trebuchet MS"/>
              </a:rPr>
              <a:t>Team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2650" y="1285875"/>
            <a:ext cx="5838825" cy="4886325"/>
          </a:xfrm>
          <a:prstGeom prst="rect">
            <a:avLst/>
          </a:prstGeom>
        </p:spPr>
      </p:pic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6250" y="1257300"/>
            <a:ext cx="7248525" cy="4657725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7877175" y="0"/>
            <a:ext cx="4267200" cy="1133475"/>
          </a:xfrm>
          <a:custGeom>
            <a:avLst/>
            <a:gdLst/>
            <a:ahLst/>
            <a:cxnLst/>
            <a:rect l="l" t="t" r="r" b="b"/>
            <a:pathLst>
              <a:path w="4267200" h="1133475">
                <a:moveTo>
                  <a:pt x="4267200" y="0"/>
                </a:moveTo>
                <a:lnTo>
                  <a:pt x="0" y="0"/>
                </a:lnTo>
                <a:lnTo>
                  <a:pt x="0" y="706754"/>
                </a:lnTo>
                <a:lnTo>
                  <a:pt x="426720" y="1133475"/>
                </a:lnTo>
                <a:lnTo>
                  <a:pt x="4267200" y="1133475"/>
                </a:lnTo>
                <a:lnTo>
                  <a:pt x="4267200" y="0"/>
                </a:lnTo>
                <a:close/>
              </a:path>
            </a:pathLst>
          </a:custGeom>
          <a:solidFill>
            <a:srgbClr val="E0EAF0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781050" y="1400175"/>
            <a:ext cx="3248025" cy="3086100"/>
            <a:chOff x="781050" y="1400175"/>
            <a:chExt cx="3248025" cy="308610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050" y="1400175"/>
              <a:ext cx="2876550" cy="308610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3295650" y="1866900"/>
              <a:ext cx="723900" cy="171450"/>
            </a:xfrm>
            <a:custGeom>
              <a:avLst/>
              <a:gdLst/>
              <a:ahLst/>
              <a:cxnLst/>
              <a:rect l="l" t="t" r="r" b="b"/>
              <a:pathLst>
                <a:path w="723900" h="171450">
                  <a:moveTo>
                    <a:pt x="638175" y="0"/>
                  </a:moveTo>
                  <a:lnTo>
                    <a:pt x="638175" y="42799"/>
                  </a:lnTo>
                  <a:lnTo>
                    <a:pt x="0" y="42799"/>
                  </a:lnTo>
                  <a:lnTo>
                    <a:pt x="0" y="128524"/>
                  </a:lnTo>
                  <a:lnTo>
                    <a:pt x="638175" y="128524"/>
                  </a:lnTo>
                  <a:lnTo>
                    <a:pt x="638175" y="171450"/>
                  </a:lnTo>
                  <a:lnTo>
                    <a:pt x="723900" y="85725"/>
                  </a:lnTo>
                  <a:lnTo>
                    <a:pt x="638175" y="0"/>
                  </a:lnTo>
                  <a:close/>
                </a:path>
              </a:pathLst>
            </a:custGeom>
            <a:solidFill>
              <a:srgbClr val="15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295650" y="1866900"/>
              <a:ext cx="723900" cy="171450"/>
            </a:xfrm>
            <a:custGeom>
              <a:avLst/>
              <a:gdLst/>
              <a:ahLst/>
              <a:cxnLst/>
              <a:rect l="l" t="t" r="r" b="b"/>
              <a:pathLst>
                <a:path w="723900" h="171450">
                  <a:moveTo>
                    <a:pt x="0" y="42799"/>
                  </a:moveTo>
                  <a:lnTo>
                    <a:pt x="638175" y="42799"/>
                  </a:lnTo>
                  <a:lnTo>
                    <a:pt x="638175" y="0"/>
                  </a:lnTo>
                  <a:lnTo>
                    <a:pt x="723900" y="85725"/>
                  </a:lnTo>
                  <a:lnTo>
                    <a:pt x="638175" y="171450"/>
                  </a:lnTo>
                  <a:lnTo>
                    <a:pt x="638175" y="128524"/>
                  </a:lnTo>
                  <a:lnTo>
                    <a:pt x="0" y="128524"/>
                  </a:lnTo>
                  <a:lnTo>
                    <a:pt x="0" y="42799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727075" y="1220787"/>
            <a:ext cx="3344545" cy="1517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00" i="1">
                <a:latin typeface="Arial"/>
                <a:cs typeface="Arial"/>
              </a:rPr>
              <a:t>Cancer</a:t>
            </a:r>
            <a:r>
              <a:rPr dirty="0" sz="800" spc="90" i="1">
                <a:latin typeface="Arial"/>
                <a:cs typeface="Arial"/>
              </a:rPr>
              <a:t> </a:t>
            </a:r>
            <a:r>
              <a:rPr dirty="0" sz="800" i="1">
                <a:latin typeface="Arial"/>
                <a:cs typeface="Arial"/>
              </a:rPr>
              <a:t>Discov.</a:t>
            </a:r>
            <a:r>
              <a:rPr dirty="0" sz="800" spc="100" i="1">
                <a:latin typeface="Arial"/>
                <a:cs typeface="Arial"/>
              </a:rPr>
              <a:t> </a:t>
            </a:r>
            <a:r>
              <a:rPr dirty="0" sz="800" spc="-10" i="1">
                <a:latin typeface="Arial"/>
                <a:cs typeface="Arial"/>
              </a:rPr>
              <a:t>2021;11(4):858-</a:t>
            </a:r>
            <a:r>
              <a:rPr dirty="0" sz="800" i="1">
                <a:latin typeface="Arial"/>
                <a:cs typeface="Arial"/>
              </a:rPr>
              <a:t>873.</a:t>
            </a:r>
            <a:r>
              <a:rPr dirty="0" sz="800" spc="95" i="1">
                <a:latin typeface="Arial"/>
                <a:cs typeface="Arial"/>
              </a:rPr>
              <a:t> </a:t>
            </a:r>
            <a:r>
              <a:rPr dirty="0" sz="800" spc="-10" i="1">
                <a:latin typeface="Arial"/>
                <a:cs typeface="Arial"/>
              </a:rPr>
              <a:t>doi:10.1158/2159-8290.CD-20-</a:t>
            </a:r>
            <a:r>
              <a:rPr dirty="0" sz="800" spc="-20" i="1">
                <a:latin typeface="Arial"/>
                <a:cs typeface="Arial"/>
              </a:rPr>
              <a:t>1311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77875" y="188594"/>
            <a:ext cx="6102985" cy="87884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50"/>
              </a:spcBef>
            </a:pPr>
            <a:r>
              <a:rPr dirty="0" spc="75"/>
              <a:t>ctDNA</a:t>
            </a:r>
            <a:r>
              <a:rPr dirty="0" spc="-225"/>
              <a:t> </a:t>
            </a:r>
            <a:r>
              <a:rPr dirty="0" spc="130"/>
              <a:t>as</a:t>
            </a:r>
            <a:r>
              <a:rPr dirty="0" spc="-195"/>
              <a:t> </a:t>
            </a:r>
            <a:r>
              <a:rPr dirty="0"/>
              <a:t>a</a:t>
            </a:r>
            <a:r>
              <a:rPr dirty="0" spc="-250"/>
              <a:t> </a:t>
            </a:r>
            <a:r>
              <a:rPr dirty="0" spc="-50"/>
              <a:t>biomarker</a:t>
            </a:r>
            <a:r>
              <a:rPr dirty="0" spc="-225"/>
              <a:t> </a:t>
            </a:r>
            <a:r>
              <a:rPr dirty="0" spc="-55"/>
              <a:t>in</a:t>
            </a:r>
            <a:r>
              <a:rPr dirty="0" spc="-225"/>
              <a:t> </a:t>
            </a:r>
            <a:r>
              <a:rPr dirty="0" spc="-55"/>
              <a:t>liquid</a:t>
            </a:r>
            <a:r>
              <a:rPr dirty="0" spc="-180"/>
              <a:t> </a:t>
            </a:r>
            <a:r>
              <a:rPr dirty="0"/>
              <a:t>biopsy</a:t>
            </a:r>
            <a:r>
              <a:rPr dirty="0" spc="-254"/>
              <a:t> </a:t>
            </a:r>
            <a:r>
              <a:rPr dirty="0" spc="-25"/>
              <a:t>of </a:t>
            </a:r>
            <a:r>
              <a:rPr dirty="0"/>
              <a:t>cancer</a:t>
            </a:r>
            <a:r>
              <a:rPr dirty="0" spc="-200"/>
              <a:t> </a:t>
            </a:r>
            <a:r>
              <a:rPr dirty="0" spc="-10"/>
              <a:t>research</a:t>
            </a:r>
            <a:r>
              <a:rPr dirty="0" spc="-204"/>
              <a:t> </a:t>
            </a:r>
            <a:r>
              <a:rPr dirty="0"/>
              <a:t>and</a:t>
            </a:r>
            <a:r>
              <a:rPr dirty="0" spc="-229"/>
              <a:t> </a:t>
            </a:r>
            <a:r>
              <a:rPr dirty="0" spc="-35"/>
              <a:t>its</a:t>
            </a:r>
            <a:r>
              <a:rPr dirty="0" spc="-170"/>
              <a:t> </a:t>
            </a:r>
            <a:r>
              <a:rPr dirty="0" spc="-10"/>
              <a:t>limitations</a:t>
            </a:r>
          </a:p>
        </p:txBody>
      </p:sp>
      <p:sp>
        <p:nvSpPr>
          <p:cNvPr id="13" name="object 13" descr=""/>
          <p:cNvSpPr txBox="1"/>
          <p:nvPr/>
        </p:nvSpPr>
        <p:spPr>
          <a:xfrm>
            <a:off x="533082" y="4759007"/>
            <a:ext cx="3771265" cy="131127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0" b="1">
                <a:solidFill>
                  <a:srgbClr val="4EA72D"/>
                </a:solidFill>
                <a:latin typeface="Trebuchet MS"/>
                <a:cs typeface="Trebuchet MS"/>
              </a:rPr>
              <a:t>Advantages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664"/>
              </a:lnSpc>
              <a:spcBef>
                <a:spcPts val="50"/>
              </a:spcBef>
            </a:pPr>
            <a:r>
              <a:rPr dirty="0" sz="1400" spc="-55">
                <a:latin typeface="Trebuchet MS"/>
                <a:cs typeface="Trebuchet MS"/>
              </a:rPr>
              <a:t>-</a:t>
            </a:r>
            <a:r>
              <a:rPr dirty="0" sz="1400" spc="-10">
                <a:latin typeface="Trebuchet MS"/>
                <a:cs typeface="Trebuchet MS"/>
              </a:rPr>
              <a:t>Noninvasive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655"/>
              </a:lnSpc>
            </a:pPr>
            <a:r>
              <a:rPr dirty="0" sz="1400" spc="-55">
                <a:latin typeface="Trebuchet MS"/>
                <a:cs typeface="Trebuchet MS"/>
              </a:rPr>
              <a:t>-</a:t>
            </a:r>
            <a:r>
              <a:rPr dirty="0" sz="1400" spc="-30">
                <a:latin typeface="Trebuchet MS"/>
                <a:cs typeface="Trebuchet MS"/>
              </a:rPr>
              <a:t>Multi-</a:t>
            </a:r>
            <a:r>
              <a:rPr dirty="0" sz="1400" spc="-35">
                <a:latin typeface="Trebuchet MS"/>
                <a:cs typeface="Trebuchet MS"/>
              </a:rPr>
              <a:t>analyte</a:t>
            </a:r>
            <a:r>
              <a:rPr dirty="0" sz="1400" spc="-125">
                <a:latin typeface="Trebuchet MS"/>
                <a:cs typeface="Trebuchet MS"/>
              </a:rPr>
              <a:t> </a:t>
            </a:r>
            <a:r>
              <a:rPr dirty="0" sz="1400" spc="-45">
                <a:latin typeface="Trebuchet MS"/>
                <a:cs typeface="Trebuchet MS"/>
              </a:rPr>
              <a:t>testing/combination</a:t>
            </a:r>
            <a:r>
              <a:rPr dirty="0" sz="1400" spc="-7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of</a:t>
            </a:r>
            <a:r>
              <a:rPr dirty="0" sz="1400" spc="-9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biomarkers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664"/>
              </a:lnSpc>
            </a:pPr>
            <a:r>
              <a:rPr dirty="0" sz="1400" spc="-55">
                <a:latin typeface="Trebuchet MS"/>
                <a:cs typeface="Trebuchet MS"/>
              </a:rPr>
              <a:t>-</a:t>
            </a:r>
            <a:r>
              <a:rPr dirty="0" sz="1400">
                <a:latin typeface="Trebuchet MS"/>
                <a:cs typeface="Trebuchet MS"/>
              </a:rPr>
              <a:t>High</a:t>
            </a:r>
            <a:r>
              <a:rPr dirty="0" sz="1400" spc="-1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concordance</a:t>
            </a:r>
            <a:r>
              <a:rPr dirty="0" sz="1400" spc="-85">
                <a:latin typeface="Trebuchet MS"/>
                <a:cs typeface="Trebuchet MS"/>
              </a:rPr>
              <a:t> </a:t>
            </a:r>
            <a:r>
              <a:rPr dirty="0" sz="1400" spc="-55">
                <a:latin typeface="Trebuchet MS"/>
                <a:cs typeface="Trebuchet MS"/>
              </a:rPr>
              <a:t>with</a:t>
            </a:r>
            <a:r>
              <a:rPr dirty="0" sz="1400" spc="-1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tissue</a:t>
            </a:r>
            <a:r>
              <a:rPr dirty="0" sz="1400" spc="-8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biopsy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664"/>
              </a:lnSpc>
              <a:spcBef>
                <a:spcPts val="45"/>
              </a:spcBef>
            </a:pPr>
            <a:r>
              <a:rPr dirty="0" sz="1400" spc="-55">
                <a:latin typeface="Trebuchet MS"/>
                <a:cs typeface="Trebuchet MS"/>
              </a:rPr>
              <a:t>-</a:t>
            </a:r>
            <a:r>
              <a:rPr dirty="0" sz="1400" spc="-10">
                <a:latin typeface="Trebuchet MS"/>
                <a:cs typeface="Trebuchet MS"/>
              </a:rPr>
              <a:t>Easily</a:t>
            </a:r>
            <a:r>
              <a:rPr dirty="0" sz="1400" spc="-130">
                <a:latin typeface="Trebuchet MS"/>
                <a:cs typeface="Trebuchet MS"/>
              </a:rPr>
              <a:t> </a:t>
            </a:r>
            <a:r>
              <a:rPr dirty="0" sz="1400" spc="-45">
                <a:latin typeface="Trebuchet MS"/>
                <a:cs typeface="Trebuchet MS"/>
              </a:rPr>
              <a:t>repeatable</a:t>
            </a:r>
            <a:r>
              <a:rPr dirty="0" sz="1400" spc="-75">
                <a:latin typeface="Trebuchet MS"/>
                <a:cs typeface="Trebuchet MS"/>
              </a:rPr>
              <a:t> </a:t>
            </a:r>
            <a:r>
              <a:rPr dirty="0" sz="1400" spc="-50">
                <a:latin typeface="Trebuchet MS"/>
                <a:cs typeface="Trebuchet MS"/>
              </a:rPr>
              <a:t>at</a:t>
            </a:r>
            <a:r>
              <a:rPr dirty="0" sz="1400" spc="-10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various</a:t>
            </a:r>
            <a:r>
              <a:rPr dirty="0" sz="1400" spc="-100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time</a:t>
            </a:r>
            <a:r>
              <a:rPr dirty="0" sz="1400" spc="-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points</a:t>
            </a:r>
            <a:r>
              <a:rPr dirty="0" sz="1400" spc="-10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during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664"/>
              </a:lnSpc>
            </a:pPr>
            <a:r>
              <a:rPr dirty="0" sz="1400" spc="-10">
                <a:latin typeface="Trebuchet MS"/>
                <a:cs typeface="Trebuchet MS"/>
              </a:rPr>
              <a:t>treatment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723758" y="1273873"/>
            <a:ext cx="93853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0" b="1">
                <a:solidFill>
                  <a:srgbClr val="FF0000"/>
                </a:solidFill>
                <a:latin typeface="Trebuchet MS"/>
                <a:cs typeface="Trebuchet MS"/>
              </a:rPr>
              <a:t>Limitations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723758" y="1493202"/>
            <a:ext cx="428879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55">
                <a:latin typeface="Trebuchet MS"/>
                <a:cs typeface="Trebuchet MS"/>
              </a:rPr>
              <a:t>-</a:t>
            </a:r>
            <a:r>
              <a:rPr dirty="0" sz="1400" spc="-10">
                <a:latin typeface="Trebuchet MS"/>
                <a:cs typeface="Trebuchet MS"/>
              </a:rPr>
              <a:t>Challenging</a:t>
            </a:r>
            <a:r>
              <a:rPr dirty="0" sz="1400" spc="-80">
                <a:latin typeface="Trebuchet MS"/>
                <a:cs typeface="Trebuchet MS"/>
              </a:rPr>
              <a:t> </a:t>
            </a:r>
            <a:r>
              <a:rPr dirty="0" sz="1400" spc="-30">
                <a:latin typeface="Trebuchet MS"/>
                <a:cs typeface="Trebuchet MS"/>
              </a:rPr>
              <a:t>method’s</a:t>
            </a:r>
            <a:r>
              <a:rPr dirty="0" sz="1400" spc="-170">
                <a:latin typeface="Trebuchet MS"/>
                <a:cs typeface="Trebuchet MS"/>
              </a:rPr>
              <a:t> </a:t>
            </a:r>
            <a:r>
              <a:rPr dirty="0" sz="1400" spc="-30">
                <a:latin typeface="Trebuchet MS"/>
                <a:cs typeface="Trebuchet MS"/>
              </a:rPr>
              <a:t>standardization</a:t>
            </a:r>
            <a:r>
              <a:rPr dirty="0" sz="1400" spc="-105">
                <a:latin typeface="Trebuchet MS"/>
                <a:cs typeface="Trebuchet MS"/>
              </a:rPr>
              <a:t> </a:t>
            </a:r>
            <a:r>
              <a:rPr dirty="0" sz="1400" spc="-55">
                <a:latin typeface="Trebuchet MS"/>
                <a:cs typeface="Trebuchet MS"/>
              </a:rPr>
              <a:t>for</a:t>
            </a:r>
            <a:r>
              <a:rPr dirty="0" sz="1400" spc="-95">
                <a:latin typeface="Trebuchet MS"/>
                <a:cs typeface="Trebuchet MS"/>
              </a:rPr>
              <a:t> </a:t>
            </a:r>
            <a:r>
              <a:rPr dirty="0" sz="1400" spc="-30">
                <a:latin typeface="Trebuchet MS"/>
                <a:cs typeface="Trebuchet MS"/>
              </a:rPr>
              <a:t>clinical</a:t>
            </a:r>
            <a:r>
              <a:rPr dirty="0" sz="1400" spc="-5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utility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325234" y="5847715"/>
            <a:ext cx="5706745" cy="27495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110"/>
              </a:spcBef>
            </a:pP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This</a:t>
            </a:r>
            <a:r>
              <a:rPr dirty="0" sz="800" spc="2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dirty="0" sz="800" spc="-4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dirty="0" sz="800" spc="-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modified</a:t>
            </a:r>
            <a:r>
              <a:rPr dirty="0" sz="800" spc="-4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figure</a:t>
            </a:r>
            <a:r>
              <a:rPr dirty="0" sz="800" spc="1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from: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García-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Pardo,</a:t>
            </a:r>
            <a:r>
              <a:rPr dirty="0" sz="800" spc="-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M.,</a:t>
            </a:r>
            <a:r>
              <a:rPr dirty="0" sz="800" spc="-3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Makarem,</a:t>
            </a:r>
            <a:r>
              <a:rPr dirty="0" sz="800" spc="-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M.,</a:t>
            </a:r>
            <a:r>
              <a:rPr dirty="0" sz="800" spc="-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Li, J.J.N.</a:t>
            </a:r>
            <a:r>
              <a:rPr dirty="0" sz="800" spc="-2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212121"/>
                </a:solidFill>
                <a:latin typeface="Calibri"/>
                <a:cs typeface="Calibri"/>
              </a:rPr>
              <a:t>et al.</a:t>
            </a:r>
            <a:r>
              <a:rPr dirty="0" sz="800" spc="-5" i="1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Integrating</a:t>
            </a:r>
            <a:r>
              <a:rPr dirty="0" sz="800" spc="-3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circulating-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free</a:t>
            </a:r>
            <a:r>
              <a:rPr dirty="0" sz="800" spc="2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DNA</a:t>
            </a:r>
            <a:r>
              <a:rPr dirty="0" sz="800" spc="2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(cfDNA)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analysis into</a:t>
            </a:r>
            <a:r>
              <a:rPr dirty="0" sz="800" spc="-3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clinical</a:t>
            </a:r>
            <a:r>
              <a:rPr dirty="0" sz="800" spc="50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practice:</a:t>
            </a:r>
            <a:r>
              <a:rPr dirty="0" sz="800" spc="2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opportunities</a:t>
            </a:r>
            <a:r>
              <a:rPr dirty="0" sz="800" spc="3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and</a:t>
            </a:r>
            <a:r>
              <a:rPr dirty="0" sz="800" spc="1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challenges.</a:t>
            </a:r>
            <a:r>
              <a:rPr dirty="0" sz="800" spc="2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212121"/>
                </a:solidFill>
                <a:latin typeface="Calibri"/>
                <a:cs typeface="Calibri"/>
              </a:rPr>
              <a:t>Br</a:t>
            </a:r>
            <a:r>
              <a:rPr dirty="0" sz="800" spc="30" i="1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212121"/>
                </a:solidFill>
                <a:latin typeface="Calibri"/>
                <a:cs typeface="Calibri"/>
              </a:rPr>
              <a:t>J</a:t>
            </a:r>
            <a:r>
              <a:rPr dirty="0" sz="800" spc="10" i="1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212121"/>
                </a:solidFill>
                <a:latin typeface="Calibri"/>
                <a:cs typeface="Calibri"/>
              </a:rPr>
              <a:t>Cancer</a:t>
            </a:r>
            <a:r>
              <a:rPr dirty="0" sz="800" spc="45" i="1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b="1">
                <a:solidFill>
                  <a:srgbClr val="212121"/>
                </a:solidFill>
                <a:latin typeface="Calibri"/>
                <a:cs typeface="Calibri"/>
              </a:rPr>
              <a:t>127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dirty="0" sz="800" spc="3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592–602</a:t>
            </a:r>
            <a:r>
              <a:rPr dirty="0" sz="800" spc="-5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212121"/>
                </a:solidFill>
                <a:latin typeface="Calibri"/>
                <a:cs typeface="Calibri"/>
              </a:rPr>
              <a:t>(2022).</a:t>
            </a:r>
            <a:r>
              <a:rPr dirty="0" sz="800" spc="3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212121"/>
                </a:solidFill>
                <a:latin typeface="Calibri"/>
                <a:cs typeface="Calibri"/>
              </a:rPr>
              <a:t>https://doi.org/10.1038/s41416-022-01776-</a:t>
            </a:r>
            <a:r>
              <a:rPr dirty="0" sz="800" spc="-50">
                <a:solidFill>
                  <a:srgbClr val="212121"/>
                </a:solidFill>
                <a:latin typeface="Calibri"/>
                <a:cs typeface="Calibri"/>
              </a:rPr>
              <a:t>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200025" y="5019675"/>
            <a:ext cx="251460" cy="617220"/>
          </a:xfrm>
          <a:custGeom>
            <a:avLst/>
            <a:gdLst/>
            <a:ahLst/>
            <a:cxnLst/>
            <a:rect l="l" t="t" r="r" b="b"/>
            <a:pathLst>
              <a:path w="251459" h="617220">
                <a:moveTo>
                  <a:pt x="0" y="76200"/>
                </a:moveTo>
                <a:lnTo>
                  <a:pt x="101307" y="162051"/>
                </a:lnTo>
              </a:path>
              <a:path w="251459" h="617220">
                <a:moveTo>
                  <a:pt x="95250" y="169291"/>
                </a:moveTo>
                <a:lnTo>
                  <a:pt x="241706" y="0"/>
                </a:lnTo>
              </a:path>
              <a:path w="251459" h="617220">
                <a:moveTo>
                  <a:pt x="9525" y="295275"/>
                </a:moveTo>
                <a:lnTo>
                  <a:pt x="110832" y="381127"/>
                </a:lnTo>
              </a:path>
              <a:path w="251459" h="617220">
                <a:moveTo>
                  <a:pt x="104775" y="388366"/>
                </a:moveTo>
                <a:lnTo>
                  <a:pt x="251231" y="219075"/>
                </a:lnTo>
              </a:path>
              <a:path w="251459" h="617220">
                <a:moveTo>
                  <a:pt x="19050" y="523875"/>
                </a:moveTo>
                <a:lnTo>
                  <a:pt x="120357" y="609714"/>
                </a:lnTo>
              </a:path>
              <a:path w="251459" h="617220">
                <a:moveTo>
                  <a:pt x="104775" y="616953"/>
                </a:moveTo>
                <a:lnTo>
                  <a:pt x="251231" y="447675"/>
                </a:lnTo>
              </a:path>
            </a:pathLst>
          </a:custGeom>
          <a:ln w="19050">
            <a:solidFill>
              <a:srgbClr val="4EA7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200025" y="5705475"/>
            <a:ext cx="241935" cy="172085"/>
          </a:xfrm>
          <a:custGeom>
            <a:avLst/>
            <a:gdLst/>
            <a:ahLst/>
            <a:cxnLst/>
            <a:rect l="l" t="t" r="r" b="b"/>
            <a:pathLst>
              <a:path w="241934" h="172085">
                <a:moveTo>
                  <a:pt x="0" y="85725"/>
                </a:moveTo>
                <a:lnTo>
                  <a:pt x="101307" y="171564"/>
                </a:lnTo>
              </a:path>
              <a:path w="241934" h="172085">
                <a:moveTo>
                  <a:pt x="95250" y="169278"/>
                </a:moveTo>
                <a:lnTo>
                  <a:pt x="241706" y="0"/>
                </a:lnTo>
              </a:path>
            </a:pathLst>
          </a:custGeom>
          <a:ln w="19050">
            <a:solidFill>
              <a:srgbClr val="4EA7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7455916" y="1466532"/>
            <a:ext cx="16256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1">
                <a:solidFill>
                  <a:srgbClr val="FF0000"/>
                </a:solidFill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20" name="object 20" descr=""/>
          <p:cNvSpPr txBox="1"/>
          <p:nvPr/>
        </p:nvSpPr>
        <p:spPr>
          <a:xfrm>
            <a:off x="7463408" y="1703006"/>
            <a:ext cx="3237230" cy="4629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35"/>
              </a:lnSpc>
            </a:pPr>
            <a:r>
              <a:rPr dirty="0" baseline="-4629" sz="2700" b="1">
                <a:solidFill>
                  <a:srgbClr val="FF0000"/>
                </a:solidFill>
                <a:latin typeface="Trebuchet MS"/>
                <a:cs typeface="Trebuchet MS"/>
              </a:rPr>
              <a:t>X</a:t>
            </a:r>
            <a:r>
              <a:rPr dirty="0" baseline="-4629" sz="2700" spc="697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-</a:t>
            </a:r>
            <a:r>
              <a:rPr dirty="0" sz="1400" spc="-130">
                <a:latin typeface="Trebuchet MS"/>
                <a:cs typeface="Trebuchet MS"/>
              </a:rPr>
              <a:t> </a:t>
            </a:r>
            <a:r>
              <a:rPr dirty="0" sz="1400" spc="50">
                <a:latin typeface="Trebuchet MS"/>
                <a:cs typeface="Trebuchet MS"/>
              </a:rPr>
              <a:t>Can</a:t>
            </a:r>
            <a:r>
              <a:rPr dirty="0" sz="1400" spc="-150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provide</a:t>
            </a:r>
            <a:r>
              <a:rPr dirty="0" sz="1400" spc="-11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false</a:t>
            </a:r>
            <a:r>
              <a:rPr dirty="0" sz="1400" spc="-11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positives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905"/>
              </a:lnSpc>
            </a:pPr>
            <a:r>
              <a:rPr dirty="0" baseline="-3086" sz="2700" b="1">
                <a:solidFill>
                  <a:srgbClr val="FF0000"/>
                </a:solidFill>
                <a:latin typeface="Trebuchet MS"/>
                <a:cs typeface="Trebuchet MS"/>
              </a:rPr>
              <a:t>X</a:t>
            </a:r>
            <a:r>
              <a:rPr dirty="0" baseline="-3086" sz="2700" spc="-15" b="1">
                <a:solidFill>
                  <a:srgbClr val="FF0000"/>
                </a:solidFill>
                <a:latin typeface="Trebuchet MS"/>
                <a:cs typeface="Trebuchet MS"/>
              </a:rPr>
              <a:t>  </a:t>
            </a:r>
            <a:r>
              <a:rPr dirty="0" sz="1400" spc="-40">
                <a:latin typeface="Trebuchet MS"/>
                <a:cs typeface="Trebuchet MS"/>
              </a:rPr>
              <a:t>-</a:t>
            </a:r>
            <a:r>
              <a:rPr dirty="0" sz="1400" spc="-11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Lack</a:t>
            </a:r>
            <a:r>
              <a:rPr dirty="0" sz="1400" spc="-114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of</a:t>
            </a:r>
            <a:r>
              <a:rPr dirty="0" sz="1400" spc="-150">
                <a:latin typeface="Trebuchet MS"/>
                <a:cs typeface="Trebuchet MS"/>
              </a:rPr>
              <a:t> </a:t>
            </a:r>
            <a:r>
              <a:rPr dirty="0" sz="1400" spc="-40">
                <a:latin typeface="Trebuchet MS"/>
                <a:cs typeface="Trebuchet MS"/>
              </a:rPr>
              <a:t>sensitivity</a:t>
            </a:r>
            <a:r>
              <a:rPr dirty="0" sz="1400" spc="-60">
                <a:latin typeface="Trebuchet MS"/>
                <a:cs typeface="Trebuchet MS"/>
              </a:rPr>
              <a:t> </a:t>
            </a:r>
            <a:r>
              <a:rPr dirty="0" sz="1400" spc="-45">
                <a:latin typeface="Trebuchet MS"/>
                <a:cs typeface="Trebuchet MS"/>
              </a:rPr>
              <a:t>in</a:t>
            </a:r>
            <a:r>
              <a:rPr dirty="0" sz="1400" spc="-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ctDNA</a:t>
            </a:r>
            <a:r>
              <a:rPr dirty="0" sz="1400" spc="-1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detection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8825" y="184785"/>
            <a:ext cx="5915025" cy="87884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50"/>
              </a:spcBef>
            </a:pPr>
            <a:r>
              <a:rPr dirty="0" spc="-85"/>
              <a:t>Patient</a:t>
            </a:r>
            <a:r>
              <a:rPr dirty="0" spc="-250"/>
              <a:t> </a:t>
            </a:r>
            <a:r>
              <a:rPr dirty="0" spc="-10"/>
              <a:t>panel</a:t>
            </a:r>
            <a:r>
              <a:rPr dirty="0" spc="-135"/>
              <a:t> </a:t>
            </a:r>
            <a:r>
              <a:rPr dirty="0" spc="-55"/>
              <a:t>creation</a:t>
            </a:r>
            <a:r>
              <a:rPr dirty="0" spc="-200"/>
              <a:t> </a:t>
            </a:r>
            <a:r>
              <a:rPr dirty="0"/>
              <a:t>and</a:t>
            </a:r>
            <a:r>
              <a:rPr dirty="0" spc="-229"/>
              <a:t> </a:t>
            </a:r>
            <a:r>
              <a:rPr dirty="0" spc="-20"/>
              <a:t>longitudinal </a:t>
            </a:r>
            <a:r>
              <a:rPr dirty="0" spc="50"/>
              <a:t>plasma</a:t>
            </a:r>
            <a:r>
              <a:rPr dirty="0" spc="-235"/>
              <a:t> </a:t>
            </a:r>
            <a:r>
              <a:rPr dirty="0" spc="-35"/>
              <a:t>timepoints</a:t>
            </a:r>
            <a:r>
              <a:rPr dirty="0" spc="-175"/>
              <a:t> </a:t>
            </a:r>
            <a:r>
              <a:rPr dirty="0" spc="-10"/>
              <a:t>sequencing</a:t>
            </a: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2775" y="1304925"/>
            <a:ext cx="8181975" cy="247650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7164" y="3829050"/>
            <a:ext cx="3159610" cy="229304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5211190" y="3796855"/>
            <a:ext cx="6410960" cy="2086610"/>
          </a:xfrm>
          <a:prstGeom prst="rect">
            <a:avLst/>
          </a:prstGeom>
        </p:spPr>
        <p:txBody>
          <a:bodyPr wrap="square" lIns="0" tIns="142240" rIns="0" bIns="0" rtlCol="0" vert="horz">
            <a:spAutoFit/>
          </a:bodyPr>
          <a:lstStyle/>
          <a:p>
            <a:pPr marL="248285" indent="-235585">
              <a:lnSpc>
                <a:spcPct val="100000"/>
              </a:lnSpc>
              <a:spcBef>
                <a:spcPts val="1120"/>
              </a:spcBef>
              <a:buClr>
                <a:srgbClr val="008663"/>
              </a:buClr>
              <a:buFont typeface="Arial MT"/>
              <a:buChar char="•"/>
              <a:tabLst>
                <a:tab pos="248285" algn="l"/>
              </a:tabLst>
            </a:pP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Each</a:t>
            </a:r>
            <a:r>
              <a:rPr dirty="0" sz="1400" spc="-10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50">
                <a:solidFill>
                  <a:srgbClr val="002456"/>
                </a:solidFill>
                <a:latin typeface="Trebuchet MS"/>
                <a:cs typeface="Trebuchet MS"/>
              </a:rPr>
              <a:t>patient</a:t>
            </a:r>
            <a:r>
              <a:rPr dirty="0" sz="1400" spc="-7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55">
                <a:solidFill>
                  <a:srgbClr val="002456"/>
                </a:solidFill>
                <a:latin typeface="Trebuchet MS"/>
                <a:cs typeface="Trebuchet MS"/>
              </a:rPr>
              <a:t>get</a:t>
            </a:r>
            <a:r>
              <a:rPr dirty="0" sz="1400" spc="-7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a</a:t>
            </a:r>
            <a:r>
              <a:rPr dirty="0" sz="1400" spc="-14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002456"/>
                </a:solidFill>
                <a:latin typeface="Trebuchet MS"/>
                <a:cs typeface="Trebuchet MS"/>
              </a:rPr>
              <a:t>personalized</a:t>
            </a:r>
            <a:r>
              <a:rPr dirty="0" sz="1400" spc="-80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30" b="1">
                <a:solidFill>
                  <a:srgbClr val="002456"/>
                </a:solidFill>
                <a:latin typeface="Trebuchet MS"/>
                <a:cs typeface="Trebuchet MS"/>
              </a:rPr>
              <a:t>mutation</a:t>
            </a:r>
            <a:r>
              <a:rPr dirty="0" sz="1400" spc="-65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02456"/>
                </a:solidFill>
                <a:latin typeface="Trebuchet MS"/>
                <a:cs typeface="Trebuchet MS"/>
              </a:rPr>
              <a:t>panel.</a:t>
            </a:r>
            <a:endParaRPr sz="1400">
              <a:latin typeface="Trebuchet MS"/>
              <a:cs typeface="Trebuchet MS"/>
            </a:endParaRPr>
          </a:p>
          <a:p>
            <a:pPr marL="248285" indent="-235585">
              <a:lnSpc>
                <a:spcPct val="100000"/>
              </a:lnSpc>
              <a:spcBef>
                <a:spcPts val="1025"/>
              </a:spcBef>
              <a:buClr>
                <a:srgbClr val="008663"/>
              </a:buClr>
              <a:buFont typeface="Arial MT"/>
              <a:buChar char="•"/>
              <a:tabLst>
                <a:tab pos="248285" algn="l"/>
              </a:tabLst>
            </a:pP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Panels</a:t>
            </a:r>
            <a:r>
              <a:rPr dirty="0" sz="1400" spc="-114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20">
                <a:solidFill>
                  <a:srgbClr val="002456"/>
                </a:solidFill>
                <a:latin typeface="Trebuchet MS"/>
                <a:cs typeface="Trebuchet MS"/>
              </a:rPr>
              <a:t>have</a:t>
            </a:r>
            <a:r>
              <a:rPr dirty="0" sz="1400" spc="-17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a</a:t>
            </a:r>
            <a:r>
              <a:rPr dirty="0" sz="1400" spc="-11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02456"/>
                </a:solidFill>
                <a:latin typeface="Trebuchet MS"/>
                <a:cs typeface="Trebuchet MS"/>
              </a:rPr>
              <a:t>median</a:t>
            </a:r>
            <a:r>
              <a:rPr dirty="0" sz="1400" spc="-95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02456"/>
                </a:solidFill>
                <a:latin typeface="Trebuchet MS"/>
                <a:cs typeface="Trebuchet MS"/>
              </a:rPr>
              <a:t>of</a:t>
            </a:r>
            <a:r>
              <a:rPr dirty="0" sz="1400" spc="-130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85" b="1">
                <a:solidFill>
                  <a:srgbClr val="002456"/>
                </a:solidFill>
                <a:latin typeface="Trebuchet MS"/>
                <a:cs typeface="Trebuchet MS"/>
              </a:rPr>
              <a:t>1830</a:t>
            </a:r>
            <a:r>
              <a:rPr dirty="0" sz="1400" spc="-105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02456"/>
                </a:solidFill>
                <a:latin typeface="Trebuchet MS"/>
                <a:cs typeface="Trebuchet MS"/>
              </a:rPr>
              <a:t>variants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  <a:p>
            <a:pPr marL="248285" indent="-235585">
              <a:lnSpc>
                <a:spcPct val="100000"/>
              </a:lnSpc>
              <a:spcBef>
                <a:spcPts val="1019"/>
              </a:spcBef>
              <a:buClr>
                <a:srgbClr val="008663"/>
              </a:buClr>
              <a:buFont typeface="Arial MT"/>
              <a:buChar char="•"/>
              <a:tabLst>
                <a:tab pos="248285" algn="l"/>
              </a:tabLst>
            </a:pPr>
            <a:r>
              <a:rPr dirty="0" sz="1400" spc="-20">
                <a:solidFill>
                  <a:srgbClr val="002456"/>
                </a:solidFill>
                <a:latin typeface="Trebuchet MS"/>
                <a:cs typeface="Trebuchet MS"/>
              </a:rPr>
              <a:t>Mutation</a:t>
            </a:r>
            <a:r>
              <a:rPr dirty="0" sz="1400" spc="-14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reads</a:t>
            </a:r>
            <a:r>
              <a:rPr dirty="0" sz="1400" spc="-9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45">
                <a:solidFill>
                  <a:srgbClr val="002456"/>
                </a:solidFill>
                <a:latin typeface="Trebuchet MS"/>
                <a:cs typeface="Trebuchet MS"/>
              </a:rPr>
              <a:t>are</a:t>
            </a:r>
            <a:r>
              <a:rPr dirty="0" sz="1400" spc="-114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40">
                <a:solidFill>
                  <a:srgbClr val="002456"/>
                </a:solidFill>
                <a:latin typeface="Trebuchet MS"/>
                <a:cs typeface="Trebuchet MS"/>
              </a:rPr>
              <a:t>quantified</a:t>
            </a:r>
            <a:r>
              <a:rPr dirty="0" sz="1400" spc="-12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in</a:t>
            </a:r>
            <a:r>
              <a:rPr dirty="0" sz="1400" spc="-15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002456"/>
                </a:solidFill>
                <a:latin typeface="Trebuchet MS"/>
                <a:cs typeface="Trebuchet MS"/>
              </a:rPr>
              <a:t>Parts</a:t>
            </a:r>
            <a:r>
              <a:rPr dirty="0" sz="1400" spc="-140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55" b="1">
                <a:solidFill>
                  <a:srgbClr val="002456"/>
                </a:solidFill>
                <a:latin typeface="Trebuchet MS"/>
                <a:cs typeface="Trebuchet MS"/>
              </a:rPr>
              <a:t>Per</a:t>
            </a:r>
            <a:r>
              <a:rPr dirty="0" sz="1400" spc="-105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002456"/>
                </a:solidFill>
                <a:latin typeface="Trebuchet MS"/>
                <a:cs typeface="Trebuchet MS"/>
              </a:rPr>
              <a:t>Million</a:t>
            </a:r>
            <a:r>
              <a:rPr dirty="0" sz="1400" spc="-105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02456"/>
                </a:solidFill>
                <a:latin typeface="Trebuchet MS"/>
                <a:cs typeface="Trebuchet MS"/>
              </a:rPr>
              <a:t>(PPM-ctDNA).</a:t>
            </a:r>
            <a:endParaRPr sz="1400">
              <a:latin typeface="Trebuchet MS"/>
              <a:cs typeface="Trebuchet MS"/>
            </a:endParaRPr>
          </a:p>
          <a:p>
            <a:pPr marL="248285" marR="5080" indent="-236220">
              <a:lnSpc>
                <a:spcPts val="1350"/>
              </a:lnSpc>
              <a:spcBef>
                <a:spcPts val="1345"/>
              </a:spcBef>
              <a:buClr>
                <a:srgbClr val="008663"/>
              </a:buClr>
              <a:buFont typeface="Arial MT"/>
              <a:buChar char="•"/>
              <a:tabLst>
                <a:tab pos="248285" algn="l"/>
              </a:tabLst>
            </a:pPr>
            <a:r>
              <a:rPr dirty="0" sz="1400" spc="-55" b="1">
                <a:solidFill>
                  <a:srgbClr val="002456"/>
                </a:solidFill>
                <a:latin typeface="Trebuchet MS"/>
                <a:cs typeface="Trebuchet MS"/>
              </a:rPr>
              <a:t>LODG5</a:t>
            </a:r>
            <a:r>
              <a:rPr dirty="0" sz="1400" spc="-120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75">
                <a:solidFill>
                  <a:srgbClr val="002456"/>
                </a:solidFill>
                <a:latin typeface="Trebuchet MS"/>
                <a:cs typeface="Trebuchet MS"/>
              </a:rPr>
              <a:t>(The</a:t>
            </a:r>
            <a:r>
              <a:rPr dirty="0" sz="1400" spc="-9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30">
                <a:solidFill>
                  <a:srgbClr val="002456"/>
                </a:solidFill>
                <a:latin typeface="Trebuchet MS"/>
                <a:cs typeface="Trebuchet MS"/>
              </a:rPr>
              <a:t>concentration</a:t>
            </a:r>
            <a:r>
              <a:rPr dirty="0" sz="1400" spc="-13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50">
                <a:solidFill>
                  <a:srgbClr val="002456"/>
                </a:solidFill>
                <a:latin typeface="Trebuchet MS"/>
                <a:cs typeface="Trebuchet MS"/>
              </a:rPr>
              <a:t>at</a:t>
            </a:r>
            <a:r>
              <a:rPr dirty="0" sz="1400" spc="-11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which</a:t>
            </a:r>
            <a:r>
              <a:rPr dirty="0" sz="1400" spc="-12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114">
                <a:solidFill>
                  <a:srgbClr val="002456"/>
                </a:solidFill>
                <a:latin typeface="Trebuchet MS"/>
                <a:cs typeface="Trebuchet MS"/>
              </a:rPr>
              <a:t>95%</a:t>
            </a:r>
            <a:r>
              <a:rPr dirty="0" sz="1400" spc="-15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of</a:t>
            </a:r>
            <a:r>
              <a:rPr dirty="0" sz="1400" spc="-15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40">
                <a:solidFill>
                  <a:srgbClr val="002456"/>
                </a:solidFill>
                <a:latin typeface="Trebuchet MS"/>
                <a:cs typeface="Trebuchet MS"/>
              </a:rPr>
              <a:t>reading</a:t>
            </a:r>
            <a:r>
              <a:rPr dirty="0" sz="1400" spc="-10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would</a:t>
            </a:r>
            <a:r>
              <a:rPr dirty="0" sz="1400" spc="-14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be</a:t>
            </a:r>
            <a:r>
              <a:rPr dirty="0" sz="1400" spc="-8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45">
                <a:solidFill>
                  <a:srgbClr val="002456"/>
                </a:solidFill>
                <a:latin typeface="Trebuchet MS"/>
                <a:cs typeface="Trebuchet MS"/>
              </a:rPr>
              <a:t>positively</a:t>
            </a:r>
            <a:r>
              <a:rPr dirty="0" sz="1400" spc="-6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detected) </a:t>
            </a:r>
            <a:r>
              <a:rPr dirty="0" sz="1400" spc="-55">
                <a:solidFill>
                  <a:srgbClr val="002456"/>
                </a:solidFill>
                <a:latin typeface="Trebuchet MS"/>
                <a:cs typeface="Trebuchet MS"/>
              </a:rPr>
              <a:t>for</a:t>
            </a:r>
            <a:r>
              <a:rPr dirty="0" sz="1400" spc="-14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each</a:t>
            </a:r>
            <a:r>
              <a:rPr dirty="0" sz="1400" spc="-13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patient.</a:t>
            </a:r>
            <a:endParaRPr sz="1400">
              <a:latin typeface="Trebuchet MS"/>
              <a:cs typeface="Trebuchet MS"/>
            </a:endParaRPr>
          </a:p>
          <a:p>
            <a:pPr marL="248285" marR="372110" indent="-236220">
              <a:lnSpc>
                <a:spcPts val="1350"/>
              </a:lnSpc>
              <a:spcBef>
                <a:spcPts val="1355"/>
              </a:spcBef>
              <a:buClr>
                <a:srgbClr val="008663"/>
              </a:buClr>
              <a:buFont typeface="Arial MT"/>
              <a:buChar char="•"/>
              <a:tabLst>
                <a:tab pos="248285" algn="l"/>
              </a:tabLst>
            </a:pPr>
            <a:r>
              <a:rPr dirty="0" sz="1400" spc="-55">
                <a:solidFill>
                  <a:srgbClr val="002456"/>
                </a:solidFill>
                <a:latin typeface="Trebuchet MS"/>
                <a:cs typeface="Trebuchet MS"/>
              </a:rPr>
              <a:t>If</a:t>
            </a:r>
            <a:r>
              <a:rPr dirty="0" sz="1400" spc="-9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35">
                <a:solidFill>
                  <a:srgbClr val="002456"/>
                </a:solidFill>
                <a:latin typeface="Trebuchet MS"/>
                <a:cs typeface="Trebuchet MS"/>
              </a:rPr>
              <a:t>cuantification</a:t>
            </a:r>
            <a:r>
              <a:rPr dirty="0" sz="1400" spc="-10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is</a:t>
            </a:r>
            <a:r>
              <a:rPr dirty="0" sz="1400" spc="-13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less</a:t>
            </a:r>
            <a:r>
              <a:rPr dirty="0" sz="1400" spc="-12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30">
                <a:solidFill>
                  <a:srgbClr val="002456"/>
                </a:solidFill>
                <a:latin typeface="Trebuchet MS"/>
                <a:cs typeface="Trebuchet MS"/>
              </a:rPr>
              <a:t>than</a:t>
            </a:r>
            <a:r>
              <a:rPr dirty="0" sz="1400" spc="-5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LOD</a:t>
            </a:r>
            <a:r>
              <a:rPr dirty="0" sz="1400" spc="-5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35">
                <a:solidFill>
                  <a:srgbClr val="002456"/>
                </a:solidFill>
                <a:latin typeface="Trebuchet MS"/>
                <a:cs typeface="Trebuchet MS"/>
              </a:rPr>
              <a:t>its</a:t>
            </a:r>
            <a:r>
              <a:rPr dirty="0" sz="1400" spc="-6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35">
                <a:solidFill>
                  <a:srgbClr val="002456"/>
                </a:solidFill>
                <a:latin typeface="Trebuchet MS"/>
                <a:cs typeface="Trebuchet MS"/>
              </a:rPr>
              <a:t>determined</a:t>
            </a:r>
            <a:r>
              <a:rPr dirty="0" sz="1400" spc="-90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60">
                <a:solidFill>
                  <a:srgbClr val="002456"/>
                </a:solidFill>
                <a:latin typeface="Trebuchet MS"/>
                <a:cs typeface="Trebuchet MS"/>
              </a:rPr>
              <a:t>that</a:t>
            </a:r>
            <a:r>
              <a:rPr dirty="0" sz="1400" spc="-6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40">
                <a:solidFill>
                  <a:srgbClr val="002456"/>
                </a:solidFill>
                <a:latin typeface="Trebuchet MS"/>
                <a:cs typeface="Trebuchet MS"/>
              </a:rPr>
              <a:t>timepoint</a:t>
            </a:r>
            <a:r>
              <a:rPr dirty="0" sz="1400" spc="-7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002456"/>
                </a:solidFill>
                <a:latin typeface="Trebuchet MS"/>
                <a:cs typeface="Trebuchet MS"/>
              </a:rPr>
              <a:t>had</a:t>
            </a:r>
            <a:r>
              <a:rPr dirty="0" sz="1400" spc="-55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002456"/>
                </a:solidFill>
                <a:latin typeface="Trebuchet MS"/>
                <a:cs typeface="Trebuchet MS"/>
              </a:rPr>
              <a:t>no</a:t>
            </a:r>
            <a:r>
              <a:rPr dirty="0" sz="1400" spc="-140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002456"/>
                </a:solidFill>
                <a:latin typeface="Trebuchet MS"/>
                <a:cs typeface="Trebuchet MS"/>
              </a:rPr>
              <a:t>PPM- </a:t>
            </a:r>
            <a:r>
              <a:rPr dirty="0" sz="1400" b="1">
                <a:solidFill>
                  <a:srgbClr val="002456"/>
                </a:solidFill>
                <a:latin typeface="Trebuchet MS"/>
                <a:cs typeface="Trebuchet MS"/>
              </a:rPr>
              <a:t>ctDNA</a:t>
            </a:r>
            <a:r>
              <a:rPr dirty="0" sz="1400" spc="-30" b="1">
                <a:solidFill>
                  <a:srgbClr val="002456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02456"/>
                </a:solidFill>
                <a:latin typeface="Trebuchet MS"/>
                <a:cs typeface="Trebuchet MS"/>
              </a:rPr>
              <a:t>detected</a:t>
            </a:r>
            <a:r>
              <a:rPr dirty="0" sz="1400" spc="-10">
                <a:solidFill>
                  <a:srgbClr val="002456"/>
                </a:solidFill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575" y="3133725"/>
            <a:ext cx="1800225" cy="371475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9336" y="1259464"/>
            <a:ext cx="1227259" cy="849023"/>
          </a:xfrm>
          <a:prstGeom prst="rect">
            <a:avLst/>
          </a:prstGeom>
        </p:spPr>
      </p:pic>
      <p:sp>
        <p:nvSpPr>
          <p:cNvPr id="11" name="object 11" descr=""/>
          <p:cNvSpPr/>
          <p:nvPr/>
        </p:nvSpPr>
        <p:spPr>
          <a:xfrm>
            <a:off x="2733675" y="1666875"/>
            <a:ext cx="266700" cy="1666875"/>
          </a:xfrm>
          <a:custGeom>
            <a:avLst/>
            <a:gdLst/>
            <a:ahLst/>
            <a:cxnLst/>
            <a:rect l="l" t="t" r="r" b="b"/>
            <a:pathLst>
              <a:path w="266700" h="1666875">
                <a:moveTo>
                  <a:pt x="0" y="0"/>
                </a:moveTo>
                <a:lnTo>
                  <a:pt x="51911" y="1740"/>
                </a:lnTo>
                <a:lnTo>
                  <a:pt x="94297" y="6492"/>
                </a:lnTo>
                <a:lnTo>
                  <a:pt x="122872" y="13555"/>
                </a:lnTo>
                <a:lnTo>
                  <a:pt x="133350" y="22225"/>
                </a:lnTo>
                <a:lnTo>
                  <a:pt x="133350" y="802386"/>
                </a:lnTo>
                <a:lnTo>
                  <a:pt x="143827" y="811055"/>
                </a:lnTo>
                <a:lnTo>
                  <a:pt x="172402" y="818118"/>
                </a:lnTo>
                <a:lnTo>
                  <a:pt x="214788" y="822870"/>
                </a:lnTo>
                <a:lnTo>
                  <a:pt x="266700" y="824611"/>
                </a:lnTo>
                <a:lnTo>
                  <a:pt x="214788" y="826351"/>
                </a:lnTo>
                <a:lnTo>
                  <a:pt x="172402" y="831103"/>
                </a:lnTo>
                <a:lnTo>
                  <a:pt x="143827" y="838166"/>
                </a:lnTo>
                <a:lnTo>
                  <a:pt x="133350" y="846836"/>
                </a:lnTo>
                <a:lnTo>
                  <a:pt x="133350" y="1644650"/>
                </a:lnTo>
                <a:lnTo>
                  <a:pt x="122872" y="1653319"/>
                </a:lnTo>
                <a:lnTo>
                  <a:pt x="94297" y="1660382"/>
                </a:lnTo>
                <a:lnTo>
                  <a:pt x="51911" y="1665134"/>
                </a:lnTo>
                <a:lnTo>
                  <a:pt x="0" y="1666875"/>
                </a:lnTo>
              </a:path>
            </a:pathLst>
          </a:custGeom>
          <a:ln w="19050">
            <a:solidFill>
              <a:srgbClr val="155F8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47625" y="1314450"/>
            <a:ext cx="9357360" cy="5543550"/>
            <a:chOff x="47625" y="1314450"/>
            <a:chExt cx="9357360" cy="5543550"/>
          </a:xfrm>
        </p:grpSpPr>
        <p:sp>
          <p:nvSpPr>
            <p:cNvPr id="4" name="object 4" descr=""/>
            <p:cNvSpPr/>
            <p:nvPr/>
          </p:nvSpPr>
          <p:spPr>
            <a:xfrm>
              <a:off x="47625" y="6286500"/>
              <a:ext cx="4848225" cy="571500"/>
            </a:xfrm>
            <a:custGeom>
              <a:avLst/>
              <a:gdLst/>
              <a:ahLst/>
              <a:cxnLst/>
              <a:rect l="l" t="t" r="r" b="b"/>
              <a:pathLst>
                <a:path w="4848225" h="571500">
                  <a:moveTo>
                    <a:pt x="4848225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4562475" y="571500"/>
                  </a:lnTo>
                  <a:lnTo>
                    <a:pt x="4848225" y="285750"/>
                  </a:lnTo>
                  <a:lnTo>
                    <a:pt x="4848225" y="0"/>
                  </a:lnTo>
                  <a:close/>
                </a:path>
              </a:pathLst>
            </a:custGeom>
            <a:solidFill>
              <a:srgbClr val="E0EA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525" y="1314450"/>
              <a:ext cx="8801100" cy="494347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9115425" y="2676525"/>
              <a:ext cx="280035" cy="1600835"/>
            </a:xfrm>
            <a:custGeom>
              <a:avLst/>
              <a:gdLst/>
              <a:ahLst/>
              <a:cxnLst/>
              <a:rect l="l" t="t" r="r" b="b"/>
              <a:pathLst>
                <a:path w="280034" h="1600835">
                  <a:moveTo>
                    <a:pt x="38100" y="76200"/>
                  </a:moveTo>
                  <a:lnTo>
                    <a:pt x="139446" y="162051"/>
                  </a:lnTo>
                </a:path>
                <a:path w="280034" h="1600835">
                  <a:moveTo>
                    <a:pt x="133350" y="169290"/>
                  </a:moveTo>
                  <a:lnTo>
                    <a:pt x="279780" y="0"/>
                  </a:lnTo>
                </a:path>
                <a:path w="280034" h="1600835">
                  <a:moveTo>
                    <a:pt x="28575" y="428625"/>
                  </a:moveTo>
                  <a:lnTo>
                    <a:pt x="129921" y="514476"/>
                  </a:lnTo>
                </a:path>
                <a:path w="280034" h="1600835">
                  <a:moveTo>
                    <a:pt x="123825" y="521715"/>
                  </a:moveTo>
                  <a:lnTo>
                    <a:pt x="270255" y="352425"/>
                  </a:lnTo>
                </a:path>
                <a:path w="280034" h="1600835">
                  <a:moveTo>
                    <a:pt x="28575" y="771525"/>
                  </a:moveTo>
                  <a:lnTo>
                    <a:pt x="129921" y="857376"/>
                  </a:lnTo>
                </a:path>
                <a:path w="280034" h="1600835">
                  <a:moveTo>
                    <a:pt x="123825" y="864615"/>
                  </a:moveTo>
                  <a:lnTo>
                    <a:pt x="270255" y="695325"/>
                  </a:lnTo>
                </a:path>
                <a:path w="280034" h="1600835">
                  <a:moveTo>
                    <a:pt x="0" y="1143000"/>
                  </a:moveTo>
                  <a:lnTo>
                    <a:pt x="101346" y="1228852"/>
                  </a:lnTo>
                </a:path>
                <a:path w="280034" h="1600835">
                  <a:moveTo>
                    <a:pt x="95250" y="1226566"/>
                  </a:moveTo>
                  <a:lnTo>
                    <a:pt x="241680" y="1057275"/>
                  </a:lnTo>
                </a:path>
                <a:path w="280034" h="1600835">
                  <a:moveTo>
                    <a:pt x="0" y="1514475"/>
                  </a:moveTo>
                  <a:lnTo>
                    <a:pt x="101346" y="1600327"/>
                  </a:lnTo>
                </a:path>
                <a:path w="280034" h="1600835">
                  <a:moveTo>
                    <a:pt x="95250" y="1598041"/>
                  </a:moveTo>
                  <a:lnTo>
                    <a:pt x="241680" y="1428750"/>
                  </a:lnTo>
                </a:path>
              </a:pathLst>
            </a:custGeom>
            <a:ln w="19050">
              <a:solidFill>
                <a:srgbClr val="4EA7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77875" y="220281"/>
            <a:ext cx="5568315" cy="878205"/>
          </a:xfrm>
          <a:prstGeom prst="rect"/>
        </p:spPr>
        <p:txBody>
          <a:bodyPr wrap="square" lIns="0" tIns="5715" rIns="0" bIns="0" rtlCol="0" vert="horz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45"/>
              </a:spcBef>
              <a:tabLst>
                <a:tab pos="5467985" algn="l"/>
              </a:tabLst>
            </a:pPr>
            <a:r>
              <a:rPr dirty="0" spc="-85"/>
              <a:t>Patient</a:t>
            </a:r>
            <a:r>
              <a:rPr dirty="0" spc="-250"/>
              <a:t> </a:t>
            </a:r>
            <a:r>
              <a:rPr dirty="0" spc="-65"/>
              <a:t>recruitment</a:t>
            </a:r>
            <a:r>
              <a:rPr dirty="0" spc="-165"/>
              <a:t> </a:t>
            </a:r>
            <a:r>
              <a:rPr dirty="0"/>
              <a:t>and</a:t>
            </a:r>
            <a:r>
              <a:rPr dirty="0" spc="-155"/>
              <a:t> </a:t>
            </a:r>
            <a:r>
              <a:rPr dirty="0" spc="-40"/>
              <a:t>clinical</a:t>
            </a:r>
            <a:r>
              <a:rPr dirty="0" spc="-145"/>
              <a:t> </a:t>
            </a:r>
            <a:r>
              <a:rPr dirty="0" spc="-20"/>
              <a:t>data </a:t>
            </a:r>
            <a:r>
              <a:rPr dirty="0" u="heavy" spc="-10">
                <a:uFill>
                  <a:solidFill>
                    <a:srgbClr val="6393BA"/>
                  </a:solidFill>
                </a:uFill>
              </a:rPr>
              <a:t>collection</a:t>
            </a:r>
            <a:r>
              <a:rPr dirty="0" u="heavy">
                <a:uFill>
                  <a:solidFill>
                    <a:srgbClr val="6393BA"/>
                  </a:solidFill>
                </a:uFill>
              </a:rPr>
              <a:t>	</a:t>
            </a:r>
          </a:p>
        </p:txBody>
      </p:sp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9445625" y="2039796"/>
            <a:ext cx="2093595" cy="2294890"/>
          </a:xfrm>
          <a:prstGeom prst="rect">
            <a:avLst/>
          </a:prstGeom>
        </p:spPr>
        <p:txBody>
          <a:bodyPr wrap="square" lIns="0" tIns="180975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425"/>
              </a:spcBef>
            </a:pPr>
            <a:r>
              <a:rPr dirty="0" sz="2000" spc="-10" b="1">
                <a:solidFill>
                  <a:srgbClr val="4EA72D"/>
                </a:solidFill>
                <a:latin typeface="Trebuchet MS"/>
                <a:cs typeface="Trebuchet MS"/>
              </a:rPr>
              <a:t>HOMOGENEITY</a:t>
            </a:r>
            <a:endParaRPr sz="2000">
              <a:latin typeface="Trebuchet MS"/>
              <a:cs typeface="Trebuchet MS"/>
            </a:endParaRPr>
          </a:p>
          <a:p>
            <a:pPr algn="just" marL="12700" marR="5080">
              <a:lnSpc>
                <a:spcPct val="147000"/>
              </a:lnSpc>
              <a:spcBef>
                <a:spcPts val="170"/>
              </a:spcBef>
            </a:pPr>
            <a:r>
              <a:rPr dirty="0" sz="1550">
                <a:latin typeface="Trebuchet MS"/>
                <a:cs typeface="Trebuchet MS"/>
              </a:rPr>
              <a:t>Clinical</a:t>
            </a:r>
            <a:r>
              <a:rPr dirty="0" sz="1550" spc="-25">
                <a:latin typeface="Trebuchet MS"/>
                <a:cs typeface="Trebuchet MS"/>
              </a:rPr>
              <a:t> </a:t>
            </a:r>
            <a:r>
              <a:rPr dirty="0" sz="1550" spc="-30">
                <a:latin typeface="Trebuchet MS"/>
                <a:cs typeface="Trebuchet MS"/>
              </a:rPr>
              <a:t>data</a:t>
            </a:r>
            <a:r>
              <a:rPr dirty="0" sz="1550" spc="-85">
                <a:latin typeface="Trebuchet MS"/>
                <a:cs typeface="Trebuchet MS"/>
              </a:rPr>
              <a:t> </a:t>
            </a:r>
            <a:r>
              <a:rPr dirty="0" sz="1550" spc="-10">
                <a:latin typeface="Trebuchet MS"/>
                <a:cs typeface="Trebuchet MS"/>
              </a:rPr>
              <a:t>collection </a:t>
            </a:r>
            <a:r>
              <a:rPr dirty="0" sz="1550">
                <a:latin typeface="Trebuchet MS"/>
                <a:cs typeface="Trebuchet MS"/>
              </a:rPr>
              <a:t>Clinical</a:t>
            </a:r>
            <a:r>
              <a:rPr dirty="0" sz="1550" spc="-25">
                <a:latin typeface="Trebuchet MS"/>
                <a:cs typeface="Trebuchet MS"/>
              </a:rPr>
              <a:t> </a:t>
            </a:r>
            <a:r>
              <a:rPr dirty="0" sz="1550" spc="-30">
                <a:latin typeface="Trebuchet MS"/>
                <a:cs typeface="Trebuchet MS"/>
              </a:rPr>
              <a:t>data</a:t>
            </a:r>
            <a:r>
              <a:rPr dirty="0" sz="1550" spc="-85">
                <a:latin typeface="Trebuchet MS"/>
                <a:cs typeface="Trebuchet MS"/>
              </a:rPr>
              <a:t> </a:t>
            </a:r>
            <a:r>
              <a:rPr dirty="0" sz="1550" spc="-10">
                <a:latin typeface="Trebuchet MS"/>
                <a:cs typeface="Trebuchet MS"/>
              </a:rPr>
              <a:t>evaluation </a:t>
            </a:r>
            <a:r>
              <a:rPr dirty="0" sz="1550">
                <a:latin typeface="Trebuchet MS"/>
                <a:cs typeface="Trebuchet MS"/>
              </a:rPr>
              <a:t>Sample</a:t>
            </a:r>
            <a:r>
              <a:rPr dirty="0" sz="1550" spc="110">
                <a:latin typeface="Trebuchet MS"/>
                <a:cs typeface="Trebuchet MS"/>
              </a:rPr>
              <a:t> </a:t>
            </a:r>
            <a:r>
              <a:rPr dirty="0" sz="1550" spc="-10">
                <a:latin typeface="Trebuchet MS"/>
                <a:cs typeface="Trebuchet MS"/>
              </a:rPr>
              <a:t>collection</a:t>
            </a:r>
            <a:endParaRPr sz="1550">
              <a:latin typeface="Trebuchet MS"/>
              <a:cs typeface="Trebuchet MS"/>
            </a:endParaRPr>
          </a:p>
          <a:p>
            <a:pPr algn="just" marL="12700">
              <a:lnSpc>
                <a:spcPct val="100000"/>
              </a:lnSpc>
              <a:spcBef>
                <a:spcPts val="969"/>
              </a:spcBef>
            </a:pPr>
            <a:r>
              <a:rPr dirty="0" sz="1550">
                <a:latin typeface="Trebuchet MS"/>
                <a:cs typeface="Trebuchet MS"/>
              </a:rPr>
              <a:t>Sample</a:t>
            </a:r>
            <a:r>
              <a:rPr dirty="0" sz="1550" spc="110">
                <a:latin typeface="Trebuchet MS"/>
                <a:cs typeface="Trebuchet MS"/>
              </a:rPr>
              <a:t> </a:t>
            </a:r>
            <a:r>
              <a:rPr dirty="0" sz="1550" spc="-10">
                <a:latin typeface="Trebuchet MS"/>
                <a:cs typeface="Trebuchet MS"/>
              </a:rPr>
              <a:t>processing</a:t>
            </a:r>
            <a:endParaRPr sz="1550">
              <a:latin typeface="Trebuchet MS"/>
              <a:cs typeface="Trebuchet MS"/>
            </a:endParaRPr>
          </a:p>
          <a:p>
            <a:pPr algn="just" marL="12700">
              <a:lnSpc>
                <a:spcPct val="100000"/>
              </a:lnSpc>
              <a:spcBef>
                <a:spcPts val="1075"/>
              </a:spcBef>
            </a:pPr>
            <a:r>
              <a:rPr dirty="0" sz="1550">
                <a:latin typeface="Trebuchet MS"/>
                <a:cs typeface="Trebuchet MS"/>
              </a:rPr>
              <a:t>Sample</a:t>
            </a:r>
            <a:r>
              <a:rPr dirty="0" sz="1550" spc="95">
                <a:latin typeface="Trebuchet MS"/>
                <a:cs typeface="Trebuchet MS"/>
              </a:rPr>
              <a:t> </a:t>
            </a:r>
            <a:r>
              <a:rPr dirty="0" sz="1550" spc="-10">
                <a:latin typeface="Trebuchet MS"/>
                <a:cs typeface="Trebuchet MS"/>
              </a:rPr>
              <a:t>storage</a:t>
            </a:r>
            <a:endParaRPr sz="15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8975" y="487997"/>
            <a:ext cx="2978150" cy="44894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Cohort</a:t>
            </a:r>
            <a:r>
              <a:rPr dirty="0" spc="425"/>
              <a:t> </a:t>
            </a:r>
            <a:r>
              <a:rPr dirty="0" spc="-10"/>
              <a:t>description</a:t>
            </a: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2169" y="1255267"/>
            <a:ext cx="4795910" cy="4788146"/>
          </a:xfrm>
          <a:prstGeom prst="rect">
            <a:avLst/>
          </a:prstGeom>
        </p:spPr>
      </p:pic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388937" y="1553337"/>
          <a:ext cx="2522220" cy="4334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8164"/>
                <a:gridCol w="617220"/>
              </a:tblGrid>
              <a:tr h="133985">
                <a:tc>
                  <a:txBody>
                    <a:bodyPr/>
                    <a:lstStyle/>
                    <a:p>
                      <a:pPr marL="31750" marR="48260">
                        <a:lnSpc>
                          <a:spcPts val="935"/>
                        </a:lnSpc>
                        <a:tabLst>
                          <a:tab pos="1769110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Colorectal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ts val="935"/>
                        </a:lnSpc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52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0"/>
                </a:tc>
              </a:tr>
              <a:tr h="140335">
                <a:tc>
                  <a:txBody>
                    <a:bodyPr/>
                    <a:lstStyle/>
                    <a:p>
                      <a:pPr marL="31750" marR="4826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769110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Gastrointestinal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27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39700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gastric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8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pancreas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7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liver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biliary_tract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20">
                          <a:latin typeface="Trebuchet MS"/>
                          <a:cs typeface="Trebuchet MS"/>
                        </a:rPr>
                        <a:t>anal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2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vater_ampoule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1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jejunum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1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 marR="4826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769110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Melanoma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26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melanoma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25">
                          <a:latin typeface="Trebuchet MS"/>
                          <a:cs typeface="Trebuchet MS"/>
                        </a:rPr>
                        <a:t>24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5">
                          <a:latin typeface="Trebuchet MS"/>
                          <a:cs typeface="Trebuchet MS"/>
                        </a:rPr>
                        <a:t>uveal</a:t>
                      </a:r>
                      <a:r>
                        <a:rPr dirty="0" sz="800" spc="-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10">
                          <a:latin typeface="Trebuchet MS"/>
                          <a:cs typeface="Trebuchet MS"/>
                        </a:rPr>
                        <a:t>melanoma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2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 marR="4826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769110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Genitourinary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24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39700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urinary_tract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25">
                          <a:latin typeface="Trebuchet MS"/>
                          <a:cs typeface="Trebuchet MS"/>
                        </a:rPr>
                        <a:t>13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kidney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9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prostate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2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 marR="4826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769110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Gynecologic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1G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ovary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25">
                          <a:latin typeface="Trebuchet MS"/>
                          <a:cs typeface="Trebuchet MS"/>
                        </a:rPr>
                        <a:t>13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endometrium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39700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cervix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2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 marR="4826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769110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Breast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16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20">
                          <a:latin typeface="Trebuchet MS"/>
                          <a:cs typeface="Trebuchet MS"/>
                        </a:rPr>
                        <a:t>TNBC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25">
                          <a:latin typeface="Trebuchet MS"/>
                          <a:cs typeface="Trebuchet MS"/>
                        </a:rPr>
                        <a:t>12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Luminal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39700">
                <a:tc>
                  <a:txBody>
                    <a:bodyPr/>
                    <a:lstStyle/>
                    <a:p>
                      <a:pPr marL="31750" marR="4826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769110" algn="l"/>
                        </a:tabLst>
                      </a:pPr>
                      <a:r>
                        <a:rPr dirty="0" u="sng" sz="800" spc="-4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Head</a:t>
                      </a:r>
                      <a:r>
                        <a:rPr dirty="0" u="sng" sz="800" spc="-15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u="sng" sz="800" spc="-4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dirty="0" u="sng" sz="800" spc="-2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Neck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323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25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14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820545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NSCLC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5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G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820545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Melanoma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5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G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397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820545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Neuroendocrine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5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3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  <a:tabLst>
                          <a:tab pos="1820545" algn="l"/>
                        </a:tabLst>
                      </a:pPr>
                      <a:r>
                        <a:rPr dirty="0" u="sng" sz="800" spc="-1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Others</a:t>
                      </a:r>
                      <a:r>
                        <a:rPr dirty="0" u="sng" sz="80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	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u="sng" sz="800" spc="-50" b="1">
                          <a:uFill>
                            <a:solidFill>
                              <a:srgbClr val="44B3E0"/>
                            </a:solidFill>
                          </a:uFill>
                          <a:latin typeface="Trebuchet MS"/>
                          <a:cs typeface="Trebuchet MS"/>
                        </a:rPr>
                        <a:t>3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Chordoma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1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40335">
                <a:tc>
                  <a:txBody>
                    <a:bodyPr/>
                    <a:lstStyle/>
                    <a:p>
                      <a:pPr marL="87630" marR="5334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unknown_primary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1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  <a:tr h="133985">
                <a:tc>
                  <a:txBody>
                    <a:bodyPr/>
                    <a:lstStyle/>
                    <a:p>
                      <a:pPr marL="87630" marR="533400">
                        <a:lnSpc>
                          <a:spcPts val="930"/>
                        </a:lnSpc>
                        <a:spcBef>
                          <a:spcPts val="25"/>
                        </a:spcBef>
                      </a:pPr>
                      <a:r>
                        <a:rPr dirty="0" sz="800" spc="-10">
                          <a:latin typeface="Trebuchet MS"/>
                          <a:cs typeface="Trebuchet MS"/>
                        </a:rPr>
                        <a:t>Sarcoma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930"/>
                        </a:lnSpc>
                        <a:spcBef>
                          <a:spcPts val="25"/>
                        </a:spcBef>
                      </a:pPr>
                      <a:r>
                        <a:rPr dirty="0" sz="800" spc="-50">
                          <a:latin typeface="Trebuchet MS"/>
                          <a:cs typeface="Trebuchet MS"/>
                        </a:rPr>
                        <a:t>1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175"/>
                </a:tc>
              </a:tr>
            </a:tbl>
          </a:graphicData>
        </a:graphic>
      </p:graphicFrame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8004175" y="381508"/>
          <a:ext cx="4090670" cy="57194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675"/>
                <a:gridCol w="699769"/>
                <a:gridCol w="796290"/>
                <a:gridCol w="796289"/>
                <a:gridCol w="769620"/>
                <a:gridCol w="371475"/>
              </a:tblGrid>
              <a:tr h="120650">
                <a:tc gridSpan="2"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10"/>
                        </a:lnSpc>
                        <a:spcBef>
                          <a:spcPts val="140"/>
                        </a:spcBef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Overall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7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2890">
                        <a:lnSpc>
                          <a:spcPts val="710"/>
                        </a:lnSpc>
                        <a:spcBef>
                          <a:spcPts val="140"/>
                        </a:spcBef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Primary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7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660" marR="3175">
                        <a:lnSpc>
                          <a:spcPts val="710"/>
                        </a:lnSpc>
                        <a:spcBef>
                          <a:spcPts val="140"/>
                        </a:spcBef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Validation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7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53340" marR="3175">
                        <a:lnSpc>
                          <a:spcPts val="705"/>
                        </a:lnSpc>
                      </a:pPr>
                      <a:r>
                        <a:rPr dirty="0" sz="650" spc="-30" b="1">
                          <a:latin typeface="Trebuchet MS"/>
                          <a:cs typeface="Trebuchet MS"/>
                        </a:rPr>
                        <a:t>P-</a:t>
                      </a:r>
                      <a:r>
                        <a:rPr dirty="0" sz="650" spc="-10" b="1">
                          <a:latin typeface="Trebuchet MS"/>
                          <a:cs typeface="Trebuchet MS"/>
                        </a:rPr>
                        <a:t>value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05"/>
                        </a:lnSpc>
                        <a:spcBef>
                          <a:spcPts val="140"/>
                        </a:spcBef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N=202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7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705"/>
                        </a:lnSpc>
                        <a:spcBef>
                          <a:spcPts val="140"/>
                        </a:spcBef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N=136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7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0" marR="3175">
                        <a:lnSpc>
                          <a:spcPts val="705"/>
                        </a:lnSpc>
                        <a:spcBef>
                          <a:spcPts val="140"/>
                        </a:spcBef>
                      </a:pPr>
                      <a:r>
                        <a:rPr dirty="0" sz="650" spc="-20" b="1">
                          <a:latin typeface="Trebuchet MS"/>
                          <a:cs typeface="Trebuchet MS"/>
                        </a:rPr>
                        <a:t>N=66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7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05"/>
                        </a:lnSpc>
                        <a:spcBef>
                          <a:spcPts val="145"/>
                        </a:spcBef>
                      </a:pPr>
                      <a:r>
                        <a:rPr dirty="0" sz="650" spc="-20" b="1">
                          <a:latin typeface="Trebuchet MS"/>
                          <a:cs typeface="Trebuchet MS"/>
                        </a:rPr>
                        <a:t>Patients</a:t>
                      </a:r>
                      <a:r>
                        <a:rPr dirty="0" sz="65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(%)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84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ts val="705"/>
                        </a:lnSpc>
                        <a:spcBef>
                          <a:spcPts val="145"/>
                        </a:spcBef>
                      </a:pPr>
                      <a:r>
                        <a:rPr dirty="0" sz="650" spc="-20" b="1">
                          <a:latin typeface="Trebuchet MS"/>
                          <a:cs typeface="Trebuchet MS"/>
                        </a:rPr>
                        <a:t>Patients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(%)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84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275" marR="3175">
                        <a:lnSpc>
                          <a:spcPts val="705"/>
                        </a:lnSpc>
                        <a:spcBef>
                          <a:spcPts val="145"/>
                        </a:spcBef>
                      </a:pPr>
                      <a:r>
                        <a:rPr dirty="0" sz="650" spc="-20" b="1">
                          <a:latin typeface="Trebuchet MS"/>
                          <a:cs typeface="Trebuchet MS"/>
                        </a:rPr>
                        <a:t>Patients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(%)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184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3840">
                <a:tc grid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 spc="-20" b="1">
                          <a:latin typeface="Trebuchet MS"/>
                          <a:cs typeface="Trebuchet MS"/>
                        </a:rPr>
                        <a:t>Age</a:t>
                      </a:r>
                      <a:r>
                        <a:rPr dirty="0" sz="650" spc="-7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30" b="1">
                          <a:latin typeface="Trebuchet MS"/>
                          <a:cs typeface="Trebuchet MS"/>
                        </a:rPr>
                        <a:t>(years</a:t>
                      </a:r>
                      <a:r>
                        <a:rPr dirty="0" sz="650" spc="-12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40" b="1">
                          <a:latin typeface="Trebuchet MS"/>
                          <a:cs typeface="Trebuchet MS"/>
                        </a:rPr>
                        <a:t>)</a:t>
                      </a:r>
                      <a:r>
                        <a:rPr dirty="0" sz="650" spc="-8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median</a:t>
                      </a:r>
                      <a:r>
                        <a:rPr dirty="0" sz="650" spc="1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0" b="1">
                          <a:latin typeface="Trebuchet MS"/>
                          <a:cs typeface="Trebuchet MS"/>
                        </a:rPr>
                        <a:t>(IQR)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63.0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(54.0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70.0)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61.5</a:t>
                      </a:r>
                      <a:r>
                        <a:rPr dirty="0" sz="6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(53.0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69.2)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64.5</a:t>
                      </a:r>
                      <a:r>
                        <a:rPr dirty="0" sz="6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(55.5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72.0)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0,207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3840">
                <a:tc grid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Previous</a:t>
                      </a:r>
                      <a:r>
                        <a:rPr dirty="0" sz="650" spc="4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antineoplastic</a:t>
                      </a:r>
                      <a:r>
                        <a:rPr dirty="0" sz="65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0" b="1">
                          <a:latin typeface="Trebuchet MS"/>
                          <a:cs typeface="Trebuchet MS"/>
                        </a:rPr>
                        <a:t>lines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 b="1">
                          <a:latin typeface="Calibri"/>
                          <a:cs typeface="Calibri"/>
                        </a:rPr>
                        <a:t>198</a:t>
                      </a:r>
                      <a:r>
                        <a:rPr dirty="0" sz="650" spc="6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 b="1">
                          <a:latin typeface="Calibri"/>
                          <a:cs typeface="Calibri"/>
                        </a:rPr>
                        <a:t>(98.0)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134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(98.5)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64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(97.0)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700"/>
                        </a:lnSpc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0,835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3840">
                <a:tc grid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Previous</a:t>
                      </a:r>
                      <a:r>
                        <a:rPr dirty="0" sz="65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 b="1">
                          <a:latin typeface="Trebuchet MS"/>
                          <a:cs typeface="Trebuchet MS"/>
                        </a:rPr>
                        <a:t>immunotherapy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 b="1">
                          <a:latin typeface="Calibri"/>
                          <a:cs typeface="Calibri"/>
                        </a:rPr>
                        <a:t>99</a:t>
                      </a:r>
                      <a:r>
                        <a:rPr dirty="0" sz="650" spc="9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 b="1">
                          <a:latin typeface="Calibri"/>
                          <a:cs typeface="Calibri"/>
                        </a:rPr>
                        <a:t>(49.0)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64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(47.1)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35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(53.0)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700"/>
                        </a:lnSpc>
                      </a:pPr>
                      <a:r>
                        <a:rPr dirty="0" sz="650" spc="-10">
                          <a:latin typeface="Trebuchet MS"/>
                          <a:cs typeface="Trebuchet MS"/>
                        </a:rPr>
                        <a:t>0,518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476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Cancer</a:t>
                      </a:r>
                      <a:r>
                        <a:rPr dirty="0" sz="650" spc="-4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 b="1">
                          <a:latin typeface="Trebuchet MS"/>
                          <a:cs typeface="Trebuchet MS"/>
                        </a:rPr>
                        <a:t>group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40"/>
                        </a:lnSpc>
                        <a:spcBef>
                          <a:spcPts val="110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BC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40"/>
                        </a:lnSpc>
                        <a:spcBef>
                          <a:spcPts val="1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16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(7.9)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40"/>
                        </a:lnSpc>
                        <a:spcBef>
                          <a:spcPts val="1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13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(9.6)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40"/>
                        </a:lnSpc>
                        <a:spcBef>
                          <a:spcPts val="1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11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89535" marR="3175">
                        <a:lnSpc>
                          <a:spcPct val="100000"/>
                        </a:lnSpc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0,047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0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CRC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52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(25.7)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5"/>
                        </a:lnSpc>
                        <a:spcBef>
                          <a:spcPts val="1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40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(29.4)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5"/>
                        </a:lnSpc>
                        <a:spcBef>
                          <a:spcPts val="1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(18.2)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GI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27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(13.4)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15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(11.0)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(18.2)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GU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24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(11.9)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13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(9.6)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11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(16.7)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GYN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19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(9.4)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(8.8)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(10.6)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ME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9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6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5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6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(3.0)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0"/>
                        </a:lnSpc>
                        <a:spcBef>
                          <a:spcPts val="114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MN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0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26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(12.9)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0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16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(11.8)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0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(15.2)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NE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(2.2)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 spc="-10" b="1">
                          <a:latin typeface="Calibri"/>
                          <a:cs typeface="Calibri"/>
                        </a:rPr>
                        <a:t>NSCLC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9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z="6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(3.7)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30"/>
                        </a:lnSpc>
                        <a:spcBef>
                          <a:spcPts val="12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6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(6.1)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 spc="-10" b="1">
                          <a:latin typeface="Calibri"/>
                          <a:cs typeface="Calibri"/>
                        </a:rPr>
                        <a:t>SCCHN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(6.9)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(8.8)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(3.0)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 spc="-50" b="1">
                          <a:latin typeface="Calibri"/>
                          <a:cs typeface="Calibri"/>
                        </a:rPr>
                        <a:t>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5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(1.5)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row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650" spc="-10" b="1">
                          <a:latin typeface="Trebuchet MS"/>
                          <a:cs typeface="Trebuchet MS"/>
                        </a:rPr>
                        <a:t>Gender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 spc="-10" b="1">
                          <a:latin typeface="Calibri"/>
                          <a:cs typeface="Calibri"/>
                        </a:rPr>
                        <a:t>Female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94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(46.5)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61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(44.9)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25"/>
                        </a:lnSpc>
                        <a:spcBef>
                          <a:spcPts val="12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33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(50.0)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9535" marR="31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0,591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30"/>
                        </a:spcBef>
                      </a:pPr>
                      <a:r>
                        <a:rPr dirty="0" sz="650" spc="-20" b="1">
                          <a:latin typeface="Calibri"/>
                          <a:cs typeface="Calibri"/>
                        </a:rPr>
                        <a:t>Male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5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108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(53.5)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25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75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(55.1)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25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33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(50.0)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row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 spc="-20" b="1">
                          <a:latin typeface="Trebuchet MS"/>
                          <a:cs typeface="Trebuchet MS"/>
                        </a:rPr>
                        <a:t>ECOG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 spc="-50" b="1">
                          <a:latin typeface="Calibri"/>
                          <a:cs typeface="Calibri"/>
                        </a:rPr>
                        <a:t>0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102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(53.4)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72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(56.7)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30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(46.9)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9535" marR="317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0,258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 spc="-50" b="1">
                          <a:latin typeface="Calibri"/>
                          <a:cs typeface="Calibri"/>
                        </a:rPr>
                        <a:t>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89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(46.6)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55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(43.3)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720"/>
                        </a:lnSpc>
                        <a:spcBef>
                          <a:spcPts val="13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34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(53.1)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0489">
                <a:tc rowSpan="2">
                  <a:txBody>
                    <a:bodyPr/>
                    <a:lstStyle/>
                    <a:p>
                      <a:pPr marL="9525">
                        <a:lnSpc>
                          <a:spcPts val="700"/>
                        </a:lnSpc>
                        <a:spcBef>
                          <a:spcPts val="65"/>
                        </a:spcBef>
                      </a:pPr>
                      <a:r>
                        <a:rPr dirty="0" sz="600" spc="-10" b="1">
                          <a:latin typeface="Trebuchet MS"/>
                          <a:cs typeface="Trebuchet MS"/>
                        </a:rPr>
                        <a:t>Hepatic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  <a:p>
                      <a:pPr marL="9525">
                        <a:lnSpc>
                          <a:spcPts val="695"/>
                        </a:lnSpc>
                      </a:pPr>
                      <a:r>
                        <a:rPr dirty="0" sz="600" spc="-35" b="1">
                          <a:latin typeface="Trebuchet MS"/>
                          <a:cs typeface="Trebuchet MS"/>
                        </a:rPr>
                        <a:t>metastases</a:t>
                      </a:r>
                      <a:r>
                        <a:rPr dirty="0" sz="600" spc="-1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5" b="1">
                          <a:latin typeface="Trebuchet MS"/>
                          <a:cs typeface="Trebuchet MS"/>
                        </a:rPr>
                        <a:t>at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  <a:p>
                      <a:pPr marL="9525">
                        <a:lnSpc>
                          <a:spcPts val="600"/>
                        </a:lnSpc>
                        <a:spcBef>
                          <a:spcPts val="30"/>
                        </a:spcBef>
                      </a:pPr>
                      <a:r>
                        <a:rPr dirty="0" sz="600" spc="-35" b="1">
                          <a:latin typeface="Trebuchet MS"/>
                          <a:cs typeface="Trebuchet MS"/>
                        </a:rPr>
                        <a:t>Baselin</a:t>
                      </a:r>
                      <a:r>
                        <a:rPr dirty="0" sz="600" spc="-9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50" b="1">
                          <a:latin typeface="Trebuchet MS"/>
                          <a:cs typeface="Trebuchet MS"/>
                        </a:rPr>
                        <a:t>e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80"/>
                        </a:lnSpc>
                        <a:spcBef>
                          <a:spcPts val="90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No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80"/>
                        </a:lnSpc>
                        <a:spcBef>
                          <a:spcPts val="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90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(44.6)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680"/>
                        </a:lnSpc>
                        <a:spcBef>
                          <a:spcPts val="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64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(47.1)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680"/>
                        </a:lnSpc>
                        <a:spcBef>
                          <a:spcPts val="9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26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(39.4)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14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11760" marR="3175">
                        <a:lnSpc>
                          <a:spcPct val="100000"/>
                        </a:lnSpc>
                      </a:pPr>
                      <a:r>
                        <a:rPr dirty="0" sz="650" spc="-20">
                          <a:latin typeface="Calibri"/>
                          <a:cs typeface="Calibri"/>
                        </a:rPr>
                        <a:t>0,38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0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50" spc="-25" b="1">
                          <a:latin typeface="Calibri"/>
                          <a:cs typeface="Calibri"/>
                        </a:rPr>
                        <a:t>Yes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112</a:t>
                      </a:r>
                      <a:r>
                        <a:rPr dirty="0" sz="6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(55.4)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72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(52.9)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40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(60.6)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7490">
                <a:tc grid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600" spc="-45" b="1">
                          <a:latin typeface="Trebuchet MS"/>
                          <a:cs typeface="Trebuchet MS"/>
                        </a:rPr>
                        <a:t>Leukocytes</a:t>
                      </a:r>
                      <a:r>
                        <a:rPr dirty="0" sz="60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65" b="1">
                          <a:latin typeface="Trebuchet MS"/>
                          <a:cs typeface="Trebuchet MS"/>
                        </a:rPr>
                        <a:t>(10^G/L)</a:t>
                      </a:r>
                      <a:r>
                        <a:rPr dirty="0" sz="600" spc="1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</a:t>
                      </a:r>
                      <a:r>
                        <a:rPr dirty="0" sz="600" spc="-8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10" b="1">
                          <a:latin typeface="Trebuchet MS"/>
                          <a:cs typeface="Trebuchet MS"/>
                        </a:rPr>
                        <a:t>emedian,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  <a:p>
                      <a:pPr marL="9525">
                        <a:lnSpc>
                          <a:spcPts val="625"/>
                        </a:lnSpc>
                        <a:spcBef>
                          <a:spcPts val="30"/>
                        </a:spcBef>
                      </a:pP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6.9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(5.7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8.8)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6.8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(5.7</a:t>
                      </a:r>
                      <a:r>
                        <a:rPr dirty="0" sz="6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8.6)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7.3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(5.6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8.9)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0,561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6854">
                <a:tc gridSpan="2">
                  <a:txBody>
                    <a:bodyPr/>
                    <a:lstStyle/>
                    <a:p>
                      <a:pPr marL="9525" marR="27305">
                        <a:lnSpc>
                          <a:spcPct val="104200"/>
                        </a:lnSpc>
                        <a:spcBef>
                          <a:spcPts val="270"/>
                        </a:spcBef>
                      </a:pPr>
                      <a:r>
                        <a:rPr dirty="0" sz="600" spc="-45" b="1">
                          <a:latin typeface="Trebuchet MS"/>
                          <a:cs typeface="Trebuchet MS"/>
                        </a:rPr>
                        <a:t>Neutrophils</a:t>
                      </a:r>
                      <a:r>
                        <a:rPr dirty="0" sz="600" spc="-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65" b="1">
                          <a:latin typeface="Trebuchet MS"/>
                          <a:cs typeface="Trebuchet MS"/>
                        </a:rPr>
                        <a:t>(10^G/L)</a:t>
                      </a:r>
                      <a:r>
                        <a:rPr dirty="0" sz="600" spc="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(Baseline</a:t>
                      </a:r>
                      <a:r>
                        <a:rPr dirty="0" sz="600" spc="6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60" b="1">
                          <a:latin typeface="Trebuchet MS"/>
                          <a:cs typeface="Trebuchet MS"/>
                        </a:rPr>
                        <a:t>med</a:t>
                      </a:r>
                      <a:r>
                        <a:rPr dirty="0" sz="600" spc="-9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ian,</a:t>
                      </a:r>
                      <a:r>
                        <a:rPr dirty="0" sz="600" spc="5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4.5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(3.6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5.9)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4.5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(3.6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5.8)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4.4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(3.6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6.1)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0,636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7490">
                <a:tc grid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600" spc="-50" b="1">
                          <a:latin typeface="Trebuchet MS"/>
                          <a:cs typeface="Trebuchet MS"/>
                        </a:rPr>
                        <a:t>Lymphocytes</a:t>
                      </a:r>
                      <a:r>
                        <a:rPr dirty="0" sz="600" spc="3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65" b="1">
                          <a:latin typeface="Trebuchet MS"/>
                          <a:cs typeface="Trebuchet MS"/>
                        </a:rPr>
                        <a:t>(10^G/L)</a:t>
                      </a:r>
                      <a:r>
                        <a:rPr dirty="0" sz="600" spc="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</a:t>
                      </a:r>
                      <a:r>
                        <a:rPr dirty="0" sz="600" spc="-8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50" b="1">
                          <a:latin typeface="Trebuchet MS"/>
                          <a:cs typeface="Trebuchet MS"/>
                        </a:rPr>
                        <a:t>e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  <a:p>
                      <a:pPr marL="9525">
                        <a:lnSpc>
                          <a:spcPts val="620"/>
                        </a:lnSpc>
                        <a:spcBef>
                          <a:spcPts val="30"/>
                        </a:spcBef>
                      </a:pPr>
                      <a:r>
                        <a:rPr dirty="0" sz="600" spc="-45" b="1">
                          <a:latin typeface="Trebuchet MS"/>
                          <a:cs typeface="Trebuchet MS"/>
                        </a:rPr>
                        <a:t>median,</a:t>
                      </a:r>
                      <a:r>
                        <a:rPr dirty="0" sz="60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508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1.4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(1.0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1.8)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1.4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(1.1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1.8)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1.4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(1.0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1.9)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0,657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0180">
                <a:tc gridSpan="2">
                  <a:txBody>
                    <a:bodyPr/>
                    <a:lstStyle/>
                    <a:p>
                      <a:pPr marL="9525">
                        <a:lnSpc>
                          <a:spcPts val="645"/>
                        </a:lnSpc>
                        <a:spcBef>
                          <a:spcPts val="595"/>
                        </a:spcBef>
                      </a:pPr>
                      <a:r>
                        <a:rPr dirty="0" sz="600" spc="-50" b="1">
                          <a:latin typeface="Trebuchet MS"/>
                          <a:cs typeface="Trebuchet MS"/>
                        </a:rPr>
                        <a:t>NL</a:t>
                      </a:r>
                      <a:r>
                        <a:rPr dirty="0" sz="600" spc="-4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35" b="1">
                          <a:latin typeface="Trebuchet MS"/>
                          <a:cs typeface="Trebuchet MS"/>
                        </a:rPr>
                        <a:t>ratio</a:t>
                      </a:r>
                      <a:r>
                        <a:rPr dirty="0" sz="600" spc="-1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(Baseline</a:t>
                      </a:r>
                      <a:r>
                        <a:rPr dirty="0" sz="600" spc="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50" b="1">
                          <a:latin typeface="Trebuchet MS"/>
                          <a:cs typeface="Trebuchet MS"/>
                        </a:rPr>
                        <a:t>median</a:t>
                      </a:r>
                      <a:r>
                        <a:rPr dirty="0" sz="600" spc="-10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75" b="1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dirty="0" sz="600" spc="-9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755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3.3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(2.4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4.6)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3.3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(2.4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4.5)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3.5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(2.5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4.7)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0,467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0815">
                <a:tc gridSpan="2">
                  <a:txBody>
                    <a:bodyPr/>
                    <a:lstStyle/>
                    <a:p>
                      <a:pPr marL="9525">
                        <a:lnSpc>
                          <a:spcPts val="645"/>
                        </a:lnSpc>
                        <a:spcBef>
                          <a:spcPts val="600"/>
                        </a:spcBef>
                      </a:pPr>
                      <a:r>
                        <a:rPr dirty="0" sz="600" spc="-45" b="1">
                          <a:latin typeface="Trebuchet MS"/>
                          <a:cs typeface="Trebuchet MS"/>
                        </a:rPr>
                        <a:t>dNLR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</a:t>
                      </a:r>
                      <a:r>
                        <a:rPr dirty="0" sz="600" spc="-1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emedian,</a:t>
                      </a:r>
                      <a:r>
                        <a:rPr dirty="0" sz="600" spc="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762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2.0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(1.5</a:t>
                      </a:r>
                      <a:r>
                        <a:rPr dirty="0" sz="6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2.6)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1.9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(1.5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2.6)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2.0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(1.5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2.7)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650" spc="-20">
                          <a:latin typeface="Calibri"/>
                          <a:cs typeface="Calibri"/>
                        </a:rPr>
                        <a:t>0,68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74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645"/>
                        </a:lnSpc>
                      </a:pPr>
                      <a:r>
                        <a:rPr dirty="0" sz="600" spc="-35" b="1">
                          <a:latin typeface="Trebuchet MS"/>
                          <a:cs typeface="Trebuchet MS"/>
                        </a:rPr>
                        <a:t>LDH</a:t>
                      </a:r>
                      <a:r>
                        <a:rPr dirty="0" sz="600" spc="-10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35" b="1">
                          <a:latin typeface="Trebuchet MS"/>
                          <a:cs typeface="Trebuchet MS"/>
                        </a:rPr>
                        <a:t>(UI/L)</a:t>
                      </a:r>
                      <a:r>
                        <a:rPr dirty="0" sz="600" spc="-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</a:t>
                      </a:r>
                      <a:r>
                        <a:rPr dirty="0" sz="600" spc="-10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55" b="1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dirty="0" sz="600" spc="-8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5" b="1">
                          <a:latin typeface="Trebuchet MS"/>
                          <a:cs typeface="Trebuchet MS"/>
                        </a:rPr>
                        <a:t>median,</a:t>
                      </a:r>
                      <a:r>
                        <a:rPr dirty="0" sz="600" spc="1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552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283.0</a:t>
                      </a:r>
                      <a:r>
                        <a:rPr dirty="0" sz="650" spc="1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(213.5</a:t>
                      </a:r>
                      <a:r>
                        <a:rPr dirty="0" sz="6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5">
                          <a:latin typeface="Calibri"/>
                          <a:cs typeface="Calibri"/>
                        </a:rPr>
                        <a:t>to</a:t>
                      </a:r>
                      <a:endParaRPr sz="65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ts val="760"/>
                        </a:lnSpc>
                        <a:spcBef>
                          <a:spcPts val="4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463.0)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295.0</a:t>
                      </a:r>
                      <a:r>
                        <a:rPr dirty="0" sz="6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(218.0</a:t>
                      </a:r>
                      <a:r>
                        <a:rPr dirty="0" sz="6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5">
                          <a:latin typeface="Calibri"/>
                          <a:cs typeface="Calibri"/>
                        </a:rPr>
                        <a:t>to</a:t>
                      </a:r>
                      <a:endParaRPr sz="650">
                        <a:latin typeface="Calibri"/>
                        <a:cs typeface="Calibri"/>
                      </a:endParaRPr>
                    </a:p>
                    <a:p>
                      <a:pPr marL="11430">
                        <a:lnSpc>
                          <a:spcPts val="760"/>
                        </a:lnSpc>
                        <a:spcBef>
                          <a:spcPts val="4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481.0)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245.0</a:t>
                      </a:r>
                      <a:r>
                        <a:rPr dirty="0" sz="6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(208.0</a:t>
                      </a:r>
                      <a:r>
                        <a:rPr dirty="0" sz="6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5">
                          <a:latin typeface="Calibri"/>
                          <a:cs typeface="Calibri"/>
                        </a:rPr>
                        <a:t>to</a:t>
                      </a:r>
                      <a:endParaRPr sz="650">
                        <a:latin typeface="Calibri"/>
                        <a:cs typeface="Calibri"/>
                      </a:endParaRPr>
                    </a:p>
                    <a:p>
                      <a:pPr marL="12065" marR="3175">
                        <a:lnSpc>
                          <a:spcPts val="760"/>
                        </a:lnSpc>
                        <a:spcBef>
                          <a:spcPts val="4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366.0)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0,069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685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640"/>
                        </a:lnSpc>
                      </a:pPr>
                      <a:r>
                        <a:rPr dirty="0" sz="600" spc="-35" b="1">
                          <a:latin typeface="Trebuchet MS"/>
                          <a:cs typeface="Trebuchet MS"/>
                        </a:rPr>
                        <a:t>Albumin</a:t>
                      </a:r>
                      <a:r>
                        <a:rPr dirty="0" sz="600" spc="-1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50" b="1">
                          <a:latin typeface="Trebuchet MS"/>
                          <a:cs typeface="Trebuchet MS"/>
                        </a:rPr>
                        <a:t>(mg/L)</a:t>
                      </a:r>
                      <a:r>
                        <a:rPr dirty="0" sz="60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(Baseline</a:t>
                      </a:r>
                      <a:r>
                        <a:rPr dirty="0" sz="600" spc="4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60" b="1">
                          <a:latin typeface="Trebuchet MS"/>
                          <a:cs typeface="Trebuchet MS"/>
                        </a:rPr>
                        <a:t>med</a:t>
                      </a:r>
                      <a:r>
                        <a:rPr dirty="0" sz="600" spc="-9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55" b="1">
                          <a:latin typeface="Trebuchet MS"/>
                          <a:cs typeface="Trebuchet MS"/>
                        </a:rPr>
                        <a:t>ian,</a:t>
                      </a:r>
                      <a:r>
                        <a:rPr dirty="0" sz="600" spc="-9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558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4.0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(3.8</a:t>
                      </a:r>
                      <a:r>
                        <a:rPr dirty="0" sz="6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4.2)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4.0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(3.8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4.2)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4.1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(3.9</a:t>
                      </a:r>
                      <a:r>
                        <a:rPr dirty="0" sz="65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4.3)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650" spc="-20">
                          <a:latin typeface="Calibri"/>
                          <a:cs typeface="Calibri"/>
                        </a:rPr>
                        <a:t>0,06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7490">
                <a:tc gridSpan="2">
                  <a:txBody>
                    <a:bodyPr/>
                    <a:lstStyle/>
                    <a:p>
                      <a:pPr marL="9525">
                        <a:lnSpc>
                          <a:spcPts val="700"/>
                        </a:lnSpc>
                        <a:spcBef>
                          <a:spcPts val="285"/>
                        </a:spcBef>
                      </a:pPr>
                      <a:r>
                        <a:rPr dirty="0" sz="600" spc="-60" b="1">
                          <a:latin typeface="Trebuchet MS"/>
                          <a:cs typeface="Trebuchet MS"/>
                        </a:rPr>
                        <a:t>Target</a:t>
                      </a:r>
                      <a:r>
                        <a:rPr dirty="0" sz="600" spc="-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30" b="1">
                          <a:latin typeface="Trebuchet MS"/>
                          <a:cs typeface="Trebuchet MS"/>
                        </a:rPr>
                        <a:t>lesions</a:t>
                      </a:r>
                      <a:r>
                        <a:rPr dirty="0" sz="600" spc="-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25" b="1">
                          <a:latin typeface="Trebuchet MS"/>
                          <a:cs typeface="Trebuchet MS"/>
                        </a:rPr>
                        <a:t>sum</a:t>
                      </a:r>
                      <a:r>
                        <a:rPr dirty="0" sz="600" spc="-1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40" b="1">
                          <a:latin typeface="Trebuchet MS"/>
                          <a:cs typeface="Trebuchet MS"/>
                        </a:rPr>
                        <a:t>(Baselin</a:t>
                      </a:r>
                      <a:r>
                        <a:rPr dirty="0" sz="600" spc="-10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00" spc="-10" b="1">
                          <a:latin typeface="Trebuchet MS"/>
                          <a:cs typeface="Trebuchet MS"/>
                        </a:rPr>
                        <a:t>emedian,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  <a:p>
                      <a:pPr marL="9525">
                        <a:lnSpc>
                          <a:spcPts val="700"/>
                        </a:lnSpc>
                      </a:pPr>
                      <a:r>
                        <a:rPr dirty="0" sz="600" spc="-20" b="1">
                          <a:latin typeface="Trebuchet MS"/>
                          <a:cs typeface="Trebuchet MS"/>
                        </a:rPr>
                        <a:t>IQR)</a:t>
                      </a:r>
                      <a:endParaRPr sz="600">
                        <a:latin typeface="Trebuchet MS"/>
                        <a:cs typeface="Trebuchet MS"/>
                      </a:endParaRPr>
                    </a:p>
                  </a:txBody>
                  <a:tcPr marL="0" marR="0" marB="0" marT="361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105.0</a:t>
                      </a:r>
                      <a:r>
                        <a:rPr dirty="0" sz="6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(67.0</a:t>
                      </a:r>
                      <a:r>
                        <a:rPr dirty="0" sz="650" spc="114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146.8)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74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106.5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(64.2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146.2)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74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101.5</a:t>
                      </a:r>
                      <a:r>
                        <a:rPr dirty="0" sz="650" spc="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(69.5</a:t>
                      </a:r>
                      <a:r>
                        <a:rPr dirty="0" sz="6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6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>
                          <a:latin typeface="Calibri"/>
                          <a:cs typeface="Calibri"/>
                        </a:rPr>
                        <a:t>146.5)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74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0,776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774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0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120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5"/>
                        </a:lnSpc>
                        <a:spcBef>
                          <a:spcPts val="195"/>
                        </a:spcBef>
                      </a:pPr>
                      <a:r>
                        <a:rPr dirty="0" sz="650" b="1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dirty="0" sz="650" spc="-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(%)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ts val="655"/>
                        </a:lnSpc>
                        <a:spcBef>
                          <a:spcPts val="195"/>
                        </a:spcBef>
                      </a:pPr>
                      <a:r>
                        <a:rPr dirty="0" sz="650" b="1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dirty="0" sz="650" spc="-4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(%)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0955" marR="3175">
                        <a:lnSpc>
                          <a:spcPts val="655"/>
                        </a:lnSpc>
                        <a:spcBef>
                          <a:spcPts val="195"/>
                        </a:spcBef>
                      </a:pPr>
                      <a:r>
                        <a:rPr dirty="0" sz="650" b="1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dirty="0" sz="650" spc="-4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5" b="1">
                          <a:latin typeface="Trebuchet MS"/>
                          <a:cs typeface="Trebuchet MS"/>
                        </a:rPr>
                        <a:t>(%)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12065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BOR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5"/>
                        </a:lnSpc>
                        <a:spcBef>
                          <a:spcPts val="195"/>
                        </a:spcBef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CR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5"/>
                        </a:lnSpc>
                        <a:spcBef>
                          <a:spcPts val="195"/>
                        </a:spcBef>
                      </a:pPr>
                      <a:r>
                        <a:rPr dirty="0" sz="650" spc="-40" b="1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650" spc="-8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 b="1">
                          <a:latin typeface="Trebuchet MS"/>
                          <a:cs typeface="Trebuchet MS"/>
                        </a:rPr>
                        <a:t>(1.5)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655"/>
                        </a:lnSpc>
                        <a:spcBef>
                          <a:spcPts val="195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650" spc="-9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0">
                          <a:latin typeface="Trebuchet MS"/>
                          <a:cs typeface="Trebuchet MS"/>
                        </a:rPr>
                        <a:t>(2.2)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88900" marR="3175">
                        <a:lnSpc>
                          <a:spcPts val="650"/>
                        </a:lnSpc>
                      </a:pPr>
                      <a:r>
                        <a:rPr dirty="0" sz="650" spc="-10">
                          <a:latin typeface="Trebuchet MS"/>
                          <a:cs typeface="Trebuchet MS"/>
                        </a:rPr>
                        <a:t>0,117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PD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112</a:t>
                      </a:r>
                      <a:r>
                        <a:rPr dirty="0" sz="650" spc="-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>
                          <a:latin typeface="Trebuchet MS"/>
                          <a:cs typeface="Trebuchet MS"/>
                        </a:rPr>
                        <a:t>(55.4)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68</a:t>
                      </a:r>
                      <a:r>
                        <a:rPr dirty="0" sz="65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>
                          <a:latin typeface="Trebuchet MS"/>
                          <a:cs typeface="Trebuchet MS"/>
                        </a:rPr>
                        <a:t>(50.0)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dirty="0" sz="65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>
                          <a:latin typeface="Trebuchet MS"/>
                          <a:cs typeface="Trebuchet MS"/>
                        </a:rPr>
                        <a:t>(66.7)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PR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 spc="-105" b="1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dirty="0" sz="650" spc="-8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 b="1">
                          <a:latin typeface="Trebuchet MS"/>
                          <a:cs typeface="Trebuchet MS"/>
                        </a:rPr>
                        <a:t>(4.5)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7</a:t>
                      </a:r>
                      <a:r>
                        <a:rPr dirty="0" sz="650" spc="-9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0">
                          <a:latin typeface="Trebuchet MS"/>
                          <a:cs typeface="Trebuchet MS"/>
                        </a:rPr>
                        <a:t>(5.1)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sz="650" spc="-9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20">
                          <a:latin typeface="Trebuchet MS"/>
                          <a:cs typeface="Trebuchet MS"/>
                        </a:rPr>
                        <a:t>(3.0)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6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 spc="-25" b="1">
                          <a:latin typeface="Trebuchet MS"/>
                          <a:cs typeface="Trebuchet MS"/>
                        </a:rPr>
                        <a:t>SD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78</a:t>
                      </a:r>
                      <a:r>
                        <a:rPr dirty="0" sz="650" spc="-5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>
                          <a:latin typeface="Trebuchet MS"/>
                          <a:cs typeface="Trebuchet MS"/>
                        </a:rPr>
                        <a:t>(38.6)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58</a:t>
                      </a:r>
                      <a:r>
                        <a:rPr dirty="0" sz="65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>
                          <a:latin typeface="Trebuchet MS"/>
                          <a:cs typeface="Trebuchet MS"/>
                        </a:rPr>
                        <a:t>(42.6)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marR="3175">
                        <a:lnSpc>
                          <a:spcPts val="650"/>
                        </a:lnSpc>
                        <a:spcBef>
                          <a:spcPts val="200"/>
                        </a:spcBef>
                      </a:pPr>
                      <a:r>
                        <a:rPr dirty="0" sz="650">
                          <a:latin typeface="Trebuchet MS"/>
                          <a:cs typeface="Trebuchet MS"/>
                        </a:rPr>
                        <a:t>20</a:t>
                      </a:r>
                      <a:r>
                        <a:rPr dirty="0" sz="65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650" spc="-10">
                          <a:latin typeface="Trebuchet MS"/>
                          <a:cs typeface="Trebuchet MS"/>
                        </a:rPr>
                        <a:t>(30.3)</a:t>
                      </a:r>
                      <a:endParaRPr sz="650">
                        <a:latin typeface="Trebuchet MS"/>
                        <a:cs typeface="Trebuchet MS"/>
                      </a:endParaRPr>
                    </a:p>
                  </a:txBody>
                  <a:tcPr marL="0" marR="0" marB="0" marT="25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 descr=""/>
          <p:cNvSpPr txBox="1"/>
          <p:nvPr/>
        </p:nvSpPr>
        <p:spPr>
          <a:xfrm>
            <a:off x="4667884" y="3312223"/>
            <a:ext cx="885825" cy="577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0"/>
              </a:spcBef>
            </a:pPr>
            <a:r>
              <a:rPr dirty="0" sz="1800" spc="-25" b="1">
                <a:latin typeface="Trebuchet MS"/>
                <a:cs typeface="Trebuchet MS"/>
              </a:rPr>
              <a:t>202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1800" spc="-10" b="1">
                <a:latin typeface="Trebuchet MS"/>
                <a:cs typeface="Trebuchet MS"/>
              </a:rPr>
              <a:t>patients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45"/>
              <a:t>Evaluating</a:t>
            </a:r>
            <a:r>
              <a:rPr dirty="0" spc="-165"/>
              <a:t> </a:t>
            </a:r>
            <a:r>
              <a:rPr dirty="0" spc="80"/>
              <a:t>PPM-</a:t>
            </a:r>
            <a:r>
              <a:rPr dirty="0" spc="75"/>
              <a:t>ctDNA</a:t>
            </a:r>
            <a:r>
              <a:rPr dirty="0" spc="-200"/>
              <a:t> </a:t>
            </a:r>
            <a:r>
              <a:rPr dirty="0" spc="-55"/>
              <a:t>detection</a:t>
            </a:r>
            <a:r>
              <a:rPr dirty="0" spc="-204"/>
              <a:t> </a:t>
            </a:r>
            <a:r>
              <a:rPr dirty="0" spc="-90"/>
              <a:t>at</a:t>
            </a:r>
            <a:r>
              <a:rPr dirty="0" spc="-165"/>
              <a:t> </a:t>
            </a:r>
            <a:r>
              <a:rPr dirty="0"/>
              <a:t>Baseline</a:t>
            </a:r>
            <a:r>
              <a:rPr dirty="0" spc="-210"/>
              <a:t> </a:t>
            </a:r>
            <a:r>
              <a:rPr dirty="0" spc="-55"/>
              <a:t>in</a:t>
            </a:r>
            <a:r>
              <a:rPr dirty="0" spc="-200"/>
              <a:t> </a:t>
            </a:r>
            <a:r>
              <a:rPr dirty="0" spc="-85"/>
              <a:t>overall</a:t>
            </a:r>
            <a:r>
              <a:rPr dirty="0" spc="-145"/>
              <a:t> </a:t>
            </a:r>
            <a:r>
              <a:rPr dirty="0"/>
              <a:t>pan-cancer</a:t>
            </a:r>
            <a:r>
              <a:rPr dirty="0" spc="-200"/>
              <a:t> </a:t>
            </a:r>
            <a:r>
              <a:rPr dirty="0" spc="-10"/>
              <a:t>cohort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1038225" y="1457325"/>
            <a:ext cx="10439400" cy="3219450"/>
            <a:chOff x="1038225" y="1457325"/>
            <a:chExt cx="10439400" cy="3219450"/>
          </a:xfrm>
        </p:grpSpPr>
        <p:sp>
          <p:nvSpPr>
            <p:cNvPr id="7" name="object 7" descr=""/>
            <p:cNvSpPr/>
            <p:nvPr/>
          </p:nvSpPr>
          <p:spPr>
            <a:xfrm>
              <a:off x="1047750" y="3895725"/>
              <a:ext cx="4791075" cy="771525"/>
            </a:xfrm>
            <a:custGeom>
              <a:avLst/>
              <a:gdLst/>
              <a:ahLst/>
              <a:cxnLst/>
              <a:rect l="l" t="t" r="r" b="b"/>
              <a:pathLst>
                <a:path w="4791075" h="771525">
                  <a:moveTo>
                    <a:pt x="0" y="771525"/>
                  </a:moveTo>
                  <a:lnTo>
                    <a:pt x="4791075" y="771525"/>
                  </a:lnTo>
                  <a:lnTo>
                    <a:pt x="4791075" y="0"/>
                  </a:lnTo>
                  <a:lnTo>
                    <a:pt x="0" y="0"/>
                  </a:lnTo>
                  <a:lnTo>
                    <a:pt x="0" y="77152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553325" y="3038475"/>
              <a:ext cx="3629025" cy="419100"/>
            </a:xfrm>
            <a:custGeom>
              <a:avLst/>
              <a:gdLst/>
              <a:ahLst/>
              <a:cxnLst/>
              <a:rect l="l" t="t" r="r" b="b"/>
              <a:pathLst>
                <a:path w="3629025" h="419100">
                  <a:moveTo>
                    <a:pt x="0" y="419100"/>
                  </a:moveTo>
                  <a:lnTo>
                    <a:pt x="3629025" y="419100"/>
                  </a:lnTo>
                  <a:lnTo>
                    <a:pt x="3629025" y="0"/>
                  </a:lnTo>
                  <a:lnTo>
                    <a:pt x="0" y="0"/>
                  </a:lnTo>
                  <a:lnTo>
                    <a:pt x="0" y="419100"/>
                  </a:lnTo>
                  <a:close/>
                </a:path>
              </a:pathLst>
            </a:custGeom>
            <a:ln w="1905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191375" y="1466850"/>
              <a:ext cx="4276725" cy="2066925"/>
            </a:xfrm>
            <a:custGeom>
              <a:avLst/>
              <a:gdLst/>
              <a:ahLst/>
              <a:cxnLst/>
              <a:rect l="l" t="t" r="r" b="b"/>
              <a:pathLst>
                <a:path w="4276725" h="2066925">
                  <a:moveTo>
                    <a:pt x="0" y="2066925"/>
                  </a:moveTo>
                  <a:lnTo>
                    <a:pt x="4276725" y="2066925"/>
                  </a:lnTo>
                  <a:lnTo>
                    <a:pt x="4276725" y="0"/>
                  </a:lnTo>
                  <a:lnTo>
                    <a:pt x="0" y="0"/>
                  </a:lnTo>
                  <a:lnTo>
                    <a:pt x="0" y="206692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191375" y="3457575"/>
              <a:ext cx="4275455" cy="168275"/>
            </a:xfrm>
            <a:custGeom>
              <a:avLst/>
              <a:gdLst/>
              <a:ahLst/>
              <a:cxnLst/>
              <a:rect l="l" t="t" r="r" b="b"/>
              <a:pathLst>
                <a:path w="4275455" h="168275">
                  <a:moveTo>
                    <a:pt x="0" y="168275"/>
                  </a:moveTo>
                  <a:lnTo>
                    <a:pt x="361950" y="0"/>
                  </a:lnTo>
                </a:path>
                <a:path w="4275455" h="168275">
                  <a:moveTo>
                    <a:pt x="3990975" y="0"/>
                  </a:moveTo>
                  <a:lnTo>
                    <a:pt x="4275201" y="162179"/>
                  </a:lnTo>
                </a:path>
              </a:pathLst>
            </a:custGeom>
            <a:ln w="1905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838825" y="1466850"/>
              <a:ext cx="1346835" cy="3198495"/>
            </a:xfrm>
            <a:custGeom>
              <a:avLst/>
              <a:gdLst/>
              <a:ahLst/>
              <a:cxnLst/>
              <a:rect l="l" t="t" r="r" b="b"/>
              <a:pathLst>
                <a:path w="1346834" h="3198495">
                  <a:moveTo>
                    <a:pt x="0" y="2434082"/>
                  </a:moveTo>
                  <a:lnTo>
                    <a:pt x="1346453" y="0"/>
                  </a:lnTo>
                </a:path>
                <a:path w="1346834" h="3198495">
                  <a:moveTo>
                    <a:pt x="0" y="3198114"/>
                  </a:moveTo>
                  <a:lnTo>
                    <a:pt x="1346453" y="2047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777712" y="3188525"/>
              <a:ext cx="3297554" cy="10160"/>
            </a:xfrm>
            <a:custGeom>
              <a:avLst/>
              <a:gdLst/>
              <a:ahLst/>
              <a:cxnLst/>
              <a:rect l="l" t="t" r="r" b="b"/>
              <a:pathLst>
                <a:path w="3297554" h="10160">
                  <a:moveTo>
                    <a:pt x="2763" y="0"/>
                  </a:moveTo>
                  <a:lnTo>
                    <a:pt x="0" y="0"/>
                  </a:lnTo>
                  <a:lnTo>
                    <a:pt x="0" y="9970"/>
                  </a:lnTo>
                  <a:lnTo>
                    <a:pt x="2763" y="9970"/>
                  </a:lnTo>
                  <a:lnTo>
                    <a:pt x="4993" y="7741"/>
                  </a:lnTo>
                  <a:lnTo>
                    <a:pt x="4993" y="2236"/>
                  </a:lnTo>
                  <a:lnTo>
                    <a:pt x="2763" y="0"/>
                  </a:lnTo>
                  <a:close/>
                </a:path>
                <a:path w="3297554" h="10160">
                  <a:moveTo>
                    <a:pt x="32699" y="0"/>
                  </a:moveTo>
                  <a:lnTo>
                    <a:pt x="27179" y="0"/>
                  </a:lnTo>
                  <a:lnTo>
                    <a:pt x="24942" y="2236"/>
                  </a:lnTo>
                  <a:lnTo>
                    <a:pt x="24942" y="7741"/>
                  </a:lnTo>
                  <a:lnTo>
                    <a:pt x="27179" y="9970"/>
                  </a:lnTo>
                  <a:lnTo>
                    <a:pt x="32699" y="9970"/>
                  </a:lnTo>
                  <a:lnTo>
                    <a:pt x="34929" y="7741"/>
                  </a:lnTo>
                  <a:lnTo>
                    <a:pt x="34929" y="2236"/>
                  </a:lnTo>
                  <a:lnTo>
                    <a:pt x="32699" y="0"/>
                  </a:lnTo>
                  <a:close/>
                </a:path>
                <a:path w="3297554" h="10160">
                  <a:moveTo>
                    <a:pt x="62628" y="0"/>
                  </a:moveTo>
                  <a:lnTo>
                    <a:pt x="57108" y="0"/>
                  </a:lnTo>
                  <a:lnTo>
                    <a:pt x="54878" y="2236"/>
                  </a:lnTo>
                  <a:lnTo>
                    <a:pt x="54878" y="7741"/>
                  </a:lnTo>
                  <a:lnTo>
                    <a:pt x="57108" y="9970"/>
                  </a:lnTo>
                  <a:lnTo>
                    <a:pt x="62628" y="9970"/>
                  </a:lnTo>
                  <a:lnTo>
                    <a:pt x="64859" y="7741"/>
                  </a:lnTo>
                  <a:lnTo>
                    <a:pt x="64859" y="2236"/>
                  </a:lnTo>
                  <a:lnTo>
                    <a:pt x="62628" y="0"/>
                  </a:lnTo>
                  <a:close/>
                </a:path>
                <a:path w="3297554" h="10160">
                  <a:moveTo>
                    <a:pt x="92557" y="0"/>
                  </a:moveTo>
                  <a:lnTo>
                    <a:pt x="87044" y="0"/>
                  </a:lnTo>
                  <a:lnTo>
                    <a:pt x="84807" y="2236"/>
                  </a:lnTo>
                  <a:lnTo>
                    <a:pt x="84807" y="7741"/>
                  </a:lnTo>
                  <a:lnTo>
                    <a:pt x="87044" y="9970"/>
                  </a:lnTo>
                  <a:lnTo>
                    <a:pt x="92557" y="9970"/>
                  </a:lnTo>
                  <a:lnTo>
                    <a:pt x="94795" y="7741"/>
                  </a:lnTo>
                  <a:lnTo>
                    <a:pt x="94795" y="2236"/>
                  </a:lnTo>
                  <a:lnTo>
                    <a:pt x="92557" y="0"/>
                  </a:lnTo>
                  <a:close/>
                </a:path>
                <a:path w="3297554" h="10160">
                  <a:moveTo>
                    <a:pt x="122493" y="0"/>
                  </a:moveTo>
                  <a:lnTo>
                    <a:pt x="116973" y="0"/>
                  </a:lnTo>
                  <a:lnTo>
                    <a:pt x="114743" y="2236"/>
                  </a:lnTo>
                  <a:lnTo>
                    <a:pt x="114743" y="7741"/>
                  </a:lnTo>
                  <a:lnTo>
                    <a:pt x="116973" y="9970"/>
                  </a:lnTo>
                  <a:lnTo>
                    <a:pt x="122493" y="9970"/>
                  </a:lnTo>
                  <a:lnTo>
                    <a:pt x="124724" y="7741"/>
                  </a:lnTo>
                  <a:lnTo>
                    <a:pt x="124724" y="2236"/>
                  </a:lnTo>
                  <a:lnTo>
                    <a:pt x="122493" y="0"/>
                  </a:lnTo>
                  <a:close/>
                </a:path>
                <a:path w="3297554" h="10160">
                  <a:moveTo>
                    <a:pt x="152422" y="0"/>
                  </a:moveTo>
                  <a:lnTo>
                    <a:pt x="146909" y="0"/>
                  </a:lnTo>
                  <a:lnTo>
                    <a:pt x="144672" y="2236"/>
                  </a:lnTo>
                  <a:lnTo>
                    <a:pt x="144672" y="7741"/>
                  </a:lnTo>
                  <a:lnTo>
                    <a:pt x="146909" y="9970"/>
                  </a:lnTo>
                  <a:lnTo>
                    <a:pt x="152422" y="9970"/>
                  </a:lnTo>
                  <a:lnTo>
                    <a:pt x="154660" y="7741"/>
                  </a:lnTo>
                  <a:lnTo>
                    <a:pt x="154660" y="2236"/>
                  </a:lnTo>
                  <a:lnTo>
                    <a:pt x="152422" y="0"/>
                  </a:lnTo>
                  <a:close/>
                </a:path>
                <a:path w="3297554" h="10160">
                  <a:moveTo>
                    <a:pt x="182358" y="0"/>
                  </a:moveTo>
                  <a:lnTo>
                    <a:pt x="176838" y="0"/>
                  </a:lnTo>
                  <a:lnTo>
                    <a:pt x="174608" y="2236"/>
                  </a:lnTo>
                  <a:lnTo>
                    <a:pt x="174608" y="7741"/>
                  </a:lnTo>
                  <a:lnTo>
                    <a:pt x="176838" y="9970"/>
                  </a:lnTo>
                  <a:lnTo>
                    <a:pt x="182358" y="9970"/>
                  </a:lnTo>
                  <a:lnTo>
                    <a:pt x="184589" y="7741"/>
                  </a:lnTo>
                  <a:lnTo>
                    <a:pt x="184589" y="2236"/>
                  </a:lnTo>
                  <a:lnTo>
                    <a:pt x="182358" y="0"/>
                  </a:lnTo>
                  <a:close/>
                </a:path>
                <a:path w="3297554" h="10160">
                  <a:moveTo>
                    <a:pt x="212287" y="0"/>
                  </a:moveTo>
                  <a:lnTo>
                    <a:pt x="206767" y="0"/>
                  </a:lnTo>
                  <a:lnTo>
                    <a:pt x="204537" y="2236"/>
                  </a:lnTo>
                  <a:lnTo>
                    <a:pt x="204537" y="7741"/>
                  </a:lnTo>
                  <a:lnTo>
                    <a:pt x="206767" y="9971"/>
                  </a:lnTo>
                  <a:lnTo>
                    <a:pt x="212287" y="9971"/>
                  </a:lnTo>
                  <a:lnTo>
                    <a:pt x="214525" y="7741"/>
                  </a:lnTo>
                  <a:lnTo>
                    <a:pt x="214525" y="2236"/>
                  </a:lnTo>
                  <a:lnTo>
                    <a:pt x="212287" y="0"/>
                  </a:lnTo>
                  <a:close/>
                </a:path>
                <a:path w="3297554" h="10160">
                  <a:moveTo>
                    <a:pt x="242216" y="0"/>
                  </a:moveTo>
                  <a:lnTo>
                    <a:pt x="236703" y="0"/>
                  </a:lnTo>
                  <a:lnTo>
                    <a:pt x="234473" y="2236"/>
                  </a:lnTo>
                  <a:lnTo>
                    <a:pt x="234473" y="7741"/>
                  </a:lnTo>
                  <a:lnTo>
                    <a:pt x="236703" y="9971"/>
                  </a:lnTo>
                  <a:lnTo>
                    <a:pt x="242216" y="9971"/>
                  </a:lnTo>
                  <a:lnTo>
                    <a:pt x="244433" y="7741"/>
                  </a:lnTo>
                  <a:lnTo>
                    <a:pt x="244433" y="2236"/>
                  </a:lnTo>
                  <a:lnTo>
                    <a:pt x="242216" y="0"/>
                  </a:lnTo>
                  <a:close/>
                </a:path>
                <a:path w="3297554" h="10160">
                  <a:moveTo>
                    <a:pt x="272139" y="0"/>
                  </a:moveTo>
                  <a:lnTo>
                    <a:pt x="266667" y="0"/>
                  </a:lnTo>
                  <a:lnTo>
                    <a:pt x="264381" y="2236"/>
                  </a:lnTo>
                  <a:lnTo>
                    <a:pt x="264381" y="7741"/>
                  </a:lnTo>
                  <a:lnTo>
                    <a:pt x="266667" y="9971"/>
                  </a:lnTo>
                  <a:lnTo>
                    <a:pt x="272139" y="9971"/>
                  </a:lnTo>
                  <a:lnTo>
                    <a:pt x="274355" y="7741"/>
                  </a:lnTo>
                  <a:lnTo>
                    <a:pt x="274355" y="2236"/>
                  </a:lnTo>
                  <a:lnTo>
                    <a:pt x="272139" y="0"/>
                  </a:lnTo>
                  <a:close/>
                </a:path>
                <a:path w="3297554" h="10160">
                  <a:moveTo>
                    <a:pt x="302061" y="0"/>
                  </a:moveTo>
                  <a:lnTo>
                    <a:pt x="296589" y="0"/>
                  </a:lnTo>
                  <a:lnTo>
                    <a:pt x="294303" y="2236"/>
                  </a:lnTo>
                  <a:lnTo>
                    <a:pt x="294303" y="7741"/>
                  </a:lnTo>
                  <a:lnTo>
                    <a:pt x="296589" y="9971"/>
                  </a:lnTo>
                  <a:lnTo>
                    <a:pt x="302061" y="9971"/>
                  </a:lnTo>
                  <a:lnTo>
                    <a:pt x="304346" y="7741"/>
                  </a:lnTo>
                  <a:lnTo>
                    <a:pt x="304346" y="2236"/>
                  </a:lnTo>
                  <a:lnTo>
                    <a:pt x="302061" y="0"/>
                  </a:lnTo>
                  <a:close/>
                </a:path>
                <a:path w="3297554" h="10160">
                  <a:moveTo>
                    <a:pt x="331983" y="0"/>
                  </a:moveTo>
                  <a:lnTo>
                    <a:pt x="326511" y="0"/>
                  </a:lnTo>
                  <a:lnTo>
                    <a:pt x="324295" y="2236"/>
                  </a:lnTo>
                  <a:lnTo>
                    <a:pt x="324295" y="7741"/>
                  </a:lnTo>
                  <a:lnTo>
                    <a:pt x="326511" y="9971"/>
                  </a:lnTo>
                  <a:lnTo>
                    <a:pt x="331983" y="9971"/>
                  </a:lnTo>
                  <a:lnTo>
                    <a:pt x="334269" y="7741"/>
                  </a:lnTo>
                  <a:lnTo>
                    <a:pt x="334269" y="2236"/>
                  </a:lnTo>
                  <a:lnTo>
                    <a:pt x="331983" y="0"/>
                  </a:lnTo>
                  <a:close/>
                </a:path>
                <a:path w="3297554" h="10160">
                  <a:moveTo>
                    <a:pt x="361974" y="0"/>
                  </a:moveTo>
                  <a:lnTo>
                    <a:pt x="356433" y="0"/>
                  </a:lnTo>
                  <a:lnTo>
                    <a:pt x="354217" y="2236"/>
                  </a:lnTo>
                  <a:lnTo>
                    <a:pt x="354217" y="7741"/>
                  </a:lnTo>
                  <a:lnTo>
                    <a:pt x="356433" y="9971"/>
                  </a:lnTo>
                  <a:lnTo>
                    <a:pt x="361974" y="9971"/>
                  </a:lnTo>
                  <a:lnTo>
                    <a:pt x="364191" y="7741"/>
                  </a:lnTo>
                  <a:lnTo>
                    <a:pt x="364191" y="2236"/>
                  </a:lnTo>
                  <a:lnTo>
                    <a:pt x="361974" y="0"/>
                  </a:lnTo>
                  <a:close/>
                </a:path>
                <a:path w="3297554" h="10160">
                  <a:moveTo>
                    <a:pt x="391896" y="0"/>
                  </a:moveTo>
                  <a:lnTo>
                    <a:pt x="386355" y="0"/>
                  </a:lnTo>
                  <a:lnTo>
                    <a:pt x="384139" y="2236"/>
                  </a:lnTo>
                  <a:lnTo>
                    <a:pt x="384139" y="7741"/>
                  </a:lnTo>
                  <a:lnTo>
                    <a:pt x="386355" y="9971"/>
                  </a:lnTo>
                  <a:lnTo>
                    <a:pt x="391896" y="9971"/>
                  </a:lnTo>
                  <a:lnTo>
                    <a:pt x="394113" y="7741"/>
                  </a:lnTo>
                  <a:lnTo>
                    <a:pt x="394113" y="2236"/>
                  </a:lnTo>
                  <a:lnTo>
                    <a:pt x="391896" y="0"/>
                  </a:lnTo>
                  <a:close/>
                </a:path>
                <a:path w="3297554" h="10160">
                  <a:moveTo>
                    <a:pt x="421819" y="0"/>
                  </a:moveTo>
                  <a:lnTo>
                    <a:pt x="416277" y="0"/>
                  </a:lnTo>
                  <a:lnTo>
                    <a:pt x="414061" y="2236"/>
                  </a:lnTo>
                  <a:lnTo>
                    <a:pt x="414061" y="7741"/>
                  </a:lnTo>
                  <a:lnTo>
                    <a:pt x="416277" y="9971"/>
                  </a:lnTo>
                  <a:lnTo>
                    <a:pt x="421819" y="9971"/>
                  </a:lnTo>
                  <a:lnTo>
                    <a:pt x="424035" y="7741"/>
                  </a:lnTo>
                  <a:lnTo>
                    <a:pt x="424035" y="2236"/>
                  </a:lnTo>
                  <a:lnTo>
                    <a:pt x="421819" y="0"/>
                  </a:lnTo>
                  <a:close/>
                </a:path>
                <a:path w="3297554" h="10160">
                  <a:moveTo>
                    <a:pt x="451741" y="0"/>
                  </a:moveTo>
                  <a:lnTo>
                    <a:pt x="446200" y="0"/>
                  </a:lnTo>
                  <a:lnTo>
                    <a:pt x="443983" y="2236"/>
                  </a:lnTo>
                  <a:lnTo>
                    <a:pt x="443983" y="7741"/>
                  </a:lnTo>
                  <a:lnTo>
                    <a:pt x="446200" y="9971"/>
                  </a:lnTo>
                  <a:lnTo>
                    <a:pt x="451741" y="9971"/>
                  </a:lnTo>
                  <a:lnTo>
                    <a:pt x="453957" y="7741"/>
                  </a:lnTo>
                  <a:lnTo>
                    <a:pt x="453957" y="2236"/>
                  </a:lnTo>
                  <a:lnTo>
                    <a:pt x="451741" y="0"/>
                  </a:lnTo>
                  <a:close/>
                </a:path>
                <a:path w="3297554" h="10160">
                  <a:moveTo>
                    <a:pt x="481663" y="0"/>
                  </a:moveTo>
                  <a:lnTo>
                    <a:pt x="476191" y="0"/>
                  </a:lnTo>
                  <a:lnTo>
                    <a:pt x="473905" y="2236"/>
                  </a:lnTo>
                  <a:lnTo>
                    <a:pt x="473905" y="7741"/>
                  </a:lnTo>
                  <a:lnTo>
                    <a:pt x="476191" y="9971"/>
                  </a:lnTo>
                  <a:lnTo>
                    <a:pt x="481663" y="9971"/>
                  </a:lnTo>
                  <a:lnTo>
                    <a:pt x="483879" y="7741"/>
                  </a:lnTo>
                  <a:lnTo>
                    <a:pt x="483879" y="2236"/>
                  </a:lnTo>
                  <a:lnTo>
                    <a:pt x="481663" y="0"/>
                  </a:lnTo>
                  <a:close/>
                </a:path>
                <a:path w="3297554" h="10160">
                  <a:moveTo>
                    <a:pt x="511585" y="0"/>
                  </a:moveTo>
                  <a:lnTo>
                    <a:pt x="506113" y="0"/>
                  </a:lnTo>
                  <a:lnTo>
                    <a:pt x="503827" y="2236"/>
                  </a:lnTo>
                  <a:lnTo>
                    <a:pt x="503827" y="7741"/>
                  </a:lnTo>
                  <a:lnTo>
                    <a:pt x="506113" y="9971"/>
                  </a:lnTo>
                  <a:lnTo>
                    <a:pt x="511585" y="9971"/>
                  </a:lnTo>
                  <a:lnTo>
                    <a:pt x="513871" y="7741"/>
                  </a:lnTo>
                  <a:lnTo>
                    <a:pt x="513871" y="2236"/>
                  </a:lnTo>
                  <a:lnTo>
                    <a:pt x="511585" y="0"/>
                  </a:lnTo>
                  <a:close/>
                </a:path>
                <a:path w="3297554" h="10160">
                  <a:moveTo>
                    <a:pt x="541507" y="0"/>
                  </a:moveTo>
                  <a:lnTo>
                    <a:pt x="536035" y="0"/>
                  </a:lnTo>
                  <a:lnTo>
                    <a:pt x="533819" y="2236"/>
                  </a:lnTo>
                  <a:lnTo>
                    <a:pt x="533819" y="7741"/>
                  </a:lnTo>
                  <a:lnTo>
                    <a:pt x="536035" y="9971"/>
                  </a:lnTo>
                  <a:lnTo>
                    <a:pt x="541507" y="9971"/>
                  </a:lnTo>
                  <a:lnTo>
                    <a:pt x="543793" y="7741"/>
                  </a:lnTo>
                  <a:lnTo>
                    <a:pt x="543793" y="2236"/>
                  </a:lnTo>
                  <a:lnTo>
                    <a:pt x="541507" y="0"/>
                  </a:lnTo>
                  <a:close/>
                </a:path>
                <a:path w="3297554" h="10160">
                  <a:moveTo>
                    <a:pt x="571499" y="0"/>
                  </a:moveTo>
                  <a:lnTo>
                    <a:pt x="565957" y="0"/>
                  </a:lnTo>
                  <a:lnTo>
                    <a:pt x="563741" y="2236"/>
                  </a:lnTo>
                  <a:lnTo>
                    <a:pt x="563741" y="7741"/>
                  </a:lnTo>
                  <a:lnTo>
                    <a:pt x="565957" y="9971"/>
                  </a:lnTo>
                  <a:lnTo>
                    <a:pt x="571499" y="9971"/>
                  </a:lnTo>
                  <a:lnTo>
                    <a:pt x="573715" y="7741"/>
                  </a:lnTo>
                  <a:lnTo>
                    <a:pt x="573715" y="2236"/>
                  </a:lnTo>
                  <a:lnTo>
                    <a:pt x="571499" y="0"/>
                  </a:lnTo>
                  <a:close/>
                </a:path>
                <a:path w="3297554" h="10160">
                  <a:moveTo>
                    <a:pt x="601421" y="0"/>
                  </a:moveTo>
                  <a:lnTo>
                    <a:pt x="595880" y="0"/>
                  </a:lnTo>
                  <a:lnTo>
                    <a:pt x="593663" y="2236"/>
                  </a:lnTo>
                  <a:lnTo>
                    <a:pt x="593663" y="7741"/>
                  </a:lnTo>
                  <a:lnTo>
                    <a:pt x="595880" y="9971"/>
                  </a:lnTo>
                  <a:lnTo>
                    <a:pt x="601421" y="9971"/>
                  </a:lnTo>
                  <a:lnTo>
                    <a:pt x="603637" y="7741"/>
                  </a:lnTo>
                  <a:lnTo>
                    <a:pt x="603637" y="2236"/>
                  </a:lnTo>
                  <a:lnTo>
                    <a:pt x="601421" y="0"/>
                  </a:lnTo>
                  <a:close/>
                </a:path>
                <a:path w="3297554" h="10160">
                  <a:moveTo>
                    <a:pt x="631343" y="0"/>
                  </a:moveTo>
                  <a:lnTo>
                    <a:pt x="625802" y="0"/>
                  </a:lnTo>
                  <a:lnTo>
                    <a:pt x="623585" y="2236"/>
                  </a:lnTo>
                  <a:lnTo>
                    <a:pt x="623585" y="7741"/>
                  </a:lnTo>
                  <a:lnTo>
                    <a:pt x="625802" y="9971"/>
                  </a:lnTo>
                  <a:lnTo>
                    <a:pt x="631343" y="9971"/>
                  </a:lnTo>
                  <a:lnTo>
                    <a:pt x="633559" y="7741"/>
                  </a:lnTo>
                  <a:lnTo>
                    <a:pt x="633559" y="2236"/>
                  </a:lnTo>
                  <a:lnTo>
                    <a:pt x="631343" y="0"/>
                  </a:lnTo>
                  <a:close/>
                </a:path>
                <a:path w="3297554" h="10160">
                  <a:moveTo>
                    <a:pt x="661265" y="0"/>
                  </a:moveTo>
                  <a:lnTo>
                    <a:pt x="655724" y="0"/>
                  </a:lnTo>
                  <a:lnTo>
                    <a:pt x="653507" y="2236"/>
                  </a:lnTo>
                  <a:lnTo>
                    <a:pt x="653507" y="7741"/>
                  </a:lnTo>
                  <a:lnTo>
                    <a:pt x="655724" y="9971"/>
                  </a:lnTo>
                  <a:lnTo>
                    <a:pt x="661265" y="9971"/>
                  </a:lnTo>
                  <a:lnTo>
                    <a:pt x="663481" y="7741"/>
                  </a:lnTo>
                  <a:lnTo>
                    <a:pt x="663481" y="2236"/>
                  </a:lnTo>
                  <a:lnTo>
                    <a:pt x="661265" y="0"/>
                  </a:lnTo>
                  <a:close/>
                </a:path>
                <a:path w="3297554" h="10160">
                  <a:moveTo>
                    <a:pt x="691187" y="0"/>
                  </a:moveTo>
                  <a:lnTo>
                    <a:pt x="685715" y="0"/>
                  </a:lnTo>
                  <a:lnTo>
                    <a:pt x="683429" y="2236"/>
                  </a:lnTo>
                  <a:lnTo>
                    <a:pt x="683429" y="7741"/>
                  </a:lnTo>
                  <a:lnTo>
                    <a:pt x="685715" y="9971"/>
                  </a:lnTo>
                  <a:lnTo>
                    <a:pt x="691187" y="9971"/>
                  </a:lnTo>
                  <a:lnTo>
                    <a:pt x="693404" y="7741"/>
                  </a:lnTo>
                  <a:lnTo>
                    <a:pt x="693404" y="2236"/>
                  </a:lnTo>
                  <a:lnTo>
                    <a:pt x="691187" y="0"/>
                  </a:lnTo>
                  <a:close/>
                </a:path>
                <a:path w="3297554" h="10160">
                  <a:moveTo>
                    <a:pt x="721109" y="0"/>
                  </a:moveTo>
                  <a:lnTo>
                    <a:pt x="715637" y="0"/>
                  </a:lnTo>
                  <a:lnTo>
                    <a:pt x="713352" y="2236"/>
                  </a:lnTo>
                  <a:lnTo>
                    <a:pt x="713352" y="7741"/>
                  </a:lnTo>
                  <a:lnTo>
                    <a:pt x="715637" y="9971"/>
                  </a:lnTo>
                  <a:lnTo>
                    <a:pt x="721109" y="9971"/>
                  </a:lnTo>
                  <a:lnTo>
                    <a:pt x="723395" y="7741"/>
                  </a:lnTo>
                  <a:lnTo>
                    <a:pt x="723395" y="2236"/>
                  </a:lnTo>
                  <a:lnTo>
                    <a:pt x="721109" y="0"/>
                  </a:lnTo>
                  <a:close/>
                </a:path>
                <a:path w="3297554" h="10160">
                  <a:moveTo>
                    <a:pt x="751031" y="0"/>
                  </a:moveTo>
                  <a:lnTo>
                    <a:pt x="745559" y="0"/>
                  </a:lnTo>
                  <a:lnTo>
                    <a:pt x="743343" y="2236"/>
                  </a:lnTo>
                  <a:lnTo>
                    <a:pt x="743343" y="7741"/>
                  </a:lnTo>
                  <a:lnTo>
                    <a:pt x="745559" y="9971"/>
                  </a:lnTo>
                  <a:lnTo>
                    <a:pt x="751031" y="9971"/>
                  </a:lnTo>
                  <a:lnTo>
                    <a:pt x="753317" y="7741"/>
                  </a:lnTo>
                  <a:lnTo>
                    <a:pt x="753317" y="2236"/>
                  </a:lnTo>
                  <a:lnTo>
                    <a:pt x="751031" y="0"/>
                  </a:lnTo>
                  <a:close/>
                </a:path>
                <a:path w="3297554" h="10160">
                  <a:moveTo>
                    <a:pt x="781023" y="0"/>
                  </a:moveTo>
                  <a:lnTo>
                    <a:pt x="775482" y="0"/>
                  </a:lnTo>
                  <a:lnTo>
                    <a:pt x="773265" y="2236"/>
                  </a:lnTo>
                  <a:lnTo>
                    <a:pt x="773265" y="7741"/>
                  </a:lnTo>
                  <a:lnTo>
                    <a:pt x="775482" y="9971"/>
                  </a:lnTo>
                  <a:lnTo>
                    <a:pt x="781023" y="9971"/>
                  </a:lnTo>
                  <a:lnTo>
                    <a:pt x="783239" y="7741"/>
                  </a:lnTo>
                  <a:lnTo>
                    <a:pt x="783239" y="2236"/>
                  </a:lnTo>
                  <a:lnTo>
                    <a:pt x="781023" y="0"/>
                  </a:lnTo>
                  <a:close/>
                </a:path>
                <a:path w="3297554" h="10160">
                  <a:moveTo>
                    <a:pt x="810945" y="0"/>
                  </a:moveTo>
                  <a:lnTo>
                    <a:pt x="805404" y="0"/>
                  </a:lnTo>
                  <a:lnTo>
                    <a:pt x="803187" y="2236"/>
                  </a:lnTo>
                  <a:lnTo>
                    <a:pt x="803187" y="7741"/>
                  </a:lnTo>
                  <a:lnTo>
                    <a:pt x="805404" y="9971"/>
                  </a:lnTo>
                  <a:lnTo>
                    <a:pt x="810945" y="9971"/>
                  </a:lnTo>
                  <a:lnTo>
                    <a:pt x="813161" y="7741"/>
                  </a:lnTo>
                  <a:lnTo>
                    <a:pt x="813161" y="2236"/>
                  </a:lnTo>
                  <a:lnTo>
                    <a:pt x="810945" y="0"/>
                  </a:lnTo>
                  <a:close/>
                </a:path>
                <a:path w="3297554" h="10160">
                  <a:moveTo>
                    <a:pt x="840867" y="0"/>
                  </a:moveTo>
                  <a:lnTo>
                    <a:pt x="835326" y="0"/>
                  </a:lnTo>
                  <a:lnTo>
                    <a:pt x="833109" y="2236"/>
                  </a:lnTo>
                  <a:lnTo>
                    <a:pt x="833109" y="7741"/>
                  </a:lnTo>
                  <a:lnTo>
                    <a:pt x="835326" y="9971"/>
                  </a:lnTo>
                  <a:lnTo>
                    <a:pt x="840867" y="9971"/>
                  </a:lnTo>
                  <a:lnTo>
                    <a:pt x="843084" y="7741"/>
                  </a:lnTo>
                  <a:lnTo>
                    <a:pt x="843084" y="2236"/>
                  </a:lnTo>
                  <a:lnTo>
                    <a:pt x="840867" y="0"/>
                  </a:lnTo>
                  <a:close/>
                </a:path>
                <a:path w="3297554" h="10160">
                  <a:moveTo>
                    <a:pt x="870789" y="0"/>
                  </a:moveTo>
                  <a:lnTo>
                    <a:pt x="865248" y="0"/>
                  </a:lnTo>
                  <a:lnTo>
                    <a:pt x="863032" y="2236"/>
                  </a:lnTo>
                  <a:lnTo>
                    <a:pt x="863032" y="7741"/>
                  </a:lnTo>
                  <a:lnTo>
                    <a:pt x="865248" y="9971"/>
                  </a:lnTo>
                  <a:lnTo>
                    <a:pt x="870789" y="9971"/>
                  </a:lnTo>
                  <a:lnTo>
                    <a:pt x="873006" y="7741"/>
                  </a:lnTo>
                  <a:lnTo>
                    <a:pt x="873006" y="2236"/>
                  </a:lnTo>
                  <a:lnTo>
                    <a:pt x="870789" y="0"/>
                  </a:lnTo>
                  <a:close/>
                </a:path>
                <a:path w="3297554" h="10160">
                  <a:moveTo>
                    <a:pt x="900711" y="0"/>
                  </a:moveTo>
                  <a:lnTo>
                    <a:pt x="895239" y="0"/>
                  </a:lnTo>
                  <a:lnTo>
                    <a:pt x="892954" y="2236"/>
                  </a:lnTo>
                  <a:lnTo>
                    <a:pt x="892954" y="7741"/>
                  </a:lnTo>
                  <a:lnTo>
                    <a:pt x="895239" y="9971"/>
                  </a:lnTo>
                  <a:lnTo>
                    <a:pt x="900711" y="9971"/>
                  </a:lnTo>
                  <a:lnTo>
                    <a:pt x="902928" y="7741"/>
                  </a:lnTo>
                  <a:lnTo>
                    <a:pt x="902928" y="2236"/>
                  </a:lnTo>
                  <a:lnTo>
                    <a:pt x="900711" y="0"/>
                  </a:lnTo>
                  <a:close/>
                </a:path>
                <a:path w="3297554" h="10160">
                  <a:moveTo>
                    <a:pt x="930633" y="0"/>
                  </a:moveTo>
                  <a:lnTo>
                    <a:pt x="925162" y="0"/>
                  </a:lnTo>
                  <a:lnTo>
                    <a:pt x="922876" y="2236"/>
                  </a:lnTo>
                  <a:lnTo>
                    <a:pt x="922876" y="7741"/>
                  </a:lnTo>
                  <a:lnTo>
                    <a:pt x="925162" y="9971"/>
                  </a:lnTo>
                  <a:lnTo>
                    <a:pt x="930633" y="9971"/>
                  </a:lnTo>
                  <a:lnTo>
                    <a:pt x="932919" y="7741"/>
                  </a:lnTo>
                  <a:lnTo>
                    <a:pt x="932919" y="2236"/>
                  </a:lnTo>
                  <a:lnTo>
                    <a:pt x="930633" y="0"/>
                  </a:lnTo>
                  <a:close/>
                </a:path>
                <a:path w="3297554" h="10160">
                  <a:moveTo>
                    <a:pt x="960625" y="0"/>
                  </a:moveTo>
                  <a:lnTo>
                    <a:pt x="955084" y="0"/>
                  </a:lnTo>
                  <a:lnTo>
                    <a:pt x="952867" y="2236"/>
                  </a:lnTo>
                  <a:lnTo>
                    <a:pt x="952867" y="7741"/>
                  </a:lnTo>
                  <a:lnTo>
                    <a:pt x="955084" y="9971"/>
                  </a:lnTo>
                  <a:lnTo>
                    <a:pt x="960625" y="9971"/>
                  </a:lnTo>
                  <a:lnTo>
                    <a:pt x="962841" y="7741"/>
                  </a:lnTo>
                  <a:lnTo>
                    <a:pt x="962841" y="2236"/>
                  </a:lnTo>
                  <a:lnTo>
                    <a:pt x="960625" y="0"/>
                  </a:lnTo>
                  <a:close/>
                </a:path>
                <a:path w="3297554" h="10160">
                  <a:moveTo>
                    <a:pt x="990547" y="0"/>
                  </a:moveTo>
                  <a:lnTo>
                    <a:pt x="985006" y="0"/>
                  </a:lnTo>
                  <a:lnTo>
                    <a:pt x="982789" y="2236"/>
                  </a:lnTo>
                  <a:lnTo>
                    <a:pt x="982789" y="7741"/>
                  </a:lnTo>
                  <a:lnTo>
                    <a:pt x="985006" y="9971"/>
                  </a:lnTo>
                  <a:lnTo>
                    <a:pt x="990547" y="9971"/>
                  </a:lnTo>
                  <a:lnTo>
                    <a:pt x="992763" y="7741"/>
                  </a:lnTo>
                  <a:lnTo>
                    <a:pt x="992763" y="2236"/>
                  </a:lnTo>
                  <a:lnTo>
                    <a:pt x="990547" y="0"/>
                  </a:lnTo>
                  <a:close/>
                </a:path>
                <a:path w="3297554" h="10160">
                  <a:moveTo>
                    <a:pt x="1020469" y="0"/>
                  </a:moveTo>
                  <a:lnTo>
                    <a:pt x="1014928" y="0"/>
                  </a:lnTo>
                  <a:lnTo>
                    <a:pt x="1012712" y="2236"/>
                  </a:lnTo>
                  <a:lnTo>
                    <a:pt x="1012712" y="7741"/>
                  </a:lnTo>
                  <a:lnTo>
                    <a:pt x="1014928" y="9971"/>
                  </a:lnTo>
                  <a:lnTo>
                    <a:pt x="1020469" y="9971"/>
                  </a:lnTo>
                  <a:lnTo>
                    <a:pt x="1022686" y="7741"/>
                  </a:lnTo>
                  <a:lnTo>
                    <a:pt x="1022686" y="2236"/>
                  </a:lnTo>
                  <a:lnTo>
                    <a:pt x="1020469" y="0"/>
                  </a:lnTo>
                  <a:close/>
                </a:path>
                <a:path w="3297554" h="10160">
                  <a:moveTo>
                    <a:pt x="1050391" y="0"/>
                  </a:moveTo>
                  <a:lnTo>
                    <a:pt x="1044850" y="0"/>
                  </a:lnTo>
                  <a:lnTo>
                    <a:pt x="1042634" y="2236"/>
                  </a:lnTo>
                  <a:lnTo>
                    <a:pt x="1042634" y="7741"/>
                  </a:lnTo>
                  <a:lnTo>
                    <a:pt x="1044850" y="9971"/>
                  </a:lnTo>
                  <a:lnTo>
                    <a:pt x="1050391" y="9971"/>
                  </a:lnTo>
                  <a:lnTo>
                    <a:pt x="1052608" y="7741"/>
                  </a:lnTo>
                  <a:lnTo>
                    <a:pt x="1052608" y="2236"/>
                  </a:lnTo>
                  <a:lnTo>
                    <a:pt x="1050391" y="0"/>
                  </a:lnTo>
                  <a:close/>
                </a:path>
                <a:path w="3297554" h="10160">
                  <a:moveTo>
                    <a:pt x="1080313" y="0"/>
                  </a:moveTo>
                  <a:lnTo>
                    <a:pt x="1074772" y="0"/>
                  </a:lnTo>
                  <a:lnTo>
                    <a:pt x="1072556" y="2236"/>
                  </a:lnTo>
                  <a:lnTo>
                    <a:pt x="1072556" y="7741"/>
                  </a:lnTo>
                  <a:lnTo>
                    <a:pt x="1074772" y="9971"/>
                  </a:lnTo>
                  <a:lnTo>
                    <a:pt x="1080313" y="9971"/>
                  </a:lnTo>
                  <a:lnTo>
                    <a:pt x="1082530" y="7741"/>
                  </a:lnTo>
                  <a:lnTo>
                    <a:pt x="1082530" y="2236"/>
                  </a:lnTo>
                  <a:lnTo>
                    <a:pt x="1080313" y="0"/>
                  </a:lnTo>
                  <a:close/>
                </a:path>
                <a:path w="3297554" h="10160">
                  <a:moveTo>
                    <a:pt x="1110236" y="0"/>
                  </a:moveTo>
                  <a:lnTo>
                    <a:pt x="1104764" y="0"/>
                  </a:lnTo>
                  <a:lnTo>
                    <a:pt x="1102478" y="2236"/>
                  </a:lnTo>
                  <a:lnTo>
                    <a:pt x="1102478" y="7741"/>
                  </a:lnTo>
                  <a:lnTo>
                    <a:pt x="1104764" y="9971"/>
                  </a:lnTo>
                  <a:lnTo>
                    <a:pt x="1110236" y="9971"/>
                  </a:lnTo>
                  <a:lnTo>
                    <a:pt x="1112452" y="7741"/>
                  </a:lnTo>
                  <a:lnTo>
                    <a:pt x="1112452" y="2236"/>
                  </a:lnTo>
                  <a:lnTo>
                    <a:pt x="1110236" y="0"/>
                  </a:lnTo>
                  <a:close/>
                </a:path>
                <a:path w="3297554" h="10160">
                  <a:moveTo>
                    <a:pt x="1140158" y="0"/>
                  </a:moveTo>
                  <a:lnTo>
                    <a:pt x="1134686" y="0"/>
                  </a:lnTo>
                  <a:lnTo>
                    <a:pt x="1132400" y="2236"/>
                  </a:lnTo>
                  <a:lnTo>
                    <a:pt x="1132400" y="7741"/>
                  </a:lnTo>
                  <a:lnTo>
                    <a:pt x="1134686" y="9971"/>
                  </a:lnTo>
                  <a:lnTo>
                    <a:pt x="1140158" y="9971"/>
                  </a:lnTo>
                  <a:lnTo>
                    <a:pt x="1142443" y="7741"/>
                  </a:lnTo>
                  <a:lnTo>
                    <a:pt x="1142443" y="2236"/>
                  </a:lnTo>
                  <a:lnTo>
                    <a:pt x="1140158" y="0"/>
                  </a:lnTo>
                  <a:close/>
                </a:path>
                <a:path w="3297554" h="10160">
                  <a:moveTo>
                    <a:pt x="1170149" y="0"/>
                  </a:moveTo>
                  <a:lnTo>
                    <a:pt x="1164608" y="0"/>
                  </a:lnTo>
                  <a:lnTo>
                    <a:pt x="1162392" y="2236"/>
                  </a:lnTo>
                  <a:lnTo>
                    <a:pt x="1162392" y="7741"/>
                  </a:lnTo>
                  <a:lnTo>
                    <a:pt x="1164608" y="9971"/>
                  </a:lnTo>
                  <a:lnTo>
                    <a:pt x="1170149" y="9971"/>
                  </a:lnTo>
                  <a:lnTo>
                    <a:pt x="1172366" y="7741"/>
                  </a:lnTo>
                  <a:lnTo>
                    <a:pt x="1172366" y="2236"/>
                  </a:lnTo>
                  <a:lnTo>
                    <a:pt x="1170149" y="0"/>
                  </a:lnTo>
                  <a:close/>
                </a:path>
                <a:path w="3297554" h="10160">
                  <a:moveTo>
                    <a:pt x="1200071" y="0"/>
                  </a:moveTo>
                  <a:lnTo>
                    <a:pt x="1194530" y="0"/>
                  </a:lnTo>
                  <a:lnTo>
                    <a:pt x="1192314" y="2236"/>
                  </a:lnTo>
                  <a:lnTo>
                    <a:pt x="1192314" y="7741"/>
                  </a:lnTo>
                  <a:lnTo>
                    <a:pt x="1194530" y="9971"/>
                  </a:lnTo>
                  <a:lnTo>
                    <a:pt x="1200071" y="9971"/>
                  </a:lnTo>
                  <a:lnTo>
                    <a:pt x="1202288" y="7741"/>
                  </a:lnTo>
                  <a:lnTo>
                    <a:pt x="1202288" y="2236"/>
                  </a:lnTo>
                  <a:lnTo>
                    <a:pt x="1200071" y="0"/>
                  </a:lnTo>
                  <a:close/>
                </a:path>
                <a:path w="3297554" h="10160">
                  <a:moveTo>
                    <a:pt x="1229993" y="0"/>
                  </a:moveTo>
                  <a:lnTo>
                    <a:pt x="1224452" y="0"/>
                  </a:lnTo>
                  <a:lnTo>
                    <a:pt x="1222236" y="2236"/>
                  </a:lnTo>
                  <a:lnTo>
                    <a:pt x="1222236" y="7741"/>
                  </a:lnTo>
                  <a:lnTo>
                    <a:pt x="1224452" y="9971"/>
                  </a:lnTo>
                  <a:lnTo>
                    <a:pt x="1229993" y="9971"/>
                  </a:lnTo>
                  <a:lnTo>
                    <a:pt x="1232210" y="7741"/>
                  </a:lnTo>
                  <a:lnTo>
                    <a:pt x="1232210" y="2236"/>
                  </a:lnTo>
                  <a:lnTo>
                    <a:pt x="1229993" y="0"/>
                  </a:lnTo>
                  <a:close/>
                </a:path>
                <a:path w="3297554" h="10160">
                  <a:moveTo>
                    <a:pt x="1259916" y="0"/>
                  </a:moveTo>
                  <a:lnTo>
                    <a:pt x="1254374" y="0"/>
                  </a:lnTo>
                  <a:lnTo>
                    <a:pt x="1252158" y="2236"/>
                  </a:lnTo>
                  <a:lnTo>
                    <a:pt x="1252158" y="7741"/>
                  </a:lnTo>
                  <a:lnTo>
                    <a:pt x="1254374" y="9971"/>
                  </a:lnTo>
                  <a:lnTo>
                    <a:pt x="1259916" y="9971"/>
                  </a:lnTo>
                  <a:lnTo>
                    <a:pt x="1262132" y="7741"/>
                  </a:lnTo>
                  <a:lnTo>
                    <a:pt x="1262132" y="2236"/>
                  </a:lnTo>
                  <a:lnTo>
                    <a:pt x="1259916" y="0"/>
                  </a:lnTo>
                  <a:close/>
                </a:path>
                <a:path w="3297554" h="10160">
                  <a:moveTo>
                    <a:pt x="1289838" y="0"/>
                  </a:moveTo>
                  <a:lnTo>
                    <a:pt x="1284297" y="0"/>
                  </a:lnTo>
                  <a:lnTo>
                    <a:pt x="1282080" y="2236"/>
                  </a:lnTo>
                  <a:lnTo>
                    <a:pt x="1282080" y="7741"/>
                  </a:lnTo>
                  <a:lnTo>
                    <a:pt x="1284297" y="9971"/>
                  </a:lnTo>
                  <a:lnTo>
                    <a:pt x="1289838" y="9971"/>
                  </a:lnTo>
                  <a:lnTo>
                    <a:pt x="1292054" y="7741"/>
                  </a:lnTo>
                  <a:lnTo>
                    <a:pt x="1292054" y="2236"/>
                  </a:lnTo>
                  <a:lnTo>
                    <a:pt x="1289838" y="0"/>
                  </a:lnTo>
                  <a:close/>
                </a:path>
                <a:path w="3297554" h="10160">
                  <a:moveTo>
                    <a:pt x="1319760" y="0"/>
                  </a:moveTo>
                  <a:lnTo>
                    <a:pt x="1314288" y="0"/>
                  </a:lnTo>
                  <a:lnTo>
                    <a:pt x="1312002" y="2236"/>
                  </a:lnTo>
                  <a:lnTo>
                    <a:pt x="1312002" y="7741"/>
                  </a:lnTo>
                  <a:lnTo>
                    <a:pt x="1314288" y="9971"/>
                  </a:lnTo>
                  <a:lnTo>
                    <a:pt x="1319760" y="9971"/>
                  </a:lnTo>
                  <a:lnTo>
                    <a:pt x="1321976" y="7741"/>
                  </a:lnTo>
                  <a:lnTo>
                    <a:pt x="1321976" y="2236"/>
                  </a:lnTo>
                  <a:lnTo>
                    <a:pt x="1319760" y="0"/>
                  </a:lnTo>
                  <a:close/>
                </a:path>
                <a:path w="3297554" h="10160">
                  <a:moveTo>
                    <a:pt x="1349682" y="0"/>
                  </a:moveTo>
                  <a:lnTo>
                    <a:pt x="1344210" y="0"/>
                  </a:lnTo>
                  <a:lnTo>
                    <a:pt x="1341924" y="2236"/>
                  </a:lnTo>
                  <a:lnTo>
                    <a:pt x="1341924" y="7741"/>
                  </a:lnTo>
                  <a:lnTo>
                    <a:pt x="1344210" y="9971"/>
                  </a:lnTo>
                  <a:lnTo>
                    <a:pt x="1349682" y="9971"/>
                  </a:lnTo>
                  <a:lnTo>
                    <a:pt x="1351968" y="7741"/>
                  </a:lnTo>
                  <a:lnTo>
                    <a:pt x="1351968" y="2236"/>
                  </a:lnTo>
                  <a:lnTo>
                    <a:pt x="1349682" y="0"/>
                  </a:lnTo>
                  <a:close/>
                </a:path>
                <a:path w="3297554" h="10160">
                  <a:moveTo>
                    <a:pt x="1379673" y="0"/>
                  </a:moveTo>
                  <a:lnTo>
                    <a:pt x="1374132" y="0"/>
                  </a:lnTo>
                  <a:lnTo>
                    <a:pt x="1371916" y="2236"/>
                  </a:lnTo>
                  <a:lnTo>
                    <a:pt x="1371916" y="7741"/>
                  </a:lnTo>
                  <a:lnTo>
                    <a:pt x="1374132" y="9971"/>
                  </a:lnTo>
                  <a:lnTo>
                    <a:pt x="1379673" y="9971"/>
                  </a:lnTo>
                  <a:lnTo>
                    <a:pt x="1381890" y="7741"/>
                  </a:lnTo>
                  <a:lnTo>
                    <a:pt x="1381890" y="2236"/>
                  </a:lnTo>
                  <a:lnTo>
                    <a:pt x="1379673" y="0"/>
                  </a:lnTo>
                  <a:close/>
                </a:path>
                <a:path w="3297554" h="10160">
                  <a:moveTo>
                    <a:pt x="1409595" y="0"/>
                  </a:moveTo>
                  <a:lnTo>
                    <a:pt x="1404054" y="0"/>
                  </a:lnTo>
                  <a:lnTo>
                    <a:pt x="1401838" y="2236"/>
                  </a:lnTo>
                  <a:lnTo>
                    <a:pt x="1401838" y="7741"/>
                  </a:lnTo>
                  <a:lnTo>
                    <a:pt x="1404054" y="9971"/>
                  </a:lnTo>
                  <a:lnTo>
                    <a:pt x="1409595" y="9971"/>
                  </a:lnTo>
                  <a:lnTo>
                    <a:pt x="1411812" y="7741"/>
                  </a:lnTo>
                  <a:lnTo>
                    <a:pt x="1411812" y="2236"/>
                  </a:lnTo>
                  <a:lnTo>
                    <a:pt x="1409595" y="0"/>
                  </a:lnTo>
                  <a:close/>
                </a:path>
                <a:path w="3297554" h="10160">
                  <a:moveTo>
                    <a:pt x="1439518" y="0"/>
                  </a:moveTo>
                  <a:lnTo>
                    <a:pt x="1433977" y="0"/>
                  </a:lnTo>
                  <a:lnTo>
                    <a:pt x="1431760" y="2236"/>
                  </a:lnTo>
                  <a:lnTo>
                    <a:pt x="1431760" y="7741"/>
                  </a:lnTo>
                  <a:lnTo>
                    <a:pt x="1433977" y="9971"/>
                  </a:lnTo>
                  <a:lnTo>
                    <a:pt x="1439518" y="9971"/>
                  </a:lnTo>
                  <a:lnTo>
                    <a:pt x="1441734" y="7741"/>
                  </a:lnTo>
                  <a:lnTo>
                    <a:pt x="1441734" y="2236"/>
                  </a:lnTo>
                  <a:lnTo>
                    <a:pt x="1439518" y="0"/>
                  </a:lnTo>
                  <a:close/>
                </a:path>
                <a:path w="3297554" h="10160">
                  <a:moveTo>
                    <a:pt x="1469440" y="0"/>
                  </a:moveTo>
                  <a:lnTo>
                    <a:pt x="1463899" y="0"/>
                  </a:lnTo>
                  <a:lnTo>
                    <a:pt x="1461682" y="2236"/>
                  </a:lnTo>
                  <a:lnTo>
                    <a:pt x="1461682" y="7741"/>
                  </a:lnTo>
                  <a:lnTo>
                    <a:pt x="1463899" y="9971"/>
                  </a:lnTo>
                  <a:lnTo>
                    <a:pt x="1469440" y="9971"/>
                  </a:lnTo>
                  <a:lnTo>
                    <a:pt x="1471656" y="7741"/>
                  </a:lnTo>
                  <a:lnTo>
                    <a:pt x="1471656" y="2236"/>
                  </a:lnTo>
                  <a:lnTo>
                    <a:pt x="1469440" y="0"/>
                  </a:lnTo>
                  <a:close/>
                </a:path>
                <a:path w="3297554" h="10160">
                  <a:moveTo>
                    <a:pt x="1499362" y="0"/>
                  </a:moveTo>
                  <a:lnTo>
                    <a:pt x="1493821" y="0"/>
                  </a:lnTo>
                  <a:lnTo>
                    <a:pt x="1491604" y="2236"/>
                  </a:lnTo>
                  <a:lnTo>
                    <a:pt x="1491604" y="7741"/>
                  </a:lnTo>
                  <a:lnTo>
                    <a:pt x="1493821" y="9971"/>
                  </a:lnTo>
                  <a:lnTo>
                    <a:pt x="1499362" y="9971"/>
                  </a:lnTo>
                  <a:lnTo>
                    <a:pt x="1501578" y="7741"/>
                  </a:lnTo>
                  <a:lnTo>
                    <a:pt x="1501578" y="2236"/>
                  </a:lnTo>
                  <a:lnTo>
                    <a:pt x="1499362" y="0"/>
                  </a:lnTo>
                  <a:close/>
                </a:path>
                <a:path w="3297554" h="10160">
                  <a:moveTo>
                    <a:pt x="1529284" y="0"/>
                  </a:moveTo>
                  <a:lnTo>
                    <a:pt x="1523812" y="0"/>
                  </a:lnTo>
                  <a:lnTo>
                    <a:pt x="1521526" y="2236"/>
                  </a:lnTo>
                  <a:lnTo>
                    <a:pt x="1521526" y="7741"/>
                  </a:lnTo>
                  <a:lnTo>
                    <a:pt x="1523812" y="9971"/>
                  </a:lnTo>
                  <a:lnTo>
                    <a:pt x="1529284" y="9971"/>
                  </a:lnTo>
                  <a:lnTo>
                    <a:pt x="1531501" y="7741"/>
                  </a:lnTo>
                  <a:lnTo>
                    <a:pt x="1531501" y="2236"/>
                  </a:lnTo>
                  <a:lnTo>
                    <a:pt x="1529284" y="0"/>
                  </a:lnTo>
                  <a:close/>
                </a:path>
                <a:path w="3297554" h="10160">
                  <a:moveTo>
                    <a:pt x="1559206" y="0"/>
                  </a:moveTo>
                  <a:lnTo>
                    <a:pt x="1553734" y="0"/>
                  </a:lnTo>
                  <a:lnTo>
                    <a:pt x="1551449" y="2236"/>
                  </a:lnTo>
                  <a:lnTo>
                    <a:pt x="1551449" y="7741"/>
                  </a:lnTo>
                  <a:lnTo>
                    <a:pt x="1553734" y="9971"/>
                  </a:lnTo>
                  <a:lnTo>
                    <a:pt x="1559206" y="9971"/>
                  </a:lnTo>
                  <a:lnTo>
                    <a:pt x="1561492" y="7741"/>
                  </a:lnTo>
                  <a:lnTo>
                    <a:pt x="1561492" y="2236"/>
                  </a:lnTo>
                  <a:lnTo>
                    <a:pt x="1559206" y="0"/>
                  </a:lnTo>
                  <a:close/>
                </a:path>
                <a:path w="3297554" h="10160">
                  <a:moveTo>
                    <a:pt x="1589198" y="0"/>
                  </a:moveTo>
                  <a:lnTo>
                    <a:pt x="1583656" y="0"/>
                  </a:lnTo>
                  <a:lnTo>
                    <a:pt x="1581440" y="2236"/>
                  </a:lnTo>
                  <a:lnTo>
                    <a:pt x="1581440" y="7741"/>
                  </a:lnTo>
                  <a:lnTo>
                    <a:pt x="1583656" y="9971"/>
                  </a:lnTo>
                  <a:lnTo>
                    <a:pt x="1589198" y="9971"/>
                  </a:lnTo>
                  <a:lnTo>
                    <a:pt x="1591414" y="7741"/>
                  </a:lnTo>
                  <a:lnTo>
                    <a:pt x="1591414" y="2236"/>
                  </a:lnTo>
                  <a:lnTo>
                    <a:pt x="1589198" y="0"/>
                  </a:lnTo>
                  <a:close/>
                </a:path>
                <a:path w="3297554" h="10160">
                  <a:moveTo>
                    <a:pt x="1619120" y="0"/>
                  </a:moveTo>
                  <a:lnTo>
                    <a:pt x="1613579" y="0"/>
                  </a:lnTo>
                  <a:lnTo>
                    <a:pt x="1611362" y="2236"/>
                  </a:lnTo>
                  <a:lnTo>
                    <a:pt x="1611362" y="7741"/>
                  </a:lnTo>
                  <a:lnTo>
                    <a:pt x="1613579" y="9971"/>
                  </a:lnTo>
                  <a:lnTo>
                    <a:pt x="1619120" y="9971"/>
                  </a:lnTo>
                  <a:lnTo>
                    <a:pt x="1621336" y="7741"/>
                  </a:lnTo>
                  <a:lnTo>
                    <a:pt x="1621336" y="2236"/>
                  </a:lnTo>
                  <a:lnTo>
                    <a:pt x="1619120" y="0"/>
                  </a:lnTo>
                  <a:close/>
                </a:path>
                <a:path w="3297554" h="10160">
                  <a:moveTo>
                    <a:pt x="1649042" y="0"/>
                  </a:moveTo>
                  <a:lnTo>
                    <a:pt x="1643501" y="0"/>
                  </a:lnTo>
                  <a:lnTo>
                    <a:pt x="1641284" y="2236"/>
                  </a:lnTo>
                  <a:lnTo>
                    <a:pt x="1641284" y="7741"/>
                  </a:lnTo>
                  <a:lnTo>
                    <a:pt x="1643501" y="9971"/>
                  </a:lnTo>
                  <a:lnTo>
                    <a:pt x="1649042" y="9971"/>
                  </a:lnTo>
                  <a:lnTo>
                    <a:pt x="1651258" y="7741"/>
                  </a:lnTo>
                  <a:lnTo>
                    <a:pt x="1651258" y="2236"/>
                  </a:lnTo>
                  <a:lnTo>
                    <a:pt x="1649042" y="0"/>
                  </a:lnTo>
                  <a:close/>
                </a:path>
                <a:path w="3297554" h="10160">
                  <a:moveTo>
                    <a:pt x="1678964" y="0"/>
                  </a:moveTo>
                  <a:lnTo>
                    <a:pt x="1673423" y="0"/>
                  </a:lnTo>
                  <a:lnTo>
                    <a:pt x="1671206" y="2236"/>
                  </a:lnTo>
                  <a:lnTo>
                    <a:pt x="1671206" y="7741"/>
                  </a:lnTo>
                  <a:lnTo>
                    <a:pt x="1673423" y="9971"/>
                  </a:lnTo>
                  <a:lnTo>
                    <a:pt x="1678964" y="9971"/>
                  </a:lnTo>
                  <a:lnTo>
                    <a:pt x="1681180" y="7741"/>
                  </a:lnTo>
                  <a:lnTo>
                    <a:pt x="1681180" y="2236"/>
                  </a:lnTo>
                  <a:lnTo>
                    <a:pt x="1678964" y="0"/>
                  </a:lnTo>
                  <a:close/>
                </a:path>
                <a:path w="3297554" h="10160">
                  <a:moveTo>
                    <a:pt x="1708886" y="0"/>
                  </a:moveTo>
                  <a:lnTo>
                    <a:pt x="1703345" y="0"/>
                  </a:lnTo>
                  <a:lnTo>
                    <a:pt x="1701129" y="2236"/>
                  </a:lnTo>
                  <a:lnTo>
                    <a:pt x="1701129" y="7741"/>
                  </a:lnTo>
                  <a:lnTo>
                    <a:pt x="1703345" y="9971"/>
                  </a:lnTo>
                  <a:lnTo>
                    <a:pt x="1708886" y="9971"/>
                  </a:lnTo>
                  <a:lnTo>
                    <a:pt x="1711103" y="7741"/>
                  </a:lnTo>
                  <a:lnTo>
                    <a:pt x="1711103" y="2236"/>
                  </a:lnTo>
                  <a:lnTo>
                    <a:pt x="1708886" y="0"/>
                  </a:lnTo>
                  <a:close/>
                </a:path>
                <a:path w="3297554" h="10160">
                  <a:moveTo>
                    <a:pt x="1738808" y="0"/>
                  </a:moveTo>
                  <a:lnTo>
                    <a:pt x="1733336" y="0"/>
                  </a:lnTo>
                  <a:lnTo>
                    <a:pt x="1731051" y="2236"/>
                  </a:lnTo>
                  <a:lnTo>
                    <a:pt x="1731051" y="7741"/>
                  </a:lnTo>
                  <a:lnTo>
                    <a:pt x="1733336" y="9971"/>
                  </a:lnTo>
                  <a:lnTo>
                    <a:pt x="1738808" y="9971"/>
                  </a:lnTo>
                  <a:lnTo>
                    <a:pt x="1741025" y="7741"/>
                  </a:lnTo>
                  <a:lnTo>
                    <a:pt x="1741025" y="2236"/>
                  </a:lnTo>
                  <a:lnTo>
                    <a:pt x="1738808" y="0"/>
                  </a:lnTo>
                  <a:close/>
                </a:path>
                <a:path w="3297554" h="10160">
                  <a:moveTo>
                    <a:pt x="1768730" y="0"/>
                  </a:moveTo>
                  <a:lnTo>
                    <a:pt x="1763259" y="0"/>
                  </a:lnTo>
                  <a:lnTo>
                    <a:pt x="1760973" y="2236"/>
                  </a:lnTo>
                  <a:lnTo>
                    <a:pt x="1760973" y="7741"/>
                  </a:lnTo>
                  <a:lnTo>
                    <a:pt x="1763259" y="9971"/>
                  </a:lnTo>
                  <a:lnTo>
                    <a:pt x="1768730" y="9971"/>
                  </a:lnTo>
                  <a:lnTo>
                    <a:pt x="1771016" y="7741"/>
                  </a:lnTo>
                  <a:lnTo>
                    <a:pt x="1771016" y="2236"/>
                  </a:lnTo>
                  <a:lnTo>
                    <a:pt x="1768730" y="0"/>
                  </a:lnTo>
                  <a:close/>
                </a:path>
                <a:path w="3297554" h="10160">
                  <a:moveTo>
                    <a:pt x="1798722" y="0"/>
                  </a:moveTo>
                  <a:lnTo>
                    <a:pt x="1793181" y="0"/>
                  </a:lnTo>
                  <a:lnTo>
                    <a:pt x="1790964" y="2236"/>
                  </a:lnTo>
                  <a:lnTo>
                    <a:pt x="1790964" y="7741"/>
                  </a:lnTo>
                  <a:lnTo>
                    <a:pt x="1793181" y="9971"/>
                  </a:lnTo>
                  <a:lnTo>
                    <a:pt x="1798722" y="9971"/>
                  </a:lnTo>
                  <a:lnTo>
                    <a:pt x="1800938" y="7741"/>
                  </a:lnTo>
                  <a:lnTo>
                    <a:pt x="1800938" y="2236"/>
                  </a:lnTo>
                  <a:lnTo>
                    <a:pt x="1798722" y="0"/>
                  </a:lnTo>
                  <a:close/>
                </a:path>
                <a:path w="3297554" h="10160">
                  <a:moveTo>
                    <a:pt x="1828644" y="0"/>
                  </a:moveTo>
                  <a:lnTo>
                    <a:pt x="1823103" y="0"/>
                  </a:lnTo>
                  <a:lnTo>
                    <a:pt x="1820886" y="2236"/>
                  </a:lnTo>
                  <a:lnTo>
                    <a:pt x="1820886" y="7741"/>
                  </a:lnTo>
                  <a:lnTo>
                    <a:pt x="1823103" y="9971"/>
                  </a:lnTo>
                  <a:lnTo>
                    <a:pt x="1828644" y="9971"/>
                  </a:lnTo>
                  <a:lnTo>
                    <a:pt x="1830860" y="7741"/>
                  </a:lnTo>
                  <a:lnTo>
                    <a:pt x="1830860" y="2236"/>
                  </a:lnTo>
                  <a:lnTo>
                    <a:pt x="1828644" y="0"/>
                  </a:lnTo>
                  <a:close/>
                </a:path>
                <a:path w="3297554" h="10160">
                  <a:moveTo>
                    <a:pt x="1858566" y="0"/>
                  </a:moveTo>
                  <a:lnTo>
                    <a:pt x="1853025" y="0"/>
                  </a:lnTo>
                  <a:lnTo>
                    <a:pt x="1850809" y="2236"/>
                  </a:lnTo>
                  <a:lnTo>
                    <a:pt x="1850809" y="7741"/>
                  </a:lnTo>
                  <a:lnTo>
                    <a:pt x="1853025" y="9971"/>
                  </a:lnTo>
                  <a:lnTo>
                    <a:pt x="1858566" y="9971"/>
                  </a:lnTo>
                  <a:lnTo>
                    <a:pt x="1860783" y="7741"/>
                  </a:lnTo>
                  <a:lnTo>
                    <a:pt x="1860783" y="2236"/>
                  </a:lnTo>
                  <a:lnTo>
                    <a:pt x="1858566" y="0"/>
                  </a:lnTo>
                  <a:close/>
                </a:path>
                <a:path w="3297554" h="10160">
                  <a:moveTo>
                    <a:pt x="1888488" y="0"/>
                  </a:moveTo>
                  <a:lnTo>
                    <a:pt x="1882947" y="0"/>
                  </a:lnTo>
                  <a:lnTo>
                    <a:pt x="1880731" y="2236"/>
                  </a:lnTo>
                  <a:lnTo>
                    <a:pt x="1880731" y="7741"/>
                  </a:lnTo>
                  <a:lnTo>
                    <a:pt x="1882947" y="9971"/>
                  </a:lnTo>
                  <a:lnTo>
                    <a:pt x="1888488" y="9971"/>
                  </a:lnTo>
                  <a:lnTo>
                    <a:pt x="1890705" y="7741"/>
                  </a:lnTo>
                  <a:lnTo>
                    <a:pt x="1890705" y="2236"/>
                  </a:lnTo>
                  <a:lnTo>
                    <a:pt x="1888488" y="0"/>
                  </a:lnTo>
                  <a:close/>
                </a:path>
                <a:path w="3297554" h="10160">
                  <a:moveTo>
                    <a:pt x="1918410" y="0"/>
                  </a:moveTo>
                  <a:lnTo>
                    <a:pt x="1912869" y="0"/>
                  </a:lnTo>
                  <a:lnTo>
                    <a:pt x="1910653" y="2236"/>
                  </a:lnTo>
                  <a:lnTo>
                    <a:pt x="1910653" y="7741"/>
                  </a:lnTo>
                  <a:lnTo>
                    <a:pt x="1912869" y="9971"/>
                  </a:lnTo>
                  <a:lnTo>
                    <a:pt x="1918410" y="9971"/>
                  </a:lnTo>
                  <a:lnTo>
                    <a:pt x="1920627" y="7741"/>
                  </a:lnTo>
                  <a:lnTo>
                    <a:pt x="1920627" y="2236"/>
                  </a:lnTo>
                  <a:lnTo>
                    <a:pt x="1918410" y="0"/>
                  </a:lnTo>
                  <a:close/>
                </a:path>
                <a:path w="3297554" h="10160">
                  <a:moveTo>
                    <a:pt x="1948333" y="0"/>
                  </a:moveTo>
                  <a:lnTo>
                    <a:pt x="1942861" y="0"/>
                  </a:lnTo>
                  <a:lnTo>
                    <a:pt x="1940575" y="2236"/>
                  </a:lnTo>
                  <a:lnTo>
                    <a:pt x="1940575" y="7741"/>
                  </a:lnTo>
                  <a:lnTo>
                    <a:pt x="1942861" y="9971"/>
                  </a:lnTo>
                  <a:lnTo>
                    <a:pt x="1948333" y="9971"/>
                  </a:lnTo>
                  <a:lnTo>
                    <a:pt x="1950618" y="7741"/>
                  </a:lnTo>
                  <a:lnTo>
                    <a:pt x="1950618" y="2236"/>
                  </a:lnTo>
                  <a:lnTo>
                    <a:pt x="1948333" y="0"/>
                  </a:lnTo>
                  <a:close/>
                </a:path>
                <a:path w="3297554" h="10160">
                  <a:moveTo>
                    <a:pt x="1978255" y="0"/>
                  </a:moveTo>
                  <a:lnTo>
                    <a:pt x="1972783" y="0"/>
                  </a:lnTo>
                  <a:lnTo>
                    <a:pt x="1970566" y="2236"/>
                  </a:lnTo>
                  <a:lnTo>
                    <a:pt x="1970566" y="7741"/>
                  </a:lnTo>
                  <a:lnTo>
                    <a:pt x="1972783" y="9971"/>
                  </a:lnTo>
                  <a:lnTo>
                    <a:pt x="1978255" y="9971"/>
                  </a:lnTo>
                  <a:lnTo>
                    <a:pt x="1980540" y="7741"/>
                  </a:lnTo>
                  <a:lnTo>
                    <a:pt x="1980540" y="2236"/>
                  </a:lnTo>
                  <a:lnTo>
                    <a:pt x="1978255" y="0"/>
                  </a:lnTo>
                  <a:close/>
                </a:path>
                <a:path w="3297554" h="10160">
                  <a:moveTo>
                    <a:pt x="2008246" y="0"/>
                  </a:moveTo>
                  <a:lnTo>
                    <a:pt x="2002705" y="0"/>
                  </a:lnTo>
                  <a:lnTo>
                    <a:pt x="2000489" y="2236"/>
                  </a:lnTo>
                  <a:lnTo>
                    <a:pt x="2000489" y="7741"/>
                  </a:lnTo>
                  <a:lnTo>
                    <a:pt x="2002705" y="9971"/>
                  </a:lnTo>
                  <a:lnTo>
                    <a:pt x="2008246" y="9971"/>
                  </a:lnTo>
                  <a:lnTo>
                    <a:pt x="2010463" y="7741"/>
                  </a:lnTo>
                  <a:lnTo>
                    <a:pt x="2010463" y="2236"/>
                  </a:lnTo>
                  <a:lnTo>
                    <a:pt x="2008246" y="0"/>
                  </a:lnTo>
                  <a:close/>
                </a:path>
                <a:path w="3297554" h="10160">
                  <a:moveTo>
                    <a:pt x="2038168" y="0"/>
                  </a:moveTo>
                  <a:lnTo>
                    <a:pt x="2032627" y="0"/>
                  </a:lnTo>
                  <a:lnTo>
                    <a:pt x="2030411" y="2236"/>
                  </a:lnTo>
                  <a:lnTo>
                    <a:pt x="2030411" y="7741"/>
                  </a:lnTo>
                  <a:lnTo>
                    <a:pt x="2032627" y="9971"/>
                  </a:lnTo>
                  <a:lnTo>
                    <a:pt x="2038168" y="9971"/>
                  </a:lnTo>
                  <a:lnTo>
                    <a:pt x="2040385" y="7741"/>
                  </a:lnTo>
                  <a:lnTo>
                    <a:pt x="2040385" y="2236"/>
                  </a:lnTo>
                  <a:lnTo>
                    <a:pt x="2038168" y="0"/>
                  </a:lnTo>
                  <a:close/>
                </a:path>
                <a:path w="3297554" h="10160">
                  <a:moveTo>
                    <a:pt x="2068090" y="0"/>
                  </a:moveTo>
                  <a:lnTo>
                    <a:pt x="2062549" y="0"/>
                  </a:lnTo>
                  <a:lnTo>
                    <a:pt x="2060333" y="2236"/>
                  </a:lnTo>
                  <a:lnTo>
                    <a:pt x="2060333" y="7741"/>
                  </a:lnTo>
                  <a:lnTo>
                    <a:pt x="2062549" y="9971"/>
                  </a:lnTo>
                  <a:lnTo>
                    <a:pt x="2068090" y="9971"/>
                  </a:lnTo>
                  <a:lnTo>
                    <a:pt x="2070307" y="7741"/>
                  </a:lnTo>
                  <a:lnTo>
                    <a:pt x="2070307" y="2236"/>
                  </a:lnTo>
                  <a:lnTo>
                    <a:pt x="2068090" y="0"/>
                  </a:lnTo>
                  <a:close/>
                </a:path>
                <a:path w="3297554" h="10160">
                  <a:moveTo>
                    <a:pt x="2098013" y="0"/>
                  </a:moveTo>
                  <a:lnTo>
                    <a:pt x="2092471" y="0"/>
                  </a:lnTo>
                  <a:lnTo>
                    <a:pt x="2090255" y="2236"/>
                  </a:lnTo>
                  <a:lnTo>
                    <a:pt x="2090255" y="7741"/>
                  </a:lnTo>
                  <a:lnTo>
                    <a:pt x="2092471" y="9971"/>
                  </a:lnTo>
                  <a:lnTo>
                    <a:pt x="2098013" y="9971"/>
                  </a:lnTo>
                  <a:lnTo>
                    <a:pt x="2100229" y="7741"/>
                  </a:lnTo>
                  <a:lnTo>
                    <a:pt x="2100229" y="2236"/>
                  </a:lnTo>
                  <a:lnTo>
                    <a:pt x="2098013" y="0"/>
                  </a:lnTo>
                  <a:close/>
                </a:path>
                <a:path w="3297554" h="10160">
                  <a:moveTo>
                    <a:pt x="2127935" y="0"/>
                  </a:moveTo>
                  <a:lnTo>
                    <a:pt x="2122394" y="0"/>
                  </a:lnTo>
                  <a:lnTo>
                    <a:pt x="2120177" y="2236"/>
                  </a:lnTo>
                  <a:lnTo>
                    <a:pt x="2120177" y="7741"/>
                  </a:lnTo>
                  <a:lnTo>
                    <a:pt x="2122394" y="9971"/>
                  </a:lnTo>
                  <a:lnTo>
                    <a:pt x="2127935" y="9971"/>
                  </a:lnTo>
                  <a:lnTo>
                    <a:pt x="2130151" y="7741"/>
                  </a:lnTo>
                  <a:lnTo>
                    <a:pt x="2130151" y="2236"/>
                  </a:lnTo>
                  <a:lnTo>
                    <a:pt x="2127935" y="0"/>
                  </a:lnTo>
                  <a:close/>
                </a:path>
                <a:path w="3297554" h="10160">
                  <a:moveTo>
                    <a:pt x="2157857" y="0"/>
                  </a:moveTo>
                  <a:lnTo>
                    <a:pt x="2152385" y="0"/>
                  </a:lnTo>
                  <a:lnTo>
                    <a:pt x="2150099" y="2236"/>
                  </a:lnTo>
                  <a:lnTo>
                    <a:pt x="2150099" y="7741"/>
                  </a:lnTo>
                  <a:lnTo>
                    <a:pt x="2152385" y="9971"/>
                  </a:lnTo>
                  <a:lnTo>
                    <a:pt x="2157857" y="9971"/>
                  </a:lnTo>
                  <a:lnTo>
                    <a:pt x="2160143" y="7741"/>
                  </a:lnTo>
                  <a:lnTo>
                    <a:pt x="2160143" y="2236"/>
                  </a:lnTo>
                  <a:lnTo>
                    <a:pt x="2157857" y="0"/>
                  </a:lnTo>
                  <a:close/>
                </a:path>
                <a:path w="3297554" h="10160">
                  <a:moveTo>
                    <a:pt x="2187779" y="0"/>
                  </a:moveTo>
                  <a:lnTo>
                    <a:pt x="2182307" y="0"/>
                  </a:lnTo>
                  <a:lnTo>
                    <a:pt x="2180091" y="2236"/>
                  </a:lnTo>
                  <a:lnTo>
                    <a:pt x="2180091" y="7741"/>
                  </a:lnTo>
                  <a:lnTo>
                    <a:pt x="2182307" y="9971"/>
                  </a:lnTo>
                  <a:lnTo>
                    <a:pt x="2187779" y="9971"/>
                  </a:lnTo>
                  <a:lnTo>
                    <a:pt x="2190065" y="7741"/>
                  </a:lnTo>
                  <a:lnTo>
                    <a:pt x="2190065" y="2236"/>
                  </a:lnTo>
                  <a:lnTo>
                    <a:pt x="2187779" y="0"/>
                  </a:lnTo>
                  <a:close/>
                </a:path>
                <a:path w="3297554" h="10160">
                  <a:moveTo>
                    <a:pt x="2217770" y="0"/>
                  </a:moveTo>
                  <a:lnTo>
                    <a:pt x="2212229" y="0"/>
                  </a:lnTo>
                  <a:lnTo>
                    <a:pt x="2210013" y="2236"/>
                  </a:lnTo>
                  <a:lnTo>
                    <a:pt x="2210013" y="7741"/>
                  </a:lnTo>
                  <a:lnTo>
                    <a:pt x="2212229" y="9971"/>
                  </a:lnTo>
                  <a:lnTo>
                    <a:pt x="2217770" y="9971"/>
                  </a:lnTo>
                  <a:lnTo>
                    <a:pt x="2219987" y="7741"/>
                  </a:lnTo>
                  <a:lnTo>
                    <a:pt x="2219987" y="2236"/>
                  </a:lnTo>
                  <a:lnTo>
                    <a:pt x="2217770" y="0"/>
                  </a:lnTo>
                  <a:close/>
                </a:path>
                <a:path w="3297554" h="10160">
                  <a:moveTo>
                    <a:pt x="2247692" y="0"/>
                  </a:moveTo>
                  <a:lnTo>
                    <a:pt x="2242151" y="0"/>
                  </a:lnTo>
                  <a:lnTo>
                    <a:pt x="2239935" y="2236"/>
                  </a:lnTo>
                  <a:lnTo>
                    <a:pt x="2239935" y="7741"/>
                  </a:lnTo>
                  <a:lnTo>
                    <a:pt x="2242151" y="9971"/>
                  </a:lnTo>
                  <a:lnTo>
                    <a:pt x="2247692" y="9971"/>
                  </a:lnTo>
                  <a:lnTo>
                    <a:pt x="2249909" y="7741"/>
                  </a:lnTo>
                  <a:lnTo>
                    <a:pt x="2249909" y="2236"/>
                  </a:lnTo>
                  <a:lnTo>
                    <a:pt x="2247692" y="0"/>
                  </a:lnTo>
                  <a:close/>
                </a:path>
                <a:path w="3297554" h="10160">
                  <a:moveTo>
                    <a:pt x="2277615" y="0"/>
                  </a:moveTo>
                  <a:lnTo>
                    <a:pt x="2272073" y="0"/>
                  </a:lnTo>
                  <a:lnTo>
                    <a:pt x="2269857" y="2236"/>
                  </a:lnTo>
                  <a:lnTo>
                    <a:pt x="2269857" y="7741"/>
                  </a:lnTo>
                  <a:lnTo>
                    <a:pt x="2272073" y="9971"/>
                  </a:lnTo>
                  <a:lnTo>
                    <a:pt x="2277615" y="9971"/>
                  </a:lnTo>
                  <a:lnTo>
                    <a:pt x="2279831" y="7741"/>
                  </a:lnTo>
                  <a:lnTo>
                    <a:pt x="2279831" y="2236"/>
                  </a:lnTo>
                  <a:lnTo>
                    <a:pt x="2277615" y="0"/>
                  </a:lnTo>
                  <a:close/>
                </a:path>
                <a:path w="3297554" h="10160">
                  <a:moveTo>
                    <a:pt x="2307537" y="0"/>
                  </a:moveTo>
                  <a:lnTo>
                    <a:pt x="2301996" y="0"/>
                  </a:lnTo>
                  <a:lnTo>
                    <a:pt x="2299779" y="2236"/>
                  </a:lnTo>
                  <a:lnTo>
                    <a:pt x="2299779" y="7741"/>
                  </a:lnTo>
                  <a:lnTo>
                    <a:pt x="2301996" y="9971"/>
                  </a:lnTo>
                  <a:lnTo>
                    <a:pt x="2307537" y="9971"/>
                  </a:lnTo>
                  <a:lnTo>
                    <a:pt x="2309753" y="7741"/>
                  </a:lnTo>
                  <a:lnTo>
                    <a:pt x="2309753" y="2236"/>
                  </a:lnTo>
                  <a:lnTo>
                    <a:pt x="2307537" y="0"/>
                  </a:lnTo>
                  <a:close/>
                </a:path>
                <a:path w="3297554" h="10160">
                  <a:moveTo>
                    <a:pt x="2337459" y="0"/>
                  </a:moveTo>
                  <a:lnTo>
                    <a:pt x="2331918" y="0"/>
                  </a:lnTo>
                  <a:lnTo>
                    <a:pt x="2329701" y="2236"/>
                  </a:lnTo>
                  <a:lnTo>
                    <a:pt x="2329701" y="7741"/>
                  </a:lnTo>
                  <a:lnTo>
                    <a:pt x="2331918" y="9971"/>
                  </a:lnTo>
                  <a:lnTo>
                    <a:pt x="2337459" y="9971"/>
                  </a:lnTo>
                  <a:lnTo>
                    <a:pt x="2339675" y="7741"/>
                  </a:lnTo>
                  <a:lnTo>
                    <a:pt x="2339675" y="2236"/>
                  </a:lnTo>
                  <a:lnTo>
                    <a:pt x="2337459" y="0"/>
                  </a:lnTo>
                  <a:close/>
                </a:path>
                <a:path w="3297554" h="10160">
                  <a:moveTo>
                    <a:pt x="2367381" y="0"/>
                  </a:moveTo>
                  <a:lnTo>
                    <a:pt x="2361909" y="0"/>
                  </a:lnTo>
                  <a:lnTo>
                    <a:pt x="2359623" y="2236"/>
                  </a:lnTo>
                  <a:lnTo>
                    <a:pt x="2359623" y="7741"/>
                  </a:lnTo>
                  <a:lnTo>
                    <a:pt x="2361909" y="9971"/>
                  </a:lnTo>
                  <a:lnTo>
                    <a:pt x="2367381" y="9971"/>
                  </a:lnTo>
                  <a:lnTo>
                    <a:pt x="2369667" y="7741"/>
                  </a:lnTo>
                  <a:lnTo>
                    <a:pt x="2369667" y="2236"/>
                  </a:lnTo>
                  <a:lnTo>
                    <a:pt x="2367381" y="0"/>
                  </a:lnTo>
                  <a:close/>
                </a:path>
                <a:path w="3297554" h="10160">
                  <a:moveTo>
                    <a:pt x="2397303" y="0"/>
                  </a:moveTo>
                  <a:lnTo>
                    <a:pt x="2391831" y="0"/>
                  </a:lnTo>
                  <a:lnTo>
                    <a:pt x="2389615" y="2236"/>
                  </a:lnTo>
                  <a:lnTo>
                    <a:pt x="2389615" y="7741"/>
                  </a:lnTo>
                  <a:lnTo>
                    <a:pt x="2391831" y="9971"/>
                  </a:lnTo>
                  <a:lnTo>
                    <a:pt x="2397303" y="9971"/>
                  </a:lnTo>
                  <a:lnTo>
                    <a:pt x="2399589" y="7741"/>
                  </a:lnTo>
                  <a:lnTo>
                    <a:pt x="2399589" y="2236"/>
                  </a:lnTo>
                  <a:lnTo>
                    <a:pt x="2397303" y="0"/>
                  </a:lnTo>
                  <a:close/>
                </a:path>
                <a:path w="3297554" h="10160">
                  <a:moveTo>
                    <a:pt x="2427295" y="0"/>
                  </a:moveTo>
                  <a:lnTo>
                    <a:pt x="2421753" y="0"/>
                  </a:lnTo>
                  <a:lnTo>
                    <a:pt x="2419537" y="2236"/>
                  </a:lnTo>
                  <a:lnTo>
                    <a:pt x="2419537" y="7741"/>
                  </a:lnTo>
                  <a:lnTo>
                    <a:pt x="2421753" y="9971"/>
                  </a:lnTo>
                  <a:lnTo>
                    <a:pt x="2427295" y="9971"/>
                  </a:lnTo>
                  <a:lnTo>
                    <a:pt x="2429511" y="7741"/>
                  </a:lnTo>
                  <a:lnTo>
                    <a:pt x="2429511" y="2236"/>
                  </a:lnTo>
                  <a:lnTo>
                    <a:pt x="2427295" y="0"/>
                  </a:lnTo>
                  <a:close/>
                </a:path>
                <a:path w="3297554" h="10160">
                  <a:moveTo>
                    <a:pt x="2457217" y="0"/>
                  </a:moveTo>
                  <a:lnTo>
                    <a:pt x="2451676" y="0"/>
                  </a:lnTo>
                  <a:lnTo>
                    <a:pt x="2449459" y="2236"/>
                  </a:lnTo>
                  <a:lnTo>
                    <a:pt x="2449459" y="7741"/>
                  </a:lnTo>
                  <a:lnTo>
                    <a:pt x="2451676" y="9971"/>
                  </a:lnTo>
                  <a:lnTo>
                    <a:pt x="2457217" y="9971"/>
                  </a:lnTo>
                  <a:lnTo>
                    <a:pt x="2459433" y="7741"/>
                  </a:lnTo>
                  <a:lnTo>
                    <a:pt x="2459433" y="2236"/>
                  </a:lnTo>
                  <a:lnTo>
                    <a:pt x="2457217" y="0"/>
                  </a:lnTo>
                  <a:close/>
                </a:path>
                <a:path w="3297554" h="10160">
                  <a:moveTo>
                    <a:pt x="2487139" y="0"/>
                  </a:moveTo>
                  <a:lnTo>
                    <a:pt x="2481598" y="0"/>
                  </a:lnTo>
                  <a:lnTo>
                    <a:pt x="2479381" y="2236"/>
                  </a:lnTo>
                  <a:lnTo>
                    <a:pt x="2479381" y="7741"/>
                  </a:lnTo>
                  <a:lnTo>
                    <a:pt x="2481598" y="9971"/>
                  </a:lnTo>
                  <a:lnTo>
                    <a:pt x="2487139" y="9971"/>
                  </a:lnTo>
                  <a:lnTo>
                    <a:pt x="2489355" y="7741"/>
                  </a:lnTo>
                  <a:lnTo>
                    <a:pt x="2489355" y="2236"/>
                  </a:lnTo>
                  <a:lnTo>
                    <a:pt x="2487139" y="0"/>
                  </a:lnTo>
                  <a:close/>
                </a:path>
                <a:path w="3297554" h="10160">
                  <a:moveTo>
                    <a:pt x="2517061" y="0"/>
                  </a:moveTo>
                  <a:lnTo>
                    <a:pt x="2511520" y="0"/>
                  </a:lnTo>
                  <a:lnTo>
                    <a:pt x="2509303" y="2236"/>
                  </a:lnTo>
                  <a:lnTo>
                    <a:pt x="2509303" y="7741"/>
                  </a:lnTo>
                  <a:lnTo>
                    <a:pt x="2511520" y="9971"/>
                  </a:lnTo>
                  <a:lnTo>
                    <a:pt x="2517061" y="9971"/>
                  </a:lnTo>
                  <a:lnTo>
                    <a:pt x="2519277" y="7741"/>
                  </a:lnTo>
                  <a:lnTo>
                    <a:pt x="2519277" y="2236"/>
                  </a:lnTo>
                  <a:lnTo>
                    <a:pt x="2517061" y="0"/>
                  </a:lnTo>
                  <a:close/>
                </a:path>
                <a:path w="3297554" h="10160">
                  <a:moveTo>
                    <a:pt x="2546983" y="0"/>
                  </a:moveTo>
                  <a:lnTo>
                    <a:pt x="2541442" y="0"/>
                  </a:lnTo>
                  <a:lnTo>
                    <a:pt x="2539226" y="2236"/>
                  </a:lnTo>
                  <a:lnTo>
                    <a:pt x="2539226" y="7741"/>
                  </a:lnTo>
                  <a:lnTo>
                    <a:pt x="2541442" y="9971"/>
                  </a:lnTo>
                  <a:lnTo>
                    <a:pt x="2546983" y="9971"/>
                  </a:lnTo>
                  <a:lnTo>
                    <a:pt x="2549200" y="7741"/>
                  </a:lnTo>
                  <a:lnTo>
                    <a:pt x="2549200" y="2236"/>
                  </a:lnTo>
                  <a:lnTo>
                    <a:pt x="2546983" y="0"/>
                  </a:lnTo>
                  <a:close/>
                </a:path>
                <a:path w="3297554" h="10160">
                  <a:moveTo>
                    <a:pt x="2576905" y="0"/>
                  </a:moveTo>
                  <a:lnTo>
                    <a:pt x="2571433" y="0"/>
                  </a:lnTo>
                  <a:lnTo>
                    <a:pt x="2569148" y="2236"/>
                  </a:lnTo>
                  <a:lnTo>
                    <a:pt x="2569148" y="7741"/>
                  </a:lnTo>
                  <a:lnTo>
                    <a:pt x="2571433" y="9971"/>
                  </a:lnTo>
                  <a:lnTo>
                    <a:pt x="2576905" y="9971"/>
                  </a:lnTo>
                  <a:lnTo>
                    <a:pt x="2579191" y="7741"/>
                  </a:lnTo>
                  <a:lnTo>
                    <a:pt x="2579191" y="2236"/>
                  </a:lnTo>
                  <a:lnTo>
                    <a:pt x="2576905" y="0"/>
                  </a:lnTo>
                  <a:close/>
                </a:path>
                <a:path w="3297554" h="10160">
                  <a:moveTo>
                    <a:pt x="2606827" y="0"/>
                  </a:moveTo>
                  <a:lnTo>
                    <a:pt x="2601356" y="0"/>
                  </a:lnTo>
                  <a:lnTo>
                    <a:pt x="2599139" y="2236"/>
                  </a:lnTo>
                  <a:lnTo>
                    <a:pt x="2599139" y="7741"/>
                  </a:lnTo>
                  <a:lnTo>
                    <a:pt x="2601356" y="9971"/>
                  </a:lnTo>
                  <a:lnTo>
                    <a:pt x="2606827" y="9971"/>
                  </a:lnTo>
                  <a:lnTo>
                    <a:pt x="2609113" y="7741"/>
                  </a:lnTo>
                  <a:lnTo>
                    <a:pt x="2609113" y="2236"/>
                  </a:lnTo>
                  <a:lnTo>
                    <a:pt x="2606827" y="0"/>
                  </a:lnTo>
                  <a:close/>
                </a:path>
                <a:path w="3297554" h="10160">
                  <a:moveTo>
                    <a:pt x="2636819" y="0"/>
                  </a:moveTo>
                  <a:lnTo>
                    <a:pt x="2631278" y="0"/>
                  </a:lnTo>
                  <a:lnTo>
                    <a:pt x="2629061" y="2236"/>
                  </a:lnTo>
                  <a:lnTo>
                    <a:pt x="2629061" y="7741"/>
                  </a:lnTo>
                  <a:lnTo>
                    <a:pt x="2631278" y="9971"/>
                  </a:lnTo>
                  <a:lnTo>
                    <a:pt x="2636819" y="9971"/>
                  </a:lnTo>
                  <a:lnTo>
                    <a:pt x="2639035" y="7741"/>
                  </a:lnTo>
                  <a:lnTo>
                    <a:pt x="2639035" y="2236"/>
                  </a:lnTo>
                  <a:lnTo>
                    <a:pt x="2636819" y="0"/>
                  </a:lnTo>
                  <a:close/>
                </a:path>
                <a:path w="3297554" h="10160">
                  <a:moveTo>
                    <a:pt x="2666741" y="0"/>
                  </a:moveTo>
                  <a:lnTo>
                    <a:pt x="2661200" y="0"/>
                  </a:lnTo>
                  <a:lnTo>
                    <a:pt x="2658983" y="2236"/>
                  </a:lnTo>
                  <a:lnTo>
                    <a:pt x="2658983" y="7741"/>
                  </a:lnTo>
                  <a:lnTo>
                    <a:pt x="2661200" y="9971"/>
                  </a:lnTo>
                  <a:lnTo>
                    <a:pt x="2666741" y="9971"/>
                  </a:lnTo>
                  <a:lnTo>
                    <a:pt x="2668957" y="7741"/>
                  </a:lnTo>
                  <a:lnTo>
                    <a:pt x="2668957" y="2236"/>
                  </a:lnTo>
                  <a:lnTo>
                    <a:pt x="2666741" y="0"/>
                  </a:lnTo>
                  <a:close/>
                </a:path>
                <a:path w="3297554" h="10160">
                  <a:moveTo>
                    <a:pt x="2696663" y="0"/>
                  </a:moveTo>
                  <a:lnTo>
                    <a:pt x="2691122" y="0"/>
                  </a:lnTo>
                  <a:lnTo>
                    <a:pt x="2688906" y="2236"/>
                  </a:lnTo>
                  <a:lnTo>
                    <a:pt x="2688906" y="7741"/>
                  </a:lnTo>
                  <a:lnTo>
                    <a:pt x="2691122" y="9971"/>
                  </a:lnTo>
                  <a:lnTo>
                    <a:pt x="2696663" y="9971"/>
                  </a:lnTo>
                  <a:lnTo>
                    <a:pt x="2698880" y="7741"/>
                  </a:lnTo>
                  <a:lnTo>
                    <a:pt x="2698880" y="2236"/>
                  </a:lnTo>
                  <a:lnTo>
                    <a:pt x="2696663" y="0"/>
                  </a:lnTo>
                  <a:close/>
                </a:path>
                <a:path w="3297554" h="10160">
                  <a:moveTo>
                    <a:pt x="2726585" y="0"/>
                  </a:moveTo>
                  <a:lnTo>
                    <a:pt x="2721044" y="0"/>
                  </a:lnTo>
                  <a:lnTo>
                    <a:pt x="2718828" y="2236"/>
                  </a:lnTo>
                  <a:lnTo>
                    <a:pt x="2718828" y="7741"/>
                  </a:lnTo>
                  <a:lnTo>
                    <a:pt x="2721044" y="9971"/>
                  </a:lnTo>
                  <a:lnTo>
                    <a:pt x="2726585" y="9971"/>
                  </a:lnTo>
                  <a:lnTo>
                    <a:pt x="2728802" y="7741"/>
                  </a:lnTo>
                  <a:lnTo>
                    <a:pt x="2728802" y="2236"/>
                  </a:lnTo>
                  <a:lnTo>
                    <a:pt x="2726585" y="0"/>
                  </a:lnTo>
                  <a:close/>
                </a:path>
                <a:path w="3297554" h="10160">
                  <a:moveTo>
                    <a:pt x="2756507" y="0"/>
                  </a:moveTo>
                  <a:lnTo>
                    <a:pt x="2751036" y="0"/>
                  </a:lnTo>
                  <a:lnTo>
                    <a:pt x="2748750" y="2236"/>
                  </a:lnTo>
                  <a:lnTo>
                    <a:pt x="2748750" y="7741"/>
                  </a:lnTo>
                  <a:lnTo>
                    <a:pt x="2751036" y="9971"/>
                  </a:lnTo>
                  <a:lnTo>
                    <a:pt x="2756507" y="9971"/>
                  </a:lnTo>
                  <a:lnTo>
                    <a:pt x="2758724" y="7741"/>
                  </a:lnTo>
                  <a:lnTo>
                    <a:pt x="2758724" y="2236"/>
                  </a:lnTo>
                  <a:lnTo>
                    <a:pt x="2756507" y="0"/>
                  </a:lnTo>
                  <a:close/>
                </a:path>
                <a:path w="3297554" h="10160">
                  <a:moveTo>
                    <a:pt x="2786430" y="0"/>
                  </a:moveTo>
                  <a:lnTo>
                    <a:pt x="2780958" y="0"/>
                  </a:lnTo>
                  <a:lnTo>
                    <a:pt x="2778672" y="2236"/>
                  </a:lnTo>
                  <a:lnTo>
                    <a:pt x="2778672" y="7741"/>
                  </a:lnTo>
                  <a:lnTo>
                    <a:pt x="2780958" y="9971"/>
                  </a:lnTo>
                  <a:lnTo>
                    <a:pt x="2786430" y="9971"/>
                  </a:lnTo>
                  <a:lnTo>
                    <a:pt x="2788715" y="7741"/>
                  </a:lnTo>
                  <a:lnTo>
                    <a:pt x="2788715" y="2236"/>
                  </a:lnTo>
                  <a:lnTo>
                    <a:pt x="2786430" y="0"/>
                  </a:lnTo>
                  <a:close/>
                </a:path>
                <a:path w="3297554" h="10160">
                  <a:moveTo>
                    <a:pt x="2816352" y="0"/>
                  </a:moveTo>
                  <a:lnTo>
                    <a:pt x="2810880" y="0"/>
                  </a:lnTo>
                  <a:lnTo>
                    <a:pt x="2808663" y="2236"/>
                  </a:lnTo>
                  <a:lnTo>
                    <a:pt x="2808663" y="7741"/>
                  </a:lnTo>
                  <a:lnTo>
                    <a:pt x="2810880" y="9971"/>
                  </a:lnTo>
                  <a:lnTo>
                    <a:pt x="2816352" y="9971"/>
                  </a:lnTo>
                  <a:lnTo>
                    <a:pt x="2818637" y="7741"/>
                  </a:lnTo>
                  <a:lnTo>
                    <a:pt x="2818637" y="2236"/>
                  </a:lnTo>
                  <a:lnTo>
                    <a:pt x="2816352" y="0"/>
                  </a:lnTo>
                  <a:close/>
                </a:path>
                <a:path w="3297554" h="10160">
                  <a:moveTo>
                    <a:pt x="2846343" y="0"/>
                  </a:moveTo>
                  <a:lnTo>
                    <a:pt x="2840802" y="0"/>
                  </a:lnTo>
                  <a:lnTo>
                    <a:pt x="2838585" y="2236"/>
                  </a:lnTo>
                  <a:lnTo>
                    <a:pt x="2838585" y="7741"/>
                  </a:lnTo>
                  <a:lnTo>
                    <a:pt x="2840802" y="9971"/>
                  </a:lnTo>
                  <a:lnTo>
                    <a:pt x="2846343" y="9971"/>
                  </a:lnTo>
                  <a:lnTo>
                    <a:pt x="2848560" y="7741"/>
                  </a:lnTo>
                  <a:lnTo>
                    <a:pt x="2848560" y="2236"/>
                  </a:lnTo>
                  <a:lnTo>
                    <a:pt x="2846343" y="0"/>
                  </a:lnTo>
                  <a:close/>
                </a:path>
                <a:path w="3297554" h="10160">
                  <a:moveTo>
                    <a:pt x="2876265" y="0"/>
                  </a:moveTo>
                  <a:lnTo>
                    <a:pt x="2870724" y="0"/>
                  </a:lnTo>
                  <a:lnTo>
                    <a:pt x="2868508" y="2236"/>
                  </a:lnTo>
                  <a:lnTo>
                    <a:pt x="2868508" y="7741"/>
                  </a:lnTo>
                  <a:lnTo>
                    <a:pt x="2870724" y="9971"/>
                  </a:lnTo>
                  <a:lnTo>
                    <a:pt x="2876265" y="9971"/>
                  </a:lnTo>
                  <a:lnTo>
                    <a:pt x="2878482" y="7741"/>
                  </a:lnTo>
                  <a:lnTo>
                    <a:pt x="2878482" y="2236"/>
                  </a:lnTo>
                  <a:lnTo>
                    <a:pt x="2876265" y="0"/>
                  </a:lnTo>
                  <a:close/>
                </a:path>
                <a:path w="3297554" h="10160">
                  <a:moveTo>
                    <a:pt x="2906187" y="0"/>
                  </a:moveTo>
                  <a:lnTo>
                    <a:pt x="2900646" y="0"/>
                  </a:lnTo>
                  <a:lnTo>
                    <a:pt x="2898430" y="2236"/>
                  </a:lnTo>
                  <a:lnTo>
                    <a:pt x="2898430" y="7741"/>
                  </a:lnTo>
                  <a:lnTo>
                    <a:pt x="2900646" y="9971"/>
                  </a:lnTo>
                  <a:lnTo>
                    <a:pt x="2906187" y="9971"/>
                  </a:lnTo>
                  <a:lnTo>
                    <a:pt x="2908404" y="7741"/>
                  </a:lnTo>
                  <a:lnTo>
                    <a:pt x="2908404" y="2236"/>
                  </a:lnTo>
                  <a:lnTo>
                    <a:pt x="2906187" y="0"/>
                  </a:lnTo>
                  <a:close/>
                </a:path>
                <a:path w="3297554" h="10160">
                  <a:moveTo>
                    <a:pt x="2936109" y="0"/>
                  </a:moveTo>
                  <a:lnTo>
                    <a:pt x="2930568" y="0"/>
                  </a:lnTo>
                  <a:lnTo>
                    <a:pt x="2928352" y="2236"/>
                  </a:lnTo>
                  <a:lnTo>
                    <a:pt x="2928352" y="7741"/>
                  </a:lnTo>
                  <a:lnTo>
                    <a:pt x="2930568" y="9971"/>
                  </a:lnTo>
                  <a:lnTo>
                    <a:pt x="2936109" y="9971"/>
                  </a:lnTo>
                  <a:lnTo>
                    <a:pt x="2938326" y="7741"/>
                  </a:lnTo>
                  <a:lnTo>
                    <a:pt x="2938326" y="2236"/>
                  </a:lnTo>
                  <a:lnTo>
                    <a:pt x="2936109" y="0"/>
                  </a:lnTo>
                  <a:close/>
                </a:path>
                <a:path w="3297554" h="10160">
                  <a:moveTo>
                    <a:pt x="2966032" y="0"/>
                  </a:moveTo>
                  <a:lnTo>
                    <a:pt x="2960560" y="0"/>
                  </a:lnTo>
                  <a:lnTo>
                    <a:pt x="2958274" y="2236"/>
                  </a:lnTo>
                  <a:lnTo>
                    <a:pt x="2958274" y="7741"/>
                  </a:lnTo>
                  <a:lnTo>
                    <a:pt x="2960560" y="9971"/>
                  </a:lnTo>
                  <a:lnTo>
                    <a:pt x="2966032" y="9971"/>
                  </a:lnTo>
                  <a:lnTo>
                    <a:pt x="2968248" y="7741"/>
                  </a:lnTo>
                  <a:lnTo>
                    <a:pt x="2968248" y="2236"/>
                  </a:lnTo>
                  <a:lnTo>
                    <a:pt x="2966032" y="0"/>
                  </a:lnTo>
                  <a:close/>
                </a:path>
                <a:path w="3297554" h="10160">
                  <a:moveTo>
                    <a:pt x="2995954" y="0"/>
                  </a:moveTo>
                  <a:lnTo>
                    <a:pt x="2990482" y="0"/>
                  </a:lnTo>
                  <a:lnTo>
                    <a:pt x="2988196" y="2236"/>
                  </a:lnTo>
                  <a:lnTo>
                    <a:pt x="2988196" y="7741"/>
                  </a:lnTo>
                  <a:lnTo>
                    <a:pt x="2990482" y="9971"/>
                  </a:lnTo>
                  <a:lnTo>
                    <a:pt x="2995954" y="9971"/>
                  </a:lnTo>
                  <a:lnTo>
                    <a:pt x="2998239" y="7741"/>
                  </a:lnTo>
                  <a:lnTo>
                    <a:pt x="2998239" y="2236"/>
                  </a:lnTo>
                  <a:lnTo>
                    <a:pt x="2995954" y="0"/>
                  </a:lnTo>
                  <a:close/>
                </a:path>
                <a:path w="3297554" h="10160">
                  <a:moveTo>
                    <a:pt x="3025945" y="0"/>
                  </a:moveTo>
                  <a:lnTo>
                    <a:pt x="3020404" y="0"/>
                  </a:lnTo>
                  <a:lnTo>
                    <a:pt x="3018188" y="2236"/>
                  </a:lnTo>
                  <a:lnTo>
                    <a:pt x="3018188" y="7741"/>
                  </a:lnTo>
                  <a:lnTo>
                    <a:pt x="3020404" y="9971"/>
                  </a:lnTo>
                  <a:lnTo>
                    <a:pt x="3025945" y="9971"/>
                  </a:lnTo>
                  <a:lnTo>
                    <a:pt x="3028162" y="7741"/>
                  </a:lnTo>
                  <a:lnTo>
                    <a:pt x="3028162" y="2236"/>
                  </a:lnTo>
                  <a:lnTo>
                    <a:pt x="3025945" y="0"/>
                  </a:lnTo>
                  <a:close/>
                </a:path>
                <a:path w="3297554" h="10160">
                  <a:moveTo>
                    <a:pt x="3055867" y="0"/>
                  </a:moveTo>
                  <a:lnTo>
                    <a:pt x="3050326" y="0"/>
                  </a:lnTo>
                  <a:lnTo>
                    <a:pt x="3048110" y="2236"/>
                  </a:lnTo>
                  <a:lnTo>
                    <a:pt x="3048110" y="7741"/>
                  </a:lnTo>
                  <a:lnTo>
                    <a:pt x="3050326" y="9971"/>
                  </a:lnTo>
                  <a:lnTo>
                    <a:pt x="3055867" y="9971"/>
                  </a:lnTo>
                  <a:lnTo>
                    <a:pt x="3058084" y="7741"/>
                  </a:lnTo>
                  <a:lnTo>
                    <a:pt x="3058084" y="2236"/>
                  </a:lnTo>
                  <a:lnTo>
                    <a:pt x="3055867" y="0"/>
                  </a:lnTo>
                  <a:close/>
                </a:path>
                <a:path w="3297554" h="10160">
                  <a:moveTo>
                    <a:pt x="3085789" y="0"/>
                  </a:moveTo>
                  <a:lnTo>
                    <a:pt x="3080248" y="0"/>
                  </a:lnTo>
                  <a:lnTo>
                    <a:pt x="3078032" y="2236"/>
                  </a:lnTo>
                  <a:lnTo>
                    <a:pt x="3078032" y="7741"/>
                  </a:lnTo>
                  <a:lnTo>
                    <a:pt x="3080248" y="9971"/>
                  </a:lnTo>
                  <a:lnTo>
                    <a:pt x="3085789" y="9971"/>
                  </a:lnTo>
                  <a:lnTo>
                    <a:pt x="3088006" y="7741"/>
                  </a:lnTo>
                  <a:lnTo>
                    <a:pt x="3088006" y="2236"/>
                  </a:lnTo>
                  <a:lnTo>
                    <a:pt x="3085789" y="0"/>
                  </a:lnTo>
                  <a:close/>
                </a:path>
                <a:path w="3297554" h="10160">
                  <a:moveTo>
                    <a:pt x="3115712" y="0"/>
                  </a:moveTo>
                  <a:lnTo>
                    <a:pt x="3110170" y="0"/>
                  </a:lnTo>
                  <a:lnTo>
                    <a:pt x="3107954" y="2236"/>
                  </a:lnTo>
                  <a:lnTo>
                    <a:pt x="3107954" y="7741"/>
                  </a:lnTo>
                  <a:lnTo>
                    <a:pt x="3110170" y="9971"/>
                  </a:lnTo>
                  <a:lnTo>
                    <a:pt x="3115712" y="9971"/>
                  </a:lnTo>
                  <a:lnTo>
                    <a:pt x="3117928" y="7741"/>
                  </a:lnTo>
                  <a:lnTo>
                    <a:pt x="3117928" y="2236"/>
                  </a:lnTo>
                  <a:lnTo>
                    <a:pt x="3115712" y="0"/>
                  </a:lnTo>
                  <a:close/>
                </a:path>
                <a:path w="3297554" h="10160">
                  <a:moveTo>
                    <a:pt x="3145634" y="0"/>
                  </a:moveTo>
                  <a:lnTo>
                    <a:pt x="3140093" y="0"/>
                  </a:lnTo>
                  <a:lnTo>
                    <a:pt x="3137876" y="2236"/>
                  </a:lnTo>
                  <a:lnTo>
                    <a:pt x="3137876" y="7741"/>
                  </a:lnTo>
                  <a:lnTo>
                    <a:pt x="3140093" y="9971"/>
                  </a:lnTo>
                  <a:lnTo>
                    <a:pt x="3145634" y="9971"/>
                  </a:lnTo>
                  <a:lnTo>
                    <a:pt x="3147850" y="7741"/>
                  </a:lnTo>
                  <a:lnTo>
                    <a:pt x="3147850" y="2236"/>
                  </a:lnTo>
                  <a:lnTo>
                    <a:pt x="3145634" y="0"/>
                  </a:lnTo>
                  <a:close/>
                </a:path>
                <a:path w="3297554" h="10160">
                  <a:moveTo>
                    <a:pt x="3175556" y="0"/>
                  </a:moveTo>
                  <a:lnTo>
                    <a:pt x="3170084" y="0"/>
                  </a:lnTo>
                  <a:lnTo>
                    <a:pt x="3167798" y="2236"/>
                  </a:lnTo>
                  <a:lnTo>
                    <a:pt x="3167798" y="7741"/>
                  </a:lnTo>
                  <a:lnTo>
                    <a:pt x="3170084" y="9971"/>
                  </a:lnTo>
                  <a:lnTo>
                    <a:pt x="3175556" y="9971"/>
                  </a:lnTo>
                  <a:lnTo>
                    <a:pt x="3177842" y="7741"/>
                  </a:lnTo>
                  <a:lnTo>
                    <a:pt x="3177842" y="2236"/>
                  </a:lnTo>
                  <a:lnTo>
                    <a:pt x="3175556" y="0"/>
                  </a:lnTo>
                  <a:close/>
                </a:path>
                <a:path w="3297554" h="10160">
                  <a:moveTo>
                    <a:pt x="3205478" y="0"/>
                  </a:moveTo>
                  <a:lnTo>
                    <a:pt x="3200006" y="0"/>
                  </a:lnTo>
                  <a:lnTo>
                    <a:pt x="3197790" y="2236"/>
                  </a:lnTo>
                  <a:lnTo>
                    <a:pt x="3197790" y="7741"/>
                  </a:lnTo>
                  <a:lnTo>
                    <a:pt x="3200006" y="9971"/>
                  </a:lnTo>
                  <a:lnTo>
                    <a:pt x="3205478" y="9971"/>
                  </a:lnTo>
                  <a:lnTo>
                    <a:pt x="3207764" y="7741"/>
                  </a:lnTo>
                  <a:lnTo>
                    <a:pt x="3207764" y="2236"/>
                  </a:lnTo>
                  <a:lnTo>
                    <a:pt x="3205478" y="0"/>
                  </a:lnTo>
                  <a:close/>
                </a:path>
                <a:path w="3297554" h="10160">
                  <a:moveTo>
                    <a:pt x="3235469" y="0"/>
                  </a:moveTo>
                  <a:lnTo>
                    <a:pt x="3229928" y="0"/>
                  </a:lnTo>
                  <a:lnTo>
                    <a:pt x="3227712" y="2236"/>
                  </a:lnTo>
                  <a:lnTo>
                    <a:pt x="3227712" y="7741"/>
                  </a:lnTo>
                  <a:lnTo>
                    <a:pt x="3229928" y="9971"/>
                  </a:lnTo>
                  <a:lnTo>
                    <a:pt x="3235469" y="9971"/>
                  </a:lnTo>
                  <a:lnTo>
                    <a:pt x="3237686" y="7741"/>
                  </a:lnTo>
                  <a:lnTo>
                    <a:pt x="3237686" y="2236"/>
                  </a:lnTo>
                  <a:lnTo>
                    <a:pt x="3235469" y="0"/>
                  </a:lnTo>
                  <a:close/>
                </a:path>
                <a:path w="3297554" h="10160">
                  <a:moveTo>
                    <a:pt x="3265392" y="0"/>
                  </a:moveTo>
                  <a:lnTo>
                    <a:pt x="3259850" y="0"/>
                  </a:lnTo>
                  <a:lnTo>
                    <a:pt x="3257634" y="2236"/>
                  </a:lnTo>
                  <a:lnTo>
                    <a:pt x="3257634" y="7741"/>
                  </a:lnTo>
                  <a:lnTo>
                    <a:pt x="3259850" y="9971"/>
                  </a:lnTo>
                  <a:lnTo>
                    <a:pt x="3265392" y="9971"/>
                  </a:lnTo>
                  <a:lnTo>
                    <a:pt x="3267608" y="7741"/>
                  </a:lnTo>
                  <a:lnTo>
                    <a:pt x="3267608" y="2236"/>
                  </a:lnTo>
                  <a:lnTo>
                    <a:pt x="3265392" y="0"/>
                  </a:lnTo>
                  <a:close/>
                </a:path>
                <a:path w="3297554" h="10160">
                  <a:moveTo>
                    <a:pt x="3295314" y="0"/>
                  </a:moveTo>
                  <a:lnTo>
                    <a:pt x="3289773" y="0"/>
                  </a:lnTo>
                  <a:lnTo>
                    <a:pt x="3287556" y="2236"/>
                  </a:lnTo>
                  <a:lnTo>
                    <a:pt x="3287556" y="7741"/>
                  </a:lnTo>
                  <a:lnTo>
                    <a:pt x="3289773" y="9971"/>
                  </a:lnTo>
                  <a:lnTo>
                    <a:pt x="3295314" y="9971"/>
                  </a:lnTo>
                  <a:lnTo>
                    <a:pt x="3297530" y="7741"/>
                  </a:lnTo>
                  <a:lnTo>
                    <a:pt x="3297530" y="2236"/>
                  </a:lnTo>
                  <a:lnTo>
                    <a:pt x="3295314" y="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7829844" y="3229835"/>
            <a:ext cx="503555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NSCLC</a:t>
            </a:r>
            <a:r>
              <a:rPr dirty="0" sz="600" spc="225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BC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461533" y="3229835"/>
            <a:ext cx="456565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8930" algn="l"/>
              </a:tabLst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CRC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GU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074106" y="3229835"/>
            <a:ext cx="13208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NE</a:t>
            </a:r>
            <a:endParaRPr sz="6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378315" y="3229835"/>
            <a:ext cx="10668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GI</a:t>
            </a:r>
            <a:endParaRPr sz="6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628497" y="3229835"/>
            <a:ext cx="72009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GYN</a:t>
            </a:r>
            <a:r>
              <a:rPr dirty="0" sz="600" spc="38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SCCHN</a:t>
            </a:r>
            <a:r>
              <a:rPr dirty="0" sz="600" spc="305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O</a:t>
            </a:r>
            <a:endParaRPr sz="6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526992" y="3229835"/>
            <a:ext cx="144145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MN</a:t>
            </a:r>
            <a:endParaRPr sz="6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0820396" y="3229835"/>
            <a:ext cx="140335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ME</a:t>
            </a:r>
            <a:endParaRPr sz="600">
              <a:latin typeface="Arial"/>
              <a:cs typeface="Arial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7770228" y="3185858"/>
            <a:ext cx="3326765" cy="52705"/>
          </a:xfrm>
          <a:custGeom>
            <a:avLst/>
            <a:gdLst/>
            <a:ahLst/>
            <a:cxnLst/>
            <a:rect l="l" t="t" r="r" b="b"/>
            <a:pathLst>
              <a:path w="3326765" h="52705">
                <a:moveTo>
                  <a:pt x="1084681" y="7658"/>
                </a:moveTo>
                <a:lnTo>
                  <a:pt x="1069708" y="7658"/>
                </a:lnTo>
                <a:lnTo>
                  <a:pt x="1069708" y="52527"/>
                </a:lnTo>
                <a:lnTo>
                  <a:pt x="1084681" y="52527"/>
                </a:lnTo>
                <a:lnTo>
                  <a:pt x="1084681" y="7658"/>
                </a:lnTo>
                <a:close/>
              </a:path>
              <a:path w="3326765" h="52705">
                <a:moveTo>
                  <a:pt x="1959902" y="7658"/>
                </a:moveTo>
                <a:lnTo>
                  <a:pt x="1959902" y="7658"/>
                </a:lnTo>
                <a:lnTo>
                  <a:pt x="1361452" y="7658"/>
                </a:lnTo>
                <a:lnTo>
                  <a:pt x="1361452" y="52527"/>
                </a:lnTo>
                <a:lnTo>
                  <a:pt x="1376413" y="52527"/>
                </a:lnTo>
                <a:lnTo>
                  <a:pt x="1376413" y="15138"/>
                </a:lnTo>
                <a:lnTo>
                  <a:pt x="1653197" y="15138"/>
                </a:lnTo>
                <a:lnTo>
                  <a:pt x="1653197" y="52527"/>
                </a:lnTo>
                <a:lnTo>
                  <a:pt x="1668157" y="52527"/>
                </a:lnTo>
                <a:lnTo>
                  <a:pt x="1668157" y="15138"/>
                </a:lnTo>
                <a:lnTo>
                  <a:pt x="1944941" y="15138"/>
                </a:lnTo>
                <a:lnTo>
                  <a:pt x="1944941" y="52527"/>
                </a:lnTo>
                <a:lnTo>
                  <a:pt x="1959902" y="52527"/>
                </a:lnTo>
                <a:lnTo>
                  <a:pt x="1959902" y="7658"/>
                </a:lnTo>
                <a:close/>
              </a:path>
              <a:path w="3326765" h="52705">
                <a:moveTo>
                  <a:pt x="2251633" y="7658"/>
                </a:moveTo>
                <a:lnTo>
                  <a:pt x="2236673" y="7658"/>
                </a:lnTo>
                <a:lnTo>
                  <a:pt x="2236673" y="52527"/>
                </a:lnTo>
                <a:lnTo>
                  <a:pt x="2251633" y="52527"/>
                </a:lnTo>
                <a:lnTo>
                  <a:pt x="2251633" y="7658"/>
                </a:lnTo>
                <a:close/>
              </a:path>
              <a:path w="3326765" h="52705">
                <a:moveTo>
                  <a:pt x="3326346" y="7658"/>
                </a:moveTo>
                <a:lnTo>
                  <a:pt x="3326346" y="7658"/>
                </a:lnTo>
                <a:lnTo>
                  <a:pt x="2528417" y="7658"/>
                </a:lnTo>
                <a:lnTo>
                  <a:pt x="2528417" y="52527"/>
                </a:lnTo>
                <a:lnTo>
                  <a:pt x="2543378" y="52527"/>
                </a:lnTo>
                <a:lnTo>
                  <a:pt x="2543378" y="15138"/>
                </a:lnTo>
                <a:lnTo>
                  <a:pt x="2820162" y="15138"/>
                </a:lnTo>
                <a:lnTo>
                  <a:pt x="2820162" y="52527"/>
                </a:lnTo>
                <a:lnTo>
                  <a:pt x="2835122" y="52527"/>
                </a:lnTo>
                <a:lnTo>
                  <a:pt x="2835122" y="15138"/>
                </a:lnTo>
                <a:lnTo>
                  <a:pt x="3111906" y="15138"/>
                </a:lnTo>
                <a:lnTo>
                  <a:pt x="3111906" y="52527"/>
                </a:lnTo>
                <a:lnTo>
                  <a:pt x="3126867" y="52527"/>
                </a:lnTo>
                <a:lnTo>
                  <a:pt x="3126867" y="15138"/>
                </a:lnTo>
                <a:lnTo>
                  <a:pt x="3326346" y="15138"/>
                </a:lnTo>
                <a:lnTo>
                  <a:pt x="3326346" y="7658"/>
                </a:lnTo>
                <a:close/>
              </a:path>
              <a:path w="3326765" h="52705">
                <a:moveTo>
                  <a:pt x="3326346" y="0"/>
                </a:moveTo>
                <a:lnTo>
                  <a:pt x="0" y="0"/>
                </a:lnTo>
                <a:lnTo>
                  <a:pt x="0" y="7620"/>
                </a:lnTo>
                <a:lnTo>
                  <a:pt x="0" y="15240"/>
                </a:lnTo>
                <a:lnTo>
                  <a:pt x="194487" y="15240"/>
                </a:lnTo>
                <a:lnTo>
                  <a:pt x="194487" y="52527"/>
                </a:lnTo>
                <a:lnTo>
                  <a:pt x="209448" y="52527"/>
                </a:lnTo>
                <a:lnTo>
                  <a:pt x="209448" y="15138"/>
                </a:lnTo>
                <a:lnTo>
                  <a:pt x="486232" y="15138"/>
                </a:lnTo>
                <a:lnTo>
                  <a:pt x="486232" y="52527"/>
                </a:lnTo>
                <a:lnTo>
                  <a:pt x="501192" y="52527"/>
                </a:lnTo>
                <a:lnTo>
                  <a:pt x="501192" y="15138"/>
                </a:lnTo>
                <a:lnTo>
                  <a:pt x="777976" y="15138"/>
                </a:lnTo>
                <a:lnTo>
                  <a:pt x="777976" y="52527"/>
                </a:lnTo>
                <a:lnTo>
                  <a:pt x="792937" y="52527"/>
                </a:lnTo>
                <a:lnTo>
                  <a:pt x="792937" y="7658"/>
                </a:lnTo>
                <a:lnTo>
                  <a:pt x="777976" y="7658"/>
                </a:lnTo>
                <a:lnTo>
                  <a:pt x="501192" y="7658"/>
                </a:lnTo>
                <a:lnTo>
                  <a:pt x="486232" y="7658"/>
                </a:lnTo>
                <a:lnTo>
                  <a:pt x="209448" y="7658"/>
                </a:lnTo>
                <a:lnTo>
                  <a:pt x="194487" y="7658"/>
                </a:lnTo>
                <a:lnTo>
                  <a:pt x="3326346" y="7620"/>
                </a:lnTo>
                <a:lnTo>
                  <a:pt x="3326346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7668091" y="3132763"/>
            <a:ext cx="67945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541892" y="2772990"/>
            <a:ext cx="194945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20" b="1">
                <a:solidFill>
                  <a:srgbClr val="171717"/>
                </a:solidFill>
                <a:latin typeface="Arial"/>
                <a:cs typeface="Arial"/>
              </a:rPr>
              <a:t>5000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7499828" y="2412373"/>
            <a:ext cx="23749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10000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7499828" y="2052587"/>
            <a:ext cx="23749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15000</a:t>
            </a:r>
            <a:endParaRPr sz="6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7499828" y="1691969"/>
            <a:ext cx="237490" cy="116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20000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7732829" y="1744625"/>
            <a:ext cx="3515995" cy="3604895"/>
            <a:chOff x="7732829" y="1744625"/>
            <a:chExt cx="3515995" cy="3604895"/>
          </a:xfrm>
        </p:grpSpPr>
        <p:sp>
          <p:nvSpPr>
            <p:cNvPr id="27" name="object 27" descr=""/>
            <p:cNvSpPr/>
            <p:nvPr/>
          </p:nvSpPr>
          <p:spPr>
            <a:xfrm>
              <a:off x="7732826" y="1744636"/>
              <a:ext cx="52705" cy="1456690"/>
            </a:xfrm>
            <a:custGeom>
              <a:avLst/>
              <a:gdLst/>
              <a:ahLst/>
              <a:cxnLst/>
              <a:rect l="l" t="t" r="r" b="b"/>
              <a:pathLst>
                <a:path w="52704" h="1456689">
                  <a:moveTo>
                    <a:pt x="52362" y="609"/>
                  </a:moveTo>
                  <a:lnTo>
                    <a:pt x="44881" y="609"/>
                  </a:lnTo>
                  <a:lnTo>
                    <a:pt x="44881" y="0"/>
                  </a:lnTo>
                  <a:lnTo>
                    <a:pt x="37401" y="0"/>
                  </a:lnTo>
                  <a:lnTo>
                    <a:pt x="37401" y="609"/>
                  </a:lnTo>
                  <a:lnTo>
                    <a:pt x="0" y="609"/>
                  </a:lnTo>
                  <a:lnTo>
                    <a:pt x="0" y="15570"/>
                  </a:lnTo>
                  <a:lnTo>
                    <a:pt x="37401" y="15570"/>
                  </a:lnTo>
                  <a:lnTo>
                    <a:pt x="37401" y="360616"/>
                  </a:lnTo>
                  <a:lnTo>
                    <a:pt x="37401" y="361238"/>
                  </a:lnTo>
                  <a:lnTo>
                    <a:pt x="0" y="361238"/>
                  </a:lnTo>
                  <a:lnTo>
                    <a:pt x="0" y="376186"/>
                  </a:lnTo>
                  <a:lnTo>
                    <a:pt x="37401" y="376186"/>
                  </a:lnTo>
                  <a:lnTo>
                    <a:pt x="37401" y="721017"/>
                  </a:lnTo>
                  <a:lnTo>
                    <a:pt x="0" y="721017"/>
                  </a:lnTo>
                  <a:lnTo>
                    <a:pt x="0" y="735977"/>
                  </a:lnTo>
                  <a:lnTo>
                    <a:pt x="37401" y="735977"/>
                  </a:lnTo>
                  <a:lnTo>
                    <a:pt x="37401" y="736485"/>
                  </a:lnTo>
                  <a:lnTo>
                    <a:pt x="37401" y="1081633"/>
                  </a:lnTo>
                  <a:lnTo>
                    <a:pt x="0" y="1081633"/>
                  </a:lnTo>
                  <a:lnTo>
                    <a:pt x="0" y="1096594"/>
                  </a:lnTo>
                  <a:lnTo>
                    <a:pt x="37401" y="1096594"/>
                  </a:lnTo>
                  <a:lnTo>
                    <a:pt x="37401" y="1097102"/>
                  </a:lnTo>
                  <a:lnTo>
                    <a:pt x="37401" y="1441399"/>
                  </a:lnTo>
                  <a:lnTo>
                    <a:pt x="0" y="1441399"/>
                  </a:lnTo>
                  <a:lnTo>
                    <a:pt x="0" y="1456359"/>
                  </a:lnTo>
                  <a:lnTo>
                    <a:pt x="37401" y="1456359"/>
                  </a:lnTo>
                  <a:lnTo>
                    <a:pt x="52362" y="1456461"/>
                  </a:lnTo>
                  <a:lnTo>
                    <a:pt x="52362" y="1097102"/>
                  </a:lnTo>
                  <a:lnTo>
                    <a:pt x="44881" y="1097102"/>
                  </a:lnTo>
                  <a:lnTo>
                    <a:pt x="44881" y="1096594"/>
                  </a:lnTo>
                  <a:lnTo>
                    <a:pt x="52362" y="1096594"/>
                  </a:lnTo>
                  <a:lnTo>
                    <a:pt x="52362" y="1081874"/>
                  </a:lnTo>
                  <a:lnTo>
                    <a:pt x="52362" y="1081633"/>
                  </a:lnTo>
                  <a:lnTo>
                    <a:pt x="52362" y="736485"/>
                  </a:lnTo>
                  <a:lnTo>
                    <a:pt x="44881" y="736485"/>
                  </a:lnTo>
                  <a:lnTo>
                    <a:pt x="44881" y="735977"/>
                  </a:lnTo>
                  <a:lnTo>
                    <a:pt x="52362" y="735977"/>
                  </a:lnTo>
                  <a:lnTo>
                    <a:pt x="52362" y="721245"/>
                  </a:lnTo>
                  <a:lnTo>
                    <a:pt x="52362" y="721017"/>
                  </a:lnTo>
                  <a:lnTo>
                    <a:pt x="52362" y="376186"/>
                  </a:lnTo>
                  <a:lnTo>
                    <a:pt x="52362" y="375856"/>
                  </a:lnTo>
                  <a:lnTo>
                    <a:pt x="52362" y="361238"/>
                  </a:lnTo>
                  <a:lnTo>
                    <a:pt x="44881" y="361238"/>
                  </a:lnTo>
                  <a:lnTo>
                    <a:pt x="44881" y="360616"/>
                  </a:lnTo>
                  <a:lnTo>
                    <a:pt x="52362" y="360616"/>
                  </a:lnTo>
                  <a:lnTo>
                    <a:pt x="52362" y="15570"/>
                  </a:lnTo>
                  <a:lnTo>
                    <a:pt x="52362" y="15227"/>
                  </a:lnTo>
                  <a:lnTo>
                    <a:pt x="52362" y="609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0887121" y="1752704"/>
              <a:ext cx="5080" cy="834390"/>
            </a:xfrm>
            <a:custGeom>
              <a:avLst/>
              <a:gdLst/>
              <a:ahLst/>
              <a:cxnLst/>
              <a:rect l="l" t="t" r="r" b="b"/>
              <a:pathLst>
                <a:path w="5079" h="834389">
                  <a:moveTo>
                    <a:pt x="0" y="834259"/>
                  </a:moveTo>
                  <a:lnTo>
                    <a:pt x="4987" y="834259"/>
                  </a:lnTo>
                  <a:lnTo>
                    <a:pt x="4987" y="0"/>
                  </a:lnTo>
                  <a:lnTo>
                    <a:pt x="0" y="0"/>
                  </a:lnTo>
                  <a:lnTo>
                    <a:pt x="0" y="834259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0889615" y="2586963"/>
              <a:ext cx="0" cy="607060"/>
            </a:xfrm>
            <a:custGeom>
              <a:avLst/>
              <a:gdLst/>
              <a:ahLst/>
              <a:cxnLst/>
              <a:rect l="l" t="t" r="r" b="b"/>
              <a:pathLst>
                <a:path w="0" h="607060">
                  <a:moveTo>
                    <a:pt x="0" y="0"/>
                  </a:moveTo>
                  <a:lnTo>
                    <a:pt x="0" y="606547"/>
                  </a:lnTo>
                </a:path>
              </a:pathLst>
            </a:custGeom>
            <a:ln w="4987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0841407" y="3193511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20" h="0">
                  <a:moveTo>
                    <a:pt x="0" y="0"/>
                  </a:moveTo>
                  <a:lnTo>
                    <a:pt x="96415" y="0"/>
                  </a:lnTo>
                </a:path>
              </a:pathLst>
            </a:custGeom>
            <a:ln w="4985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0792358" y="2581986"/>
              <a:ext cx="194945" cy="586740"/>
            </a:xfrm>
            <a:custGeom>
              <a:avLst/>
              <a:gdLst/>
              <a:ahLst/>
              <a:cxnLst/>
              <a:rect l="l" t="t" r="r" b="b"/>
              <a:pathLst>
                <a:path w="194945" h="586739">
                  <a:moveTo>
                    <a:pt x="55689" y="586600"/>
                  </a:moveTo>
                  <a:lnTo>
                    <a:pt x="30759" y="561670"/>
                  </a:lnTo>
                  <a:lnTo>
                    <a:pt x="5816" y="586600"/>
                  </a:lnTo>
                  <a:lnTo>
                    <a:pt x="55689" y="586600"/>
                  </a:lnTo>
                  <a:close/>
                </a:path>
                <a:path w="194945" h="586739">
                  <a:moveTo>
                    <a:pt x="194500" y="0"/>
                  </a:moveTo>
                  <a:lnTo>
                    <a:pt x="0" y="0"/>
                  </a:lnTo>
                  <a:lnTo>
                    <a:pt x="0" y="9969"/>
                  </a:lnTo>
                  <a:lnTo>
                    <a:pt x="194500" y="9969"/>
                  </a:lnTo>
                  <a:lnTo>
                    <a:pt x="194500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0798186" y="314365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0903745" y="3166921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0" y="24927"/>
                  </a:lnTo>
                  <a:lnTo>
                    <a:pt x="49870" y="2492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0903745" y="316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0864680" y="3058902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0" y="24927"/>
                  </a:lnTo>
                  <a:lnTo>
                    <a:pt x="49870" y="2492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0864680" y="30589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0823952" y="3144487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0" y="24927"/>
                  </a:lnTo>
                  <a:lnTo>
                    <a:pt x="49870" y="2492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0823952" y="314448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0850550" y="3163598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0" y="24927"/>
                  </a:lnTo>
                  <a:lnTo>
                    <a:pt x="49870" y="2492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0850550" y="31635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0930342" y="3168583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0" y="24927"/>
                  </a:lnTo>
                  <a:lnTo>
                    <a:pt x="49870" y="2492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0930342" y="316858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0877147" y="3119559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0" y="24927"/>
                  </a:lnTo>
                  <a:lnTo>
                    <a:pt x="49870" y="2492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0877147" y="311955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49870" y="24927"/>
                  </a:lnTo>
                  <a:lnTo>
                    <a:pt x="24935" y="49854"/>
                  </a:lnTo>
                  <a:lnTo>
                    <a:pt x="0" y="24927"/>
                  </a:lnTo>
                  <a:lnTo>
                    <a:pt x="24935" y="0"/>
                  </a:lnTo>
                  <a:close/>
                </a:path>
              </a:pathLst>
            </a:custGeom>
            <a:ln w="498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0572108" y="314199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0572108" y="314199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0594549" y="316858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0594549" y="316858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562134" y="292678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562134" y="292678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0616160" y="313867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0616160" y="313867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0638601" y="316858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0638601" y="316858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0583744" y="298744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0583744" y="298744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0506445" y="31635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0506445" y="31635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0528056" y="316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0528056" y="316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0550497" y="251716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0550497" y="251716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0572939" y="263266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0572939" y="263266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0550497" y="31677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0550497" y="31677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0594549" y="24914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0594549" y="24914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0572108" y="25371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0572108" y="25371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0281198" y="28129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0281198" y="28129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0281198" y="298079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0281198" y="298079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43690" y="2964178"/>
              <a:ext cx="654962" cy="251421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9989457" y="207345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24935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9989457" y="207345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0"/>
                  </a:moveTo>
                  <a:lnTo>
                    <a:pt x="49870" y="0"/>
                  </a:lnTo>
                  <a:lnTo>
                    <a:pt x="24935" y="498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9989457" y="198787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24935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9989457" y="198787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0"/>
                  </a:moveTo>
                  <a:lnTo>
                    <a:pt x="49870" y="0"/>
                  </a:lnTo>
                  <a:lnTo>
                    <a:pt x="24935" y="498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9989457" y="238920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24935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9989457" y="238920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0"/>
                  </a:moveTo>
                  <a:lnTo>
                    <a:pt x="49870" y="0"/>
                  </a:lnTo>
                  <a:lnTo>
                    <a:pt x="24935" y="498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9989457" y="189065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24935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9989457" y="189065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0"/>
                  </a:moveTo>
                  <a:lnTo>
                    <a:pt x="49870" y="0"/>
                  </a:lnTo>
                  <a:lnTo>
                    <a:pt x="24935" y="498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9989457" y="260856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24935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9989457" y="260856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0"/>
                  </a:moveTo>
                  <a:lnTo>
                    <a:pt x="49870" y="0"/>
                  </a:lnTo>
                  <a:lnTo>
                    <a:pt x="24935" y="498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9989457" y="250054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24935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9989457" y="250054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0"/>
                  </a:moveTo>
                  <a:lnTo>
                    <a:pt x="49870" y="0"/>
                  </a:lnTo>
                  <a:lnTo>
                    <a:pt x="24935" y="4985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43690" y="2658422"/>
              <a:ext cx="157091" cy="73951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92729" y="2345167"/>
              <a:ext cx="59844" cy="59825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92729" y="2100878"/>
              <a:ext cx="59844" cy="59825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9405975" y="2681687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9405975" y="2681687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9339482" y="310460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9339482" y="310460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9405975" y="2347659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9405975" y="2347659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9405975" y="2208066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9405975" y="2208066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9405975" y="2036897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9405975" y="2036897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9438391" y="3166921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9438391" y="3166921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9405144" y="3151134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9405144" y="3151134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9405975" y="245983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9405975" y="245983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9471638" y="316858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9471638" y="316858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9371897" y="312288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37402" y="0"/>
                  </a:moveTo>
                  <a:lnTo>
                    <a:pt x="12467" y="0"/>
                  </a:lnTo>
                  <a:lnTo>
                    <a:pt x="0" y="20772"/>
                  </a:lnTo>
                  <a:lnTo>
                    <a:pt x="12467" y="41545"/>
                  </a:lnTo>
                  <a:lnTo>
                    <a:pt x="37402" y="41545"/>
                  </a:lnTo>
                  <a:lnTo>
                    <a:pt x="49870" y="20772"/>
                  </a:lnTo>
                  <a:lnTo>
                    <a:pt x="37402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9371897" y="3122883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5" h="41910">
                  <a:moveTo>
                    <a:pt x="12467" y="0"/>
                  </a:moveTo>
                  <a:lnTo>
                    <a:pt x="37402" y="0"/>
                  </a:lnTo>
                  <a:lnTo>
                    <a:pt x="49870" y="20772"/>
                  </a:lnTo>
                  <a:lnTo>
                    <a:pt x="37402" y="41545"/>
                  </a:lnTo>
                  <a:lnTo>
                    <a:pt x="12467" y="41545"/>
                  </a:lnTo>
                  <a:lnTo>
                    <a:pt x="0" y="20772"/>
                  </a:lnTo>
                  <a:lnTo>
                    <a:pt x="12467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9114235" y="302317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9114235" y="302317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" name="object 1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63774" y="2682034"/>
              <a:ext cx="667914" cy="541888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00933" y="2485107"/>
              <a:ext cx="92159" cy="94862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8508311" y="248808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0" y="49854"/>
                  </a:lnTo>
                  <a:lnTo>
                    <a:pt x="49870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8508311" y="248808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49854"/>
                  </a:moveTo>
                  <a:lnTo>
                    <a:pt x="49870" y="49854"/>
                  </a:lnTo>
                  <a:lnTo>
                    <a:pt x="49870" y="0"/>
                  </a:lnTo>
                  <a:lnTo>
                    <a:pt x="0" y="0"/>
                  </a:lnTo>
                  <a:lnTo>
                    <a:pt x="0" y="4985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8552363" y="2498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0" y="49854"/>
                  </a:lnTo>
                  <a:lnTo>
                    <a:pt x="49870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8552363" y="2498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49854"/>
                  </a:moveTo>
                  <a:lnTo>
                    <a:pt x="49870" y="49854"/>
                  </a:lnTo>
                  <a:lnTo>
                    <a:pt x="49870" y="0"/>
                  </a:lnTo>
                  <a:lnTo>
                    <a:pt x="0" y="0"/>
                  </a:lnTo>
                  <a:lnTo>
                    <a:pt x="0" y="4985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8530753" y="202692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0" y="49854"/>
                  </a:lnTo>
                  <a:lnTo>
                    <a:pt x="49870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8530753" y="202692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49854"/>
                  </a:moveTo>
                  <a:lnTo>
                    <a:pt x="49870" y="49854"/>
                  </a:lnTo>
                  <a:lnTo>
                    <a:pt x="49870" y="0"/>
                  </a:lnTo>
                  <a:lnTo>
                    <a:pt x="0" y="0"/>
                  </a:lnTo>
                  <a:lnTo>
                    <a:pt x="0" y="4985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8530753" y="210669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0" y="49854"/>
                  </a:lnTo>
                  <a:lnTo>
                    <a:pt x="49870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8530753" y="210669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49854"/>
                  </a:moveTo>
                  <a:lnTo>
                    <a:pt x="49870" y="49854"/>
                  </a:lnTo>
                  <a:lnTo>
                    <a:pt x="49870" y="0"/>
                  </a:lnTo>
                  <a:lnTo>
                    <a:pt x="0" y="0"/>
                  </a:lnTo>
                  <a:lnTo>
                    <a:pt x="0" y="4985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8530753" y="180839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0" y="49854"/>
                  </a:lnTo>
                  <a:lnTo>
                    <a:pt x="49870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8530753" y="180839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49854"/>
                  </a:moveTo>
                  <a:lnTo>
                    <a:pt x="49870" y="49854"/>
                  </a:lnTo>
                  <a:lnTo>
                    <a:pt x="49870" y="0"/>
                  </a:lnTo>
                  <a:lnTo>
                    <a:pt x="0" y="0"/>
                  </a:lnTo>
                  <a:lnTo>
                    <a:pt x="0" y="4985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8530753" y="235513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0"/>
                  </a:moveTo>
                  <a:lnTo>
                    <a:pt x="0" y="0"/>
                  </a:lnTo>
                  <a:lnTo>
                    <a:pt x="0" y="49854"/>
                  </a:lnTo>
                  <a:lnTo>
                    <a:pt x="49870" y="49854"/>
                  </a:lnTo>
                  <a:lnTo>
                    <a:pt x="49870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8530753" y="235513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0" y="49854"/>
                  </a:moveTo>
                  <a:lnTo>
                    <a:pt x="49870" y="49854"/>
                  </a:lnTo>
                  <a:lnTo>
                    <a:pt x="49870" y="0"/>
                  </a:lnTo>
                  <a:lnTo>
                    <a:pt x="0" y="0"/>
                  </a:lnTo>
                  <a:lnTo>
                    <a:pt x="0" y="4985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8239012" y="192056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8239012" y="192056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8239012" y="293260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8239012" y="293260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8239012" y="221138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7"/>
                  </a:lnTo>
                  <a:lnTo>
                    <a:pt x="7298" y="7296"/>
                  </a:lnTo>
                  <a:lnTo>
                    <a:pt x="1957" y="15219"/>
                  </a:lnTo>
                  <a:lnTo>
                    <a:pt x="0" y="24927"/>
                  </a:lnTo>
                  <a:lnTo>
                    <a:pt x="1957" y="34635"/>
                  </a:lnTo>
                  <a:lnTo>
                    <a:pt x="7298" y="42558"/>
                  </a:lnTo>
                  <a:lnTo>
                    <a:pt x="15224" y="47897"/>
                  </a:lnTo>
                  <a:lnTo>
                    <a:pt x="24935" y="49854"/>
                  </a:lnTo>
                  <a:lnTo>
                    <a:pt x="34646" y="47897"/>
                  </a:lnTo>
                  <a:lnTo>
                    <a:pt x="42571" y="42558"/>
                  </a:lnTo>
                  <a:lnTo>
                    <a:pt x="47912" y="34635"/>
                  </a:lnTo>
                  <a:lnTo>
                    <a:pt x="49870" y="24927"/>
                  </a:lnTo>
                  <a:lnTo>
                    <a:pt x="47912" y="15219"/>
                  </a:lnTo>
                  <a:lnTo>
                    <a:pt x="42571" y="7296"/>
                  </a:lnTo>
                  <a:lnTo>
                    <a:pt x="34646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8239012" y="221138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5"/>
                  </a:lnTo>
                  <a:lnTo>
                    <a:pt x="42571" y="42558"/>
                  </a:lnTo>
                  <a:lnTo>
                    <a:pt x="34646" y="47897"/>
                  </a:lnTo>
                  <a:lnTo>
                    <a:pt x="24935" y="49854"/>
                  </a:lnTo>
                  <a:lnTo>
                    <a:pt x="15224" y="47897"/>
                  </a:lnTo>
                  <a:lnTo>
                    <a:pt x="7298" y="42558"/>
                  </a:lnTo>
                  <a:lnTo>
                    <a:pt x="1957" y="34635"/>
                  </a:lnTo>
                  <a:lnTo>
                    <a:pt x="0" y="24927"/>
                  </a:lnTo>
                  <a:lnTo>
                    <a:pt x="1957" y="15219"/>
                  </a:lnTo>
                  <a:lnTo>
                    <a:pt x="7298" y="7296"/>
                  </a:lnTo>
                  <a:lnTo>
                    <a:pt x="15224" y="1957"/>
                  </a:lnTo>
                  <a:lnTo>
                    <a:pt x="24935" y="0"/>
                  </a:lnTo>
                  <a:lnTo>
                    <a:pt x="34646" y="1957"/>
                  </a:lnTo>
                  <a:lnTo>
                    <a:pt x="42571" y="7296"/>
                  </a:lnTo>
                  <a:lnTo>
                    <a:pt x="47912" y="15219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8239012" y="30730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0"/>
                  </a:moveTo>
                  <a:lnTo>
                    <a:pt x="15224" y="1959"/>
                  </a:lnTo>
                  <a:lnTo>
                    <a:pt x="7298" y="7301"/>
                  </a:lnTo>
                  <a:lnTo>
                    <a:pt x="1957" y="15225"/>
                  </a:lnTo>
                  <a:lnTo>
                    <a:pt x="0" y="24927"/>
                  </a:lnTo>
                  <a:lnTo>
                    <a:pt x="1957" y="34632"/>
                  </a:lnTo>
                  <a:lnTo>
                    <a:pt x="7298" y="42555"/>
                  </a:lnTo>
                  <a:lnTo>
                    <a:pt x="15224" y="47896"/>
                  </a:lnTo>
                  <a:lnTo>
                    <a:pt x="24935" y="49854"/>
                  </a:lnTo>
                  <a:lnTo>
                    <a:pt x="34646" y="47896"/>
                  </a:lnTo>
                  <a:lnTo>
                    <a:pt x="42571" y="42555"/>
                  </a:lnTo>
                  <a:lnTo>
                    <a:pt x="47912" y="34632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8239012" y="30730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4" y="47896"/>
                  </a:lnTo>
                  <a:lnTo>
                    <a:pt x="7298" y="42555"/>
                  </a:lnTo>
                  <a:lnTo>
                    <a:pt x="1957" y="34632"/>
                  </a:lnTo>
                  <a:lnTo>
                    <a:pt x="0" y="24927"/>
                  </a:lnTo>
                  <a:lnTo>
                    <a:pt x="1957" y="15225"/>
                  </a:lnTo>
                  <a:lnTo>
                    <a:pt x="7298" y="7301"/>
                  </a:lnTo>
                  <a:lnTo>
                    <a:pt x="15224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7995479" y="3147810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15229" y="1959"/>
                  </a:lnTo>
                  <a:lnTo>
                    <a:pt x="7303" y="7301"/>
                  </a:lnTo>
                  <a:lnTo>
                    <a:pt x="1959" y="15225"/>
                  </a:lnTo>
                  <a:lnTo>
                    <a:pt x="0" y="24927"/>
                  </a:lnTo>
                  <a:lnTo>
                    <a:pt x="24935" y="24927"/>
                  </a:ln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7995479" y="314781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24927"/>
                  </a:moveTo>
                  <a:lnTo>
                    <a:pt x="49870" y="24927"/>
                  </a:lnTo>
                  <a:lnTo>
                    <a:pt x="47912" y="15225"/>
                  </a:lnTo>
                  <a:lnTo>
                    <a:pt x="42571" y="7301"/>
                  </a:lnTo>
                  <a:lnTo>
                    <a:pt x="34646" y="1959"/>
                  </a:lnTo>
                  <a:lnTo>
                    <a:pt x="24935" y="0"/>
                  </a:lnTo>
                  <a:lnTo>
                    <a:pt x="15229" y="1959"/>
                  </a:lnTo>
                  <a:lnTo>
                    <a:pt x="7303" y="7301"/>
                  </a:lnTo>
                  <a:lnTo>
                    <a:pt x="1959" y="15225"/>
                  </a:lnTo>
                  <a:lnTo>
                    <a:pt x="0" y="24927"/>
                  </a:lnTo>
                  <a:lnTo>
                    <a:pt x="24935" y="24927"/>
                  </a:lnTo>
                  <a:close/>
                </a:path>
                <a:path w="50165" h="50164">
                  <a:moveTo>
                    <a:pt x="24935" y="24927"/>
                  </a:moveTo>
                  <a:lnTo>
                    <a:pt x="49870" y="24927"/>
                  </a:ln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9" y="47896"/>
                  </a:lnTo>
                  <a:lnTo>
                    <a:pt x="7303" y="42555"/>
                  </a:lnTo>
                  <a:lnTo>
                    <a:pt x="1959" y="34632"/>
                  </a:lnTo>
                  <a:lnTo>
                    <a:pt x="0" y="24927"/>
                  </a:lnTo>
                  <a:lnTo>
                    <a:pt x="24935" y="24927"/>
                  </a:lnTo>
                  <a:close/>
                </a:path>
                <a:path w="50165" h="50164">
                  <a:moveTo>
                    <a:pt x="49870" y="24927"/>
                  </a:moveTo>
                  <a:lnTo>
                    <a:pt x="47912" y="34632"/>
                  </a:lnTo>
                  <a:lnTo>
                    <a:pt x="42571" y="42555"/>
                  </a:lnTo>
                  <a:lnTo>
                    <a:pt x="34646" y="47896"/>
                  </a:lnTo>
                  <a:lnTo>
                    <a:pt x="24935" y="49854"/>
                  </a:lnTo>
                  <a:lnTo>
                    <a:pt x="15229" y="47896"/>
                  </a:lnTo>
                  <a:lnTo>
                    <a:pt x="7303" y="42555"/>
                  </a:lnTo>
                  <a:lnTo>
                    <a:pt x="1959" y="34632"/>
                  </a:lnTo>
                  <a:lnTo>
                    <a:pt x="0" y="24927"/>
                  </a:lnTo>
                  <a:lnTo>
                    <a:pt x="1959" y="15225"/>
                  </a:lnTo>
                  <a:lnTo>
                    <a:pt x="7303" y="7301"/>
                  </a:lnTo>
                  <a:lnTo>
                    <a:pt x="15229" y="1959"/>
                  </a:lnTo>
                  <a:lnTo>
                    <a:pt x="24935" y="0"/>
                  </a:lnTo>
                  <a:lnTo>
                    <a:pt x="34646" y="1959"/>
                  </a:lnTo>
                  <a:lnTo>
                    <a:pt x="42571" y="7301"/>
                  </a:lnTo>
                  <a:lnTo>
                    <a:pt x="47912" y="15225"/>
                  </a:lnTo>
                  <a:lnTo>
                    <a:pt x="49870" y="24927"/>
                  </a:lnTo>
                  <a:close/>
                </a:path>
              </a:pathLst>
            </a:custGeom>
            <a:ln w="498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7947271" y="2703291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15229" y="1957"/>
                  </a:lnTo>
                  <a:lnTo>
                    <a:pt x="7303" y="7296"/>
                  </a:lnTo>
                  <a:lnTo>
                    <a:pt x="1959" y="15219"/>
                  </a:lnTo>
                  <a:lnTo>
                    <a:pt x="0" y="24927"/>
                  </a:lnTo>
                  <a:lnTo>
                    <a:pt x="24935" y="24927"/>
                  </a:lnTo>
                  <a:lnTo>
                    <a:pt x="49870" y="24927"/>
                  </a:lnTo>
                  <a:lnTo>
                    <a:pt x="47910" y="15219"/>
                  </a:lnTo>
                  <a:lnTo>
                    <a:pt x="42566" y="7296"/>
                  </a:lnTo>
                  <a:lnTo>
                    <a:pt x="34640" y="1957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7947271" y="270329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24927"/>
                  </a:moveTo>
                  <a:lnTo>
                    <a:pt x="49870" y="24927"/>
                  </a:lnTo>
                  <a:lnTo>
                    <a:pt x="47910" y="15219"/>
                  </a:lnTo>
                  <a:lnTo>
                    <a:pt x="42566" y="7296"/>
                  </a:lnTo>
                  <a:lnTo>
                    <a:pt x="34640" y="1957"/>
                  </a:lnTo>
                  <a:lnTo>
                    <a:pt x="24935" y="0"/>
                  </a:lnTo>
                  <a:lnTo>
                    <a:pt x="15229" y="1957"/>
                  </a:lnTo>
                  <a:lnTo>
                    <a:pt x="7303" y="7296"/>
                  </a:lnTo>
                  <a:lnTo>
                    <a:pt x="1959" y="15219"/>
                  </a:lnTo>
                  <a:lnTo>
                    <a:pt x="0" y="24927"/>
                  </a:lnTo>
                  <a:lnTo>
                    <a:pt x="24935" y="24927"/>
                  </a:lnTo>
                  <a:close/>
                </a:path>
                <a:path w="50165" h="50164">
                  <a:moveTo>
                    <a:pt x="24935" y="24927"/>
                  </a:moveTo>
                  <a:lnTo>
                    <a:pt x="49870" y="24927"/>
                  </a:lnTo>
                  <a:lnTo>
                    <a:pt x="47910" y="34635"/>
                  </a:lnTo>
                  <a:lnTo>
                    <a:pt x="42566" y="42558"/>
                  </a:lnTo>
                  <a:lnTo>
                    <a:pt x="34640" y="47897"/>
                  </a:lnTo>
                  <a:lnTo>
                    <a:pt x="24935" y="49854"/>
                  </a:lnTo>
                  <a:lnTo>
                    <a:pt x="15229" y="47897"/>
                  </a:lnTo>
                  <a:lnTo>
                    <a:pt x="7303" y="42558"/>
                  </a:lnTo>
                  <a:lnTo>
                    <a:pt x="1959" y="34635"/>
                  </a:lnTo>
                  <a:lnTo>
                    <a:pt x="0" y="24927"/>
                  </a:lnTo>
                  <a:lnTo>
                    <a:pt x="24935" y="24927"/>
                  </a:lnTo>
                  <a:close/>
                </a:path>
                <a:path w="50165" h="50164">
                  <a:moveTo>
                    <a:pt x="49870" y="24927"/>
                  </a:moveTo>
                  <a:lnTo>
                    <a:pt x="47910" y="34635"/>
                  </a:lnTo>
                  <a:lnTo>
                    <a:pt x="42566" y="42558"/>
                  </a:lnTo>
                  <a:lnTo>
                    <a:pt x="34640" y="47897"/>
                  </a:lnTo>
                  <a:lnTo>
                    <a:pt x="24935" y="49854"/>
                  </a:lnTo>
                  <a:lnTo>
                    <a:pt x="15229" y="47897"/>
                  </a:lnTo>
                  <a:lnTo>
                    <a:pt x="7303" y="42558"/>
                  </a:lnTo>
                  <a:lnTo>
                    <a:pt x="1959" y="34635"/>
                  </a:lnTo>
                  <a:lnTo>
                    <a:pt x="0" y="24927"/>
                  </a:lnTo>
                  <a:lnTo>
                    <a:pt x="1959" y="15219"/>
                  </a:lnTo>
                  <a:lnTo>
                    <a:pt x="7303" y="7296"/>
                  </a:lnTo>
                  <a:lnTo>
                    <a:pt x="15229" y="1957"/>
                  </a:lnTo>
                  <a:lnTo>
                    <a:pt x="24935" y="0"/>
                  </a:lnTo>
                  <a:lnTo>
                    <a:pt x="34640" y="1957"/>
                  </a:lnTo>
                  <a:lnTo>
                    <a:pt x="42566" y="7296"/>
                  </a:lnTo>
                  <a:lnTo>
                    <a:pt x="47910" y="15219"/>
                  </a:lnTo>
                  <a:lnTo>
                    <a:pt x="49870" y="24927"/>
                  </a:lnTo>
                  <a:close/>
                </a:path>
              </a:pathLst>
            </a:custGeom>
            <a:ln w="498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7898232" y="3079675"/>
              <a:ext cx="50165" cy="25400"/>
            </a:xfrm>
            <a:custGeom>
              <a:avLst/>
              <a:gdLst/>
              <a:ahLst/>
              <a:cxnLst/>
              <a:rect l="l" t="t" r="r" b="b"/>
              <a:pathLst>
                <a:path w="50165" h="25400">
                  <a:moveTo>
                    <a:pt x="24935" y="0"/>
                  </a:moveTo>
                  <a:lnTo>
                    <a:pt x="15229" y="1959"/>
                  </a:lnTo>
                  <a:lnTo>
                    <a:pt x="7303" y="7301"/>
                  </a:lnTo>
                  <a:lnTo>
                    <a:pt x="1959" y="15225"/>
                  </a:lnTo>
                  <a:lnTo>
                    <a:pt x="0" y="24927"/>
                  </a:lnTo>
                  <a:lnTo>
                    <a:pt x="24935" y="24927"/>
                  </a:lnTo>
                  <a:lnTo>
                    <a:pt x="49870" y="24927"/>
                  </a:lnTo>
                  <a:lnTo>
                    <a:pt x="47910" y="15225"/>
                  </a:lnTo>
                  <a:lnTo>
                    <a:pt x="42566" y="7301"/>
                  </a:lnTo>
                  <a:lnTo>
                    <a:pt x="34640" y="1959"/>
                  </a:lnTo>
                  <a:lnTo>
                    <a:pt x="24935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7898232" y="307967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24935" y="24927"/>
                  </a:moveTo>
                  <a:lnTo>
                    <a:pt x="49870" y="24927"/>
                  </a:lnTo>
                  <a:lnTo>
                    <a:pt x="47910" y="15225"/>
                  </a:lnTo>
                  <a:lnTo>
                    <a:pt x="42566" y="7301"/>
                  </a:lnTo>
                  <a:lnTo>
                    <a:pt x="34640" y="1959"/>
                  </a:lnTo>
                  <a:lnTo>
                    <a:pt x="24935" y="0"/>
                  </a:lnTo>
                  <a:lnTo>
                    <a:pt x="15229" y="1959"/>
                  </a:lnTo>
                  <a:lnTo>
                    <a:pt x="7303" y="7301"/>
                  </a:lnTo>
                  <a:lnTo>
                    <a:pt x="1959" y="15225"/>
                  </a:lnTo>
                  <a:lnTo>
                    <a:pt x="0" y="24927"/>
                  </a:lnTo>
                  <a:lnTo>
                    <a:pt x="24935" y="24927"/>
                  </a:lnTo>
                  <a:close/>
                </a:path>
                <a:path w="50165" h="50164">
                  <a:moveTo>
                    <a:pt x="24935" y="24927"/>
                  </a:moveTo>
                  <a:lnTo>
                    <a:pt x="49870" y="24927"/>
                  </a:lnTo>
                  <a:lnTo>
                    <a:pt x="47910" y="34632"/>
                  </a:lnTo>
                  <a:lnTo>
                    <a:pt x="42566" y="42555"/>
                  </a:lnTo>
                  <a:lnTo>
                    <a:pt x="34640" y="47896"/>
                  </a:lnTo>
                  <a:lnTo>
                    <a:pt x="24935" y="49854"/>
                  </a:lnTo>
                  <a:lnTo>
                    <a:pt x="15229" y="47896"/>
                  </a:lnTo>
                  <a:lnTo>
                    <a:pt x="7303" y="42555"/>
                  </a:lnTo>
                  <a:lnTo>
                    <a:pt x="1959" y="34632"/>
                  </a:lnTo>
                  <a:lnTo>
                    <a:pt x="0" y="24927"/>
                  </a:lnTo>
                  <a:lnTo>
                    <a:pt x="24935" y="24927"/>
                  </a:lnTo>
                  <a:close/>
                </a:path>
                <a:path w="50165" h="50164">
                  <a:moveTo>
                    <a:pt x="49870" y="24927"/>
                  </a:moveTo>
                  <a:lnTo>
                    <a:pt x="47910" y="34632"/>
                  </a:lnTo>
                  <a:lnTo>
                    <a:pt x="42566" y="42555"/>
                  </a:lnTo>
                  <a:lnTo>
                    <a:pt x="34640" y="47896"/>
                  </a:lnTo>
                  <a:lnTo>
                    <a:pt x="24935" y="49854"/>
                  </a:lnTo>
                  <a:lnTo>
                    <a:pt x="15229" y="47896"/>
                  </a:lnTo>
                  <a:lnTo>
                    <a:pt x="7303" y="42555"/>
                  </a:lnTo>
                  <a:lnTo>
                    <a:pt x="1959" y="34632"/>
                  </a:lnTo>
                  <a:lnTo>
                    <a:pt x="0" y="24927"/>
                  </a:lnTo>
                  <a:lnTo>
                    <a:pt x="1959" y="15225"/>
                  </a:lnTo>
                  <a:lnTo>
                    <a:pt x="7303" y="7301"/>
                  </a:lnTo>
                  <a:lnTo>
                    <a:pt x="15229" y="1959"/>
                  </a:lnTo>
                  <a:lnTo>
                    <a:pt x="24935" y="0"/>
                  </a:lnTo>
                  <a:lnTo>
                    <a:pt x="34640" y="1959"/>
                  </a:lnTo>
                  <a:lnTo>
                    <a:pt x="42566" y="7301"/>
                  </a:lnTo>
                  <a:lnTo>
                    <a:pt x="47910" y="15225"/>
                  </a:lnTo>
                  <a:lnTo>
                    <a:pt x="49870" y="24927"/>
                  </a:lnTo>
                  <a:close/>
                </a:path>
              </a:pathLst>
            </a:custGeom>
            <a:ln w="498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7737614" y="3795090"/>
              <a:ext cx="3511550" cy="1554480"/>
            </a:xfrm>
            <a:custGeom>
              <a:avLst/>
              <a:gdLst/>
              <a:ahLst/>
              <a:cxnLst/>
              <a:rect l="l" t="t" r="r" b="b"/>
              <a:pathLst>
                <a:path w="3511550" h="1554479">
                  <a:moveTo>
                    <a:pt x="781672" y="1498930"/>
                  </a:moveTo>
                  <a:lnTo>
                    <a:pt x="54660" y="1498930"/>
                  </a:lnTo>
                  <a:lnTo>
                    <a:pt x="54660" y="1216177"/>
                  </a:lnTo>
                  <a:lnTo>
                    <a:pt x="46850" y="1216177"/>
                  </a:lnTo>
                  <a:lnTo>
                    <a:pt x="46850" y="1215834"/>
                  </a:lnTo>
                  <a:lnTo>
                    <a:pt x="54660" y="1215834"/>
                  </a:lnTo>
                  <a:lnTo>
                    <a:pt x="54660" y="1200264"/>
                  </a:lnTo>
                  <a:lnTo>
                    <a:pt x="46850" y="1200264"/>
                  </a:lnTo>
                  <a:lnTo>
                    <a:pt x="46850" y="1199692"/>
                  </a:lnTo>
                  <a:lnTo>
                    <a:pt x="54660" y="1199692"/>
                  </a:lnTo>
                  <a:lnTo>
                    <a:pt x="54660" y="915771"/>
                  </a:lnTo>
                  <a:lnTo>
                    <a:pt x="54660" y="600138"/>
                  </a:lnTo>
                  <a:lnTo>
                    <a:pt x="46850" y="600138"/>
                  </a:lnTo>
                  <a:lnTo>
                    <a:pt x="46850" y="599948"/>
                  </a:lnTo>
                  <a:lnTo>
                    <a:pt x="54660" y="599948"/>
                  </a:lnTo>
                  <a:lnTo>
                    <a:pt x="54660" y="315937"/>
                  </a:lnTo>
                  <a:lnTo>
                    <a:pt x="46850" y="315937"/>
                  </a:lnTo>
                  <a:lnTo>
                    <a:pt x="46850" y="315633"/>
                  </a:lnTo>
                  <a:lnTo>
                    <a:pt x="54660" y="315633"/>
                  </a:lnTo>
                  <a:lnTo>
                    <a:pt x="54660" y="300075"/>
                  </a:lnTo>
                  <a:lnTo>
                    <a:pt x="46850" y="300075"/>
                  </a:lnTo>
                  <a:lnTo>
                    <a:pt x="46850" y="299453"/>
                  </a:lnTo>
                  <a:lnTo>
                    <a:pt x="54660" y="299453"/>
                  </a:lnTo>
                  <a:lnTo>
                    <a:pt x="54660" y="15570"/>
                  </a:lnTo>
                  <a:lnTo>
                    <a:pt x="54660" y="15430"/>
                  </a:lnTo>
                  <a:lnTo>
                    <a:pt x="54660" y="0"/>
                  </a:lnTo>
                  <a:lnTo>
                    <a:pt x="46850" y="0"/>
                  </a:lnTo>
                  <a:lnTo>
                    <a:pt x="46850" y="215"/>
                  </a:lnTo>
                  <a:lnTo>
                    <a:pt x="39039" y="215"/>
                  </a:lnTo>
                  <a:lnTo>
                    <a:pt x="39039" y="0"/>
                  </a:lnTo>
                  <a:lnTo>
                    <a:pt x="0" y="0"/>
                  </a:lnTo>
                  <a:lnTo>
                    <a:pt x="0" y="15570"/>
                  </a:lnTo>
                  <a:lnTo>
                    <a:pt x="39039" y="15570"/>
                  </a:lnTo>
                  <a:lnTo>
                    <a:pt x="39039" y="299453"/>
                  </a:lnTo>
                  <a:lnTo>
                    <a:pt x="39039" y="300075"/>
                  </a:lnTo>
                  <a:lnTo>
                    <a:pt x="0" y="300075"/>
                  </a:lnTo>
                  <a:lnTo>
                    <a:pt x="0" y="315633"/>
                  </a:lnTo>
                  <a:lnTo>
                    <a:pt x="39039" y="315633"/>
                  </a:lnTo>
                  <a:lnTo>
                    <a:pt x="39039" y="315937"/>
                  </a:lnTo>
                  <a:lnTo>
                    <a:pt x="39039" y="599948"/>
                  </a:lnTo>
                  <a:lnTo>
                    <a:pt x="39039" y="600138"/>
                  </a:lnTo>
                  <a:lnTo>
                    <a:pt x="0" y="600138"/>
                  </a:lnTo>
                  <a:lnTo>
                    <a:pt x="0" y="615708"/>
                  </a:lnTo>
                  <a:lnTo>
                    <a:pt x="39039" y="615708"/>
                  </a:lnTo>
                  <a:lnTo>
                    <a:pt x="39039" y="900201"/>
                  </a:lnTo>
                  <a:lnTo>
                    <a:pt x="0" y="900201"/>
                  </a:lnTo>
                  <a:lnTo>
                    <a:pt x="0" y="915771"/>
                  </a:lnTo>
                  <a:lnTo>
                    <a:pt x="39039" y="915771"/>
                  </a:lnTo>
                  <a:lnTo>
                    <a:pt x="39039" y="1199692"/>
                  </a:lnTo>
                  <a:lnTo>
                    <a:pt x="39039" y="1200264"/>
                  </a:lnTo>
                  <a:lnTo>
                    <a:pt x="0" y="1200264"/>
                  </a:lnTo>
                  <a:lnTo>
                    <a:pt x="0" y="1215834"/>
                  </a:lnTo>
                  <a:lnTo>
                    <a:pt x="39039" y="1215834"/>
                  </a:lnTo>
                  <a:lnTo>
                    <a:pt x="39039" y="1216177"/>
                  </a:lnTo>
                  <a:lnTo>
                    <a:pt x="39039" y="1498930"/>
                  </a:lnTo>
                  <a:lnTo>
                    <a:pt x="39039" y="1499476"/>
                  </a:lnTo>
                  <a:lnTo>
                    <a:pt x="0" y="1499476"/>
                  </a:lnTo>
                  <a:lnTo>
                    <a:pt x="0" y="1515033"/>
                  </a:lnTo>
                  <a:lnTo>
                    <a:pt x="39039" y="1515033"/>
                  </a:lnTo>
                  <a:lnTo>
                    <a:pt x="39039" y="1515414"/>
                  </a:lnTo>
                  <a:lnTo>
                    <a:pt x="54660" y="1515414"/>
                  </a:lnTo>
                  <a:lnTo>
                    <a:pt x="242049" y="1515414"/>
                  </a:lnTo>
                  <a:lnTo>
                    <a:pt x="242049" y="1553946"/>
                  </a:lnTo>
                  <a:lnTo>
                    <a:pt x="257670" y="1553946"/>
                  </a:lnTo>
                  <a:lnTo>
                    <a:pt x="257670" y="1515033"/>
                  </a:lnTo>
                  <a:lnTo>
                    <a:pt x="546557" y="1515033"/>
                  </a:lnTo>
                  <a:lnTo>
                    <a:pt x="546557" y="1553946"/>
                  </a:lnTo>
                  <a:lnTo>
                    <a:pt x="562178" y="1553946"/>
                  </a:lnTo>
                  <a:lnTo>
                    <a:pt x="562178" y="1515033"/>
                  </a:lnTo>
                  <a:lnTo>
                    <a:pt x="781672" y="1515033"/>
                  </a:lnTo>
                  <a:lnTo>
                    <a:pt x="781672" y="1507807"/>
                  </a:lnTo>
                  <a:lnTo>
                    <a:pt x="781672" y="1507248"/>
                  </a:lnTo>
                  <a:lnTo>
                    <a:pt x="781672" y="1498930"/>
                  </a:lnTo>
                  <a:close/>
                </a:path>
                <a:path w="3511550" h="1554479">
                  <a:moveTo>
                    <a:pt x="801916" y="1504391"/>
                  </a:moveTo>
                  <a:lnTo>
                    <a:pt x="799528" y="1502067"/>
                  </a:lnTo>
                  <a:lnTo>
                    <a:pt x="793813" y="1502067"/>
                  </a:lnTo>
                  <a:lnTo>
                    <a:pt x="791425" y="1504391"/>
                  </a:lnTo>
                  <a:lnTo>
                    <a:pt x="791425" y="1510118"/>
                  </a:lnTo>
                  <a:lnTo>
                    <a:pt x="793813" y="1512443"/>
                  </a:lnTo>
                  <a:lnTo>
                    <a:pt x="799528" y="1512443"/>
                  </a:lnTo>
                  <a:lnTo>
                    <a:pt x="801916" y="1510118"/>
                  </a:lnTo>
                  <a:lnTo>
                    <a:pt x="801916" y="1504391"/>
                  </a:lnTo>
                  <a:close/>
                </a:path>
                <a:path w="3511550" h="1554479">
                  <a:moveTo>
                    <a:pt x="833145" y="1504391"/>
                  </a:moveTo>
                  <a:lnTo>
                    <a:pt x="830757" y="1502067"/>
                  </a:lnTo>
                  <a:lnTo>
                    <a:pt x="825042" y="1502067"/>
                  </a:lnTo>
                  <a:lnTo>
                    <a:pt x="822731" y="1504391"/>
                  </a:lnTo>
                  <a:lnTo>
                    <a:pt x="822731" y="1510118"/>
                  </a:lnTo>
                  <a:lnTo>
                    <a:pt x="825042" y="1512443"/>
                  </a:lnTo>
                  <a:lnTo>
                    <a:pt x="830757" y="1512443"/>
                  </a:lnTo>
                  <a:lnTo>
                    <a:pt x="833145" y="1510118"/>
                  </a:lnTo>
                  <a:lnTo>
                    <a:pt x="833145" y="1504391"/>
                  </a:lnTo>
                  <a:close/>
                </a:path>
                <a:path w="3511550" h="1554479">
                  <a:moveTo>
                    <a:pt x="883170" y="1498930"/>
                  </a:moveTo>
                  <a:lnTo>
                    <a:pt x="833716" y="1498930"/>
                  </a:lnTo>
                  <a:lnTo>
                    <a:pt x="833716" y="1507248"/>
                  </a:lnTo>
                  <a:lnTo>
                    <a:pt x="833716" y="1507807"/>
                  </a:lnTo>
                  <a:lnTo>
                    <a:pt x="833716" y="1515033"/>
                  </a:lnTo>
                  <a:lnTo>
                    <a:pt x="851065" y="1515033"/>
                  </a:lnTo>
                  <a:lnTo>
                    <a:pt x="851065" y="1507807"/>
                  </a:lnTo>
                  <a:lnTo>
                    <a:pt x="851077" y="1553946"/>
                  </a:lnTo>
                  <a:lnTo>
                    <a:pt x="866686" y="1553946"/>
                  </a:lnTo>
                  <a:lnTo>
                    <a:pt x="866686" y="1507807"/>
                  </a:lnTo>
                  <a:lnTo>
                    <a:pt x="883170" y="1507807"/>
                  </a:lnTo>
                  <a:lnTo>
                    <a:pt x="883170" y="1498930"/>
                  </a:lnTo>
                  <a:close/>
                </a:path>
                <a:path w="3511550" h="1554479">
                  <a:moveTo>
                    <a:pt x="895604" y="1504391"/>
                  </a:moveTo>
                  <a:lnTo>
                    <a:pt x="893292" y="1502067"/>
                  </a:lnTo>
                  <a:lnTo>
                    <a:pt x="887514" y="1502067"/>
                  </a:lnTo>
                  <a:lnTo>
                    <a:pt x="885190" y="1504391"/>
                  </a:lnTo>
                  <a:lnTo>
                    <a:pt x="885190" y="1510118"/>
                  </a:lnTo>
                  <a:lnTo>
                    <a:pt x="887514" y="1512443"/>
                  </a:lnTo>
                  <a:lnTo>
                    <a:pt x="893292" y="1512443"/>
                  </a:lnTo>
                  <a:lnTo>
                    <a:pt x="895604" y="1510118"/>
                  </a:lnTo>
                  <a:lnTo>
                    <a:pt x="895604" y="1504391"/>
                  </a:lnTo>
                  <a:close/>
                </a:path>
                <a:path w="3511550" h="1554479">
                  <a:moveTo>
                    <a:pt x="926833" y="1504391"/>
                  </a:moveTo>
                  <a:lnTo>
                    <a:pt x="924521" y="1502067"/>
                  </a:lnTo>
                  <a:lnTo>
                    <a:pt x="918743" y="1502067"/>
                  </a:lnTo>
                  <a:lnTo>
                    <a:pt x="916432" y="1504391"/>
                  </a:lnTo>
                  <a:lnTo>
                    <a:pt x="916432" y="1510118"/>
                  </a:lnTo>
                  <a:lnTo>
                    <a:pt x="918743" y="1512443"/>
                  </a:lnTo>
                  <a:lnTo>
                    <a:pt x="924521" y="1512443"/>
                  </a:lnTo>
                  <a:lnTo>
                    <a:pt x="926833" y="1510118"/>
                  </a:lnTo>
                  <a:lnTo>
                    <a:pt x="926833" y="1504391"/>
                  </a:lnTo>
                  <a:close/>
                </a:path>
                <a:path w="3511550" h="1554479">
                  <a:moveTo>
                    <a:pt x="3510978" y="1498930"/>
                  </a:moveTo>
                  <a:lnTo>
                    <a:pt x="935228" y="1498930"/>
                  </a:lnTo>
                  <a:lnTo>
                    <a:pt x="935228" y="1507807"/>
                  </a:lnTo>
                  <a:lnTo>
                    <a:pt x="947661" y="1507807"/>
                  </a:lnTo>
                  <a:lnTo>
                    <a:pt x="947661" y="1510118"/>
                  </a:lnTo>
                  <a:lnTo>
                    <a:pt x="949972" y="1512443"/>
                  </a:lnTo>
                  <a:lnTo>
                    <a:pt x="955751" y="1512443"/>
                  </a:lnTo>
                  <a:lnTo>
                    <a:pt x="958075" y="1510118"/>
                  </a:lnTo>
                  <a:lnTo>
                    <a:pt x="958075" y="1507807"/>
                  </a:lnTo>
                  <a:lnTo>
                    <a:pt x="978890" y="1507807"/>
                  </a:lnTo>
                  <a:lnTo>
                    <a:pt x="978890" y="1510118"/>
                  </a:lnTo>
                  <a:lnTo>
                    <a:pt x="981278" y="1512443"/>
                  </a:lnTo>
                  <a:lnTo>
                    <a:pt x="986993" y="1512443"/>
                  </a:lnTo>
                  <a:lnTo>
                    <a:pt x="989304" y="1510118"/>
                  </a:lnTo>
                  <a:lnTo>
                    <a:pt x="989304" y="1507807"/>
                  </a:lnTo>
                  <a:lnTo>
                    <a:pt x="1010119" y="1507807"/>
                  </a:lnTo>
                  <a:lnTo>
                    <a:pt x="1010119" y="1510118"/>
                  </a:lnTo>
                  <a:lnTo>
                    <a:pt x="1012507" y="1512443"/>
                  </a:lnTo>
                  <a:lnTo>
                    <a:pt x="1018222" y="1512443"/>
                  </a:lnTo>
                  <a:lnTo>
                    <a:pt x="1020610" y="1510118"/>
                  </a:lnTo>
                  <a:lnTo>
                    <a:pt x="1020610" y="1507807"/>
                  </a:lnTo>
                  <a:lnTo>
                    <a:pt x="1041425" y="1507807"/>
                  </a:lnTo>
                  <a:lnTo>
                    <a:pt x="1041425" y="1510118"/>
                  </a:lnTo>
                  <a:lnTo>
                    <a:pt x="1043736" y="1512443"/>
                  </a:lnTo>
                  <a:lnTo>
                    <a:pt x="1049528" y="1512443"/>
                  </a:lnTo>
                  <a:lnTo>
                    <a:pt x="1051839" y="1510118"/>
                  </a:lnTo>
                  <a:lnTo>
                    <a:pt x="1051839" y="1507807"/>
                  </a:lnTo>
                  <a:lnTo>
                    <a:pt x="1072654" y="1507807"/>
                  </a:lnTo>
                  <a:lnTo>
                    <a:pt x="1072654" y="1510118"/>
                  </a:lnTo>
                  <a:lnTo>
                    <a:pt x="1074966" y="1512443"/>
                  </a:lnTo>
                  <a:lnTo>
                    <a:pt x="1080757" y="1512443"/>
                  </a:lnTo>
                  <a:lnTo>
                    <a:pt x="1083068" y="1510118"/>
                  </a:lnTo>
                  <a:lnTo>
                    <a:pt x="1083068" y="1507807"/>
                  </a:lnTo>
                  <a:lnTo>
                    <a:pt x="1103884" y="1507807"/>
                  </a:lnTo>
                  <a:lnTo>
                    <a:pt x="1103884" y="1510118"/>
                  </a:lnTo>
                  <a:lnTo>
                    <a:pt x="1106208" y="1512443"/>
                  </a:lnTo>
                  <a:lnTo>
                    <a:pt x="1111986" y="1512443"/>
                  </a:lnTo>
                  <a:lnTo>
                    <a:pt x="1114298" y="1510118"/>
                  </a:lnTo>
                  <a:lnTo>
                    <a:pt x="1114298" y="1507807"/>
                  </a:lnTo>
                  <a:lnTo>
                    <a:pt x="1135126" y="1507807"/>
                  </a:lnTo>
                  <a:lnTo>
                    <a:pt x="1135126" y="1510118"/>
                  </a:lnTo>
                  <a:lnTo>
                    <a:pt x="1137437" y="1512443"/>
                  </a:lnTo>
                  <a:lnTo>
                    <a:pt x="1143215" y="1512443"/>
                  </a:lnTo>
                  <a:lnTo>
                    <a:pt x="1145527" y="1510118"/>
                  </a:lnTo>
                  <a:lnTo>
                    <a:pt x="1145527" y="1507807"/>
                  </a:lnTo>
                  <a:lnTo>
                    <a:pt x="1155585" y="1507807"/>
                  </a:lnTo>
                  <a:lnTo>
                    <a:pt x="1155585" y="1553946"/>
                  </a:lnTo>
                  <a:lnTo>
                    <a:pt x="1171194" y="1553946"/>
                  </a:lnTo>
                  <a:lnTo>
                    <a:pt x="1171194" y="1512443"/>
                  </a:lnTo>
                  <a:lnTo>
                    <a:pt x="1174445" y="1512443"/>
                  </a:lnTo>
                  <a:lnTo>
                    <a:pt x="1176769" y="1510118"/>
                  </a:lnTo>
                  <a:lnTo>
                    <a:pt x="1176769" y="1507807"/>
                  </a:lnTo>
                  <a:lnTo>
                    <a:pt x="1197584" y="1507807"/>
                  </a:lnTo>
                  <a:lnTo>
                    <a:pt x="1197584" y="1510118"/>
                  </a:lnTo>
                  <a:lnTo>
                    <a:pt x="1199972" y="1512443"/>
                  </a:lnTo>
                  <a:lnTo>
                    <a:pt x="1205687" y="1512443"/>
                  </a:lnTo>
                  <a:lnTo>
                    <a:pt x="1207998" y="1510118"/>
                  </a:lnTo>
                  <a:lnTo>
                    <a:pt x="1207998" y="1507807"/>
                  </a:lnTo>
                  <a:lnTo>
                    <a:pt x="1228813" y="1507807"/>
                  </a:lnTo>
                  <a:lnTo>
                    <a:pt x="1228813" y="1510118"/>
                  </a:lnTo>
                  <a:lnTo>
                    <a:pt x="1231201" y="1512443"/>
                  </a:lnTo>
                  <a:lnTo>
                    <a:pt x="1236916" y="1512443"/>
                  </a:lnTo>
                  <a:lnTo>
                    <a:pt x="1239304" y="1510118"/>
                  </a:lnTo>
                  <a:lnTo>
                    <a:pt x="1239304" y="1507807"/>
                  </a:lnTo>
                  <a:lnTo>
                    <a:pt x="1260119" y="1507807"/>
                  </a:lnTo>
                  <a:lnTo>
                    <a:pt x="1260119" y="1510118"/>
                  </a:lnTo>
                  <a:lnTo>
                    <a:pt x="1262430" y="1512443"/>
                  </a:lnTo>
                  <a:lnTo>
                    <a:pt x="1268222" y="1512443"/>
                  </a:lnTo>
                  <a:lnTo>
                    <a:pt x="1270533" y="1510118"/>
                  </a:lnTo>
                  <a:lnTo>
                    <a:pt x="1270533" y="1507807"/>
                  </a:lnTo>
                  <a:lnTo>
                    <a:pt x="1291348" y="1507807"/>
                  </a:lnTo>
                  <a:lnTo>
                    <a:pt x="1291348" y="1510118"/>
                  </a:lnTo>
                  <a:lnTo>
                    <a:pt x="1293672" y="1512443"/>
                  </a:lnTo>
                  <a:lnTo>
                    <a:pt x="1299451" y="1512443"/>
                  </a:lnTo>
                  <a:lnTo>
                    <a:pt x="1301762" y="1510118"/>
                  </a:lnTo>
                  <a:lnTo>
                    <a:pt x="1301762" y="1507807"/>
                  </a:lnTo>
                  <a:lnTo>
                    <a:pt x="1322590" y="1507807"/>
                  </a:lnTo>
                  <a:lnTo>
                    <a:pt x="1322590" y="1510118"/>
                  </a:lnTo>
                  <a:lnTo>
                    <a:pt x="1324902" y="1512443"/>
                  </a:lnTo>
                  <a:lnTo>
                    <a:pt x="1330680" y="1512443"/>
                  </a:lnTo>
                  <a:lnTo>
                    <a:pt x="1332992" y="1510118"/>
                  </a:lnTo>
                  <a:lnTo>
                    <a:pt x="1332992" y="1507807"/>
                  </a:lnTo>
                  <a:lnTo>
                    <a:pt x="1353820" y="1507807"/>
                  </a:lnTo>
                  <a:lnTo>
                    <a:pt x="1353820" y="1510118"/>
                  </a:lnTo>
                  <a:lnTo>
                    <a:pt x="1356131" y="1512443"/>
                  </a:lnTo>
                  <a:lnTo>
                    <a:pt x="1361909" y="1512443"/>
                  </a:lnTo>
                  <a:lnTo>
                    <a:pt x="1364234" y="1510118"/>
                  </a:lnTo>
                  <a:lnTo>
                    <a:pt x="1364234" y="1507807"/>
                  </a:lnTo>
                  <a:lnTo>
                    <a:pt x="1385049" y="1507807"/>
                  </a:lnTo>
                  <a:lnTo>
                    <a:pt x="1385049" y="1510118"/>
                  </a:lnTo>
                  <a:lnTo>
                    <a:pt x="1387360" y="1512443"/>
                  </a:lnTo>
                  <a:lnTo>
                    <a:pt x="1393151" y="1512443"/>
                  </a:lnTo>
                  <a:lnTo>
                    <a:pt x="1395463" y="1510118"/>
                  </a:lnTo>
                  <a:lnTo>
                    <a:pt x="1395463" y="1507807"/>
                  </a:lnTo>
                  <a:lnTo>
                    <a:pt x="1416278" y="1507807"/>
                  </a:lnTo>
                  <a:lnTo>
                    <a:pt x="1416278" y="1510118"/>
                  </a:lnTo>
                  <a:lnTo>
                    <a:pt x="1418666" y="1512443"/>
                  </a:lnTo>
                  <a:lnTo>
                    <a:pt x="1424381" y="1512443"/>
                  </a:lnTo>
                  <a:lnTo>
                    <a:pt x="1426692" y="1510118"/>
                  </a:lnTo>
                  <a:lnTo>
                    <a:pt x="1426692" y="1507807"/>
                  </a:lnTo>
                  <a:lnTo>
                    <a:pt x="1447507" y="1507807"/>
                  </a:lnTo>
                  <a:lnTo>
                    <a:pt x="1447507" y="1510118"/>
                  </a:lnTo>
                  <a:lnTo>
                    <a:pt x="1449895" y="1512443"/>
                  </a:lnTo>
                  <a:lnTo>
                    <a:pt x="1455610" y="1512443"/>
                  </a:lnTo>
                  <a:lnTo>
                    <a:pt x="1457998" y="1510118"/>
                  </a:lnTo>
                  <a:lnTo>
                    <a:pt x="1457998" y="1507807"/>
                  </a:lnTo>
                  <a:lnTo>
                    <a:pt x="1460093" y="1507807"/>
                  </a:lnTo>
                  <a:lnTo>
                    <a:pt x="1460093" y="1553946"/>
                  </a:lnTo>
                  <a:lnTo>
                    <a:pt x="1475701" y="1553946"/>
                  </a:lnTo>
                  <a:lnTo>
                    <a:pt x="1475701" y="1515033"/>
                  </a:lnTo>
                  <a:lnTo>
                    <a:pt x="1764601" y="1515033"/>
                  </a:lnTo>
                  <a:lnTo>
                    <a:pt x="1764601" y="1553946"/>
                  </a:lnTo>
                  <a:lnTo>
                    <a:pt x="1780222" y="1553946"/>
                  </a:lnTo>
                  <a:lnTo>
                    <a:pt x="1780222" y="1515033"/>
                  </a:lnTo>
                  <a:lnTo>
                    <a:pt x="2069109" y="1515033"/>
                  </a:lnTo>
                  <a:lnTo>
                    <a:pt x="2069109" y="1553946"/>
                  </a:lnTo>
                  <a:lnTo>
                    <a:pt x="2084730" y="1553946"/>
                  </a:lnTo>
                  <a:lnTo>
                    <a:pt x="2084730" y="1515033"/>
                  </a:lnTo>
                  <a:lnTo>
                    <a:pt x="2373617" y="1515033"/>
                  </a:lnTo>
                  <a:lnTo>
                    <a:pt x="2373617" y="1553946"/>
                  </a:lnTo>
                  <a:lnTo>
                    <a:pt x="2389238" y="1553946"/>
                  </a:lnTo>
                  <a:lnTo>
                    <a:pt x="2389238" y="1515033"/>
                  </a:lnTo>
                  <a:lnTo>
                    <a:pt x="2678138" y="1515033"/>
                  </a:lnTo>
                  <a:lnTo>
                    <a:pt x="2678138" y="1553946"/>
                  </a:lnTo>
                  <a:lnTo>
                    <a:pt x="2693746" y="1553946"/>
                  </a:lnTo>
                  <a:lnTo>
                    <a:pt x="2693746" y="1515033"/>
                  </a:lnTo>
                  <a:lnTo>
                    <a:pt x="2982645" y="1515033"/>
                  </a:lnTo>
                  <a:lnTo>
                    <a:pt x="2982645" y="1553946"/>
                  </a:lnTo>
                  <a:lnTo>
                    <a:pt x="2998254" y="1553946"/>
                  </a:lnTo>
                  <a:lnTo>
                    <a:pt x="2998254" y="1515033"/>
                  </a:lnTo>
                  <a:lnTo>
                    <a:pt x="3287153" y="1515033"/>
                  </a:lnTo>
                  <a:lnTo>
                    <a:pt x="3287153" y="1553946"/>
                  </a:lnTo>
                  <a:lnTo>
                    <a:pt x="3302774" y="1553946"/>
                  </a:lnTo>
                  <a:lnTo>
                    <a:pt x="3302774" y="1515033"/>
                  </a:lnTo>
                  <a:lnTo>
                    <a:pt x="3510978" y="1515033"/>
                  </a:lnTo>
                  <a:lnTo>
                    <a:pt x="3510978" y="1507807"/>
                  </a:lnTo>
                  <a:lnTo>
                    <a:pt x="3510978" y="1507248"/>
                  </a:lnTo>
                  <a:lnTo>
                    <a:pt x="3510978" y="149893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10955371" y="4746311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0" y="25942"/>
                  </a:lnTo>
                  <a:lnTo>
                    <a:pt x="52053" y="25942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10955371" y="4746311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52053" y="25942"/>
                  </a:lnTo>
                  <a:lnTo>
                    <a:pt x="26026" y="51884"/>
                  </a:lnTo>
                  <a:lnTo>
                    <a:pt x="0" y="25942"/>
                  </a:lnTo>
                  <a:lnTo>
                    <a:pt x="26026" y="0"/>
                  </a:lnTo>
                  <a:close/>
                </a:path>
              </a:pathLst>
            </a:custGeom>
            <a:ln w="519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10955371" y="5233158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0" y="25942"/>
                  </a:lnTo>
                  <a:lnTo>
                    <a:pt x="52053" y="25942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10955371" y="5233158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52053" y="25942"/>
                  </a:lnTo>
                  <a:lnTo>
                    <a:pt x="26026" y="51884"/>
                  </a:lnTo>
                  <a:lnTo>
                    <a:pt x="0" y="25942"/>
                  </a:lnTo>
                  <a:lnTo>
                    <a:pt x="26026" y="0"/>
                  </a:lnTo>
                  <a:close/>
                </a:path>
              </a:pathLst>
            </a:custGeom>
            <a:ln w="519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11056874" y="4771389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0" y="25942"/>
                  </a:lnTo>
                  <a:lnTo>
                    <a:pt x="52053" y="25942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11056874" y="4771389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52053" y="25942"/>
                  </a:lnTo>
                  <a:lnTo>
                    <a:pt x="26026" y="51884"/>
                  </a:lnTo>
                  <a:lnTo>
                    <a:pt x="0" y="25942"/>
                  </a:lnTo>
                  <a:lnTo>
                    <a:pt x="26026" y="0"/>
                  </a:lnTo>
                  <a:close/>
                </a:path>
              </a:pathLst>
            </a:custGeom>
            <a:ln w="519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11006556" y="5165707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0" y="25942"/>
                  </a:lnTo>
                  <a:lnTo>
                    <a:pt x="52053" y="25942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11006556" y="516570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52053" y="25942"/>
                  </a:lnTo>
                  <a:lnTo>
                    <a:pt x="26026" y="51884"/>
                  </a:lnTo>
                  <a:lnTo>
                    <a:pt x="0" y="25942"/>
                  </a:lnTo>
                  <a:lnTo>
                    <a:pt x="26026" y="0"/>
                  </a:lnTo>
                  <a:close/>
                </a:path>
              </a:pathLst>
            </a:custGeom>
            <a:ln w="519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11056874" y="5274666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0" y="25942"/>
                  </a:lnTo>
                  <a:lnTo>
                    <a:pt x="52053" y="25942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11056874" y="5274666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52053" y="25942"/>
                  </a:lnTo>
                  <a:lnTo>
                    <a:pt x="26026" y="51884"/>
                  </a:lnTo>
                  <a:lnTo>
                    <a:pt x="0" y="25942"/>
                  </a:lnTo>
                  <a:lnTo>
                    <a:pt x="26026" y="0"/>
                  </a:lnTo>
                  <a:close/>
                </a:path>
              </a:pathLst>
            </a:custGeom>
            <a:ln w="519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11006556" y="4250810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0" y="25942"/>
                  </a:lnTo>
                  <a:lnTo>
                    <a:pt x="52053" y="25942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11006556" y="4250810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52053" y="25942"/>
                  </a:lnTo>
                  <a:lnTo>
                    <a:pt x="26026" y="51884"/>
                  </a:lnTo>
                  <a:lnTo>
                    <a:pt x="0" y="25942"/>
                  </a:lnTo>
                  <a:lnTo>
                    <a:pt x="26026" y="0"/>
                  </a:lnTo>
                  <a:close/>
                </a:path>
              </a:pathLst>
            </a:custGeom>
            <a:ln w="519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10678622" y="4713451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6"/>
                  </a:lnTo>
                  <a:lnTo>
                    <a:pt x="7618" y="7593"/>
                  </a:lnTo>
                  <a:lnTo>
                    <a:pt x="2043" y="15839"/>
                  </a:lnTo>
                  <a:lnTo>
                    <a:pt x="0" y="25942"/>
                  </a:lnTo>
                  <a:lnTo>
                    <a:pt x="2043" y="36045"/>
                  </a:lnTo>
                  <a:lnTo>
                    <a:pt x="7618" y="44291"/>
                  </a:lnTo>
                  <a:lnTo>
                    <a:pt x="15890" y="49848"/>
                  </a:lnTo>
                  <a:lnTo>
                    <a:pt x="26026" y="51884"/>
                  </a:lnTo>
                  <a:lnTo>
                    <a:pt x="36162" y="49848"/>
                  </a:lnTo>
                  <a:lnTo>
                    <a:pt x="44434" y="44291"/>
                  </a:lnTo>
                  <a:lnTo>
                    <a:pt x="50009" y="36045"/>
                  </a:lnTo>
                  <a:lnTo>
                    <a:pt x="52053" y="25942"/>
                  </a:lnTo>
                  <a:lnTo>
                    <a:pt x="50009" y="15839"/>
                  </a:lnTo>
                  <a:lnTo>
                    <a:pt x="44434" y="7593"/>
                  </a:lnTo>
                  <a:lnTo>
                    <a:pt x="36162" y="2036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10678622" y="4713451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45"/>
                  </a:lnTo>
                  <a:lnTo>
                    <a:pt x="44434" y="44291"/>
                  </a:lnTo>
                  <a:lnTo>
                    <a:pt x="36162" y="49848"/>
                  </a:lnTo>
                  <a:lnTo>
                    <a:pt x="26026" y="51884"/>
                  </a:lnTo>
                  <a:lnTo>
                    <a:pt x="15890" y="49848"/>
                  </a:lnTo>
                  <a:lnTo>
                    <a:pt x="7618" y="44291"/>
                  </a:lnTo>
                  <a:lnTo>
                    <a:pt x="2043" y="36045"/>
                  </a:lnTo>
                  <a:lnTo>
                    <a:pt x="0" y="25942"/>
                  </a:lnTo>
                  <a:lnTo>
                    <a:pt x="2043" y="15839"/>
                  </a:lnTo>
                  <a:lnTo>
                    <a:pt x="7618" y="7593"/>
                  </a:lnTo>
                  <a:lnTo>
                    <a:pt x="15890" y="2036"/>
                  </a:lnTo>
                  <a:lnTo>
                    <a:pt x="26026" y="0"/>
                  </a:lnTo>
                  <a:lnTo>
                    <a:pt x="36162" y="2036"/>
                  </a:lnTo>
                  <a:lnTo>
                    <a:pt x="44434" y="7593"/>
                  </a:lnTo>
                  <a:lnTo>
                    <a:pt x="50009" y="15839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10724602" y="5272071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8"/>
                  </a:lnTo>
                  <a:lnTo>
                    <a:pt x="7618" y="7598"/>
                  </a:lnTo>
                  <a:lnTo>
                    <a:pt x="2043" y="15845"/>
                  </a:lnTo>
                  <a:lnTo>
                    <a:pt x="0" y="25942"/>
                  </a:lnTo>
                  <a:lnTo>
                    <a:pt x="2043" y="36039"/>
                  </a:lnTo>
                  <a:lnTo>
                    <a:pt x="7618" y="44285"/>
                  </a:lnTo>
                  <a:lnTo>
                    <a:pt x="15890" y="49846"/>
                  </a:lnTo>
                  <a:lnTo>
                    <a:pt x="26026" y="51884"/>
                  </a:lnTo>
                  <a:lnTo>
                    <a:pt x="36162" y="49846"/>
                  </a:lnTo>
                  <a:lnTo>
                    <a:pt x="44434" y="44285"/>
                  </a:lnTo>
                  <a:lnTo>
                    <a:pt x="50009" y="36039"/>
                  </a:lnTo>
                  <a:lnTo>
                    <a:pt x="52053" y="25942"/>
                  </a:lnTo>
                  <a:lnTo>
                    <a:pt x="50009" y="15845"/>
                  </a:lnTo>
                  <a:lnTo>
                    <a:pt x="44434" y="7598"/>
                  </a:lnTo>
                  <a:lnTo>
                    <a:pt x="36162" y="2038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10724602" y="5272071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39"/>
                  </a:lnTo>
                  <a:lnTo>
                    <a:pt x="44434" y="44285"/>
                  </a:lnTo>
                  <a:lnTo>
                    <a:pt x="36162" y="49846"/>
                  </a:lnTo>
                  <a:lnTo>
                    <a:pt x="26026" y="51884"/>
                  </a:lnTo>
                  <a:lnTo>
                    <a:pt x="15890" y="49846"/>
                  </a:lnTo>
                  <a:lnTo>
                    <a:pt x="7618" y="44285"/>
                  </a:lnTo>
                  <a:lnTo>
                    <a:pt x="2043" y="36039"/>
                  </a:lnTo>
                  <a:lnTo>
                    <a:pt x="0" y="25942"/>
                  </a:lnTo>
                  <a:lnTo>
                    <a:pt x="2043" y="15845"/>
                  </a:lnTo>
                  <a:lnTo>
                    <a:pt x="7618" y="7598"/>
                  </a:lnTo>
                  <a:lnTo>
                    <a:pt x="15890" y="2038"/>
                  </a:lnTo>
                  <a:lnTo>
                    <a:pt x="26026" y="0"/>
                  </a:lnTo>
                  <a:lnTo>
                    <a:pt x="36162" y="2038"/>
                  </a:lnTo>
                  <a:lnTo>
                    <a:pt x="44434" y="7598"/>
                  </a:lnTo>
                  <a:lnTo>
                    <a:pt x="50009" y="15845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10724602" y="465378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6"/>
                  </a:lnTo>
                  <a:lnTo>
                    <a:pt x="7618" y="7593"/>
                  </a:lnTo>
                  <a:lnTo>
                    <a:pt x="2043" y="15839"/>
                  </a:lnTo>
                  <a:lnTo>
                    <a:pt x="0" y="25942"/>
                  </a:lnTo>
                  <a:lnTo>
                    <a:pt x="2043" y="36045"/>
                  </a:lnTo>
                  <a:lnTo>
                    <a:pt x="7618" y="44291"/>
                  </a:lnTo>
                  <a:lnTo>
                    <a:pt x="15890" y="49848"/>
                  </a:lnTo>
                  <a:lnTo>
                    <a:pt x="26026" y="51884"/>
                  </a:lnTo>
                  <a:lnTo>
                    <a:pt x="36162" y="49848"/>
                  </a:lnTo>
                  <a:lnTo>
                    <a:pt x="44434" y="44291"/>
                  </a:lnTo>
                  <a:lnTo>
                    <a:pt x="50009" y="36045"/>
                  </a:lnTo>
                  <a:lnTo>
                    <a:pt x="52053" y="25942"/>
                  </a:lnTo>
                  <a:lnTo>
                    <a:pt x="50009" y="15839"/>
                  </a:lnTo>
                  <a:lnTo>
                    <a:pt x="44434" y="7593"/>
                  </a:lnTo>
                  <a:lnTo>
                    <a:pt x="36162" y="2036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10724602" y="465378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45"/>
                  </a:lnTo>
                  <a:lnTo>
                    <a:pt x="44434" y="44291"/>
                  </a:lnTo>
                  <a:lnTo>
                    <a:pt x="36162" y="49848"/>
                  </a:lnTo>
                  <a:lnTo>
                    <a:pt x="26026" y="51884"/>
                  </a:lnTo>
                  <a:lnTo>
                    <a:pt x="15890" y="49848"/>
                  </a:lnTo>
                  <a:lnTo>
                    <a:pt x="7618" y="44291"/>
                  </a:lnTo>
                  <a:lnTo>
                    <a:pt x="2043" y="36045"/>
                  </a:lnTo>
                  <a:lnTo>
                    <a:pt x="0" y="25942"/>
                  </a:lnTo>
                  <a:lnTo>
                    <a:pt x="2043" y="15839"/>
                  </a:lnTo>
                  <a:lnTo>
                    <a:pt x="7618" y="7593"/>
                  </a:lnTo>
                  <a:lnTo>
                    <a:pt x="15890" y="2036"/>
                  </a:lnTo>
                  <a:lnTo>
                    <a:pt x="26026" y="0"/>
                  </a:lnTo>
                  <a:lnTo>
                    <a:pt x="36162" y="2036"/>
                  </a:lnTo>
                  <a:lnTo>
                    <a:pt x="44434" y="7593"/>
                  </a:lnTo>
                  <a:lnTo>
                    <a:pt x="50009" y="15839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10770582" y="527639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8"/>
                  </a:lnTo>
                  <a:lnTo>
                    <a:pt x="7618" y="7598"/>
                  </a:lnTo>
                  <a:lnTo>
                    <a:pt x="2043" y="15845"/>
                  </a:lnTo>
                  <a:lnTo>
                    <a:pt x="0" y="25942"/>
                  </a:lnTo>
                  <a:lnTo>
                    <a:pt x="2043" y="36039"/>
                  </a:lnTo>
                  <a:lnTo>
                    <a:pt x="7618" y="44285"/>
                  </a:lnTo>
                  <a:lnTo>
                    <a:pt x="15890" y="49846"/>
                  </a:lnTo>
                  <a:lnTo>
                    <a:pt x="26026" y="51884"/>
                  </a:lnTo>
                  <a:lnTo>
                    <a:pt x="36162" y="49846"/>
                  </a:lnTo>
                  <a:lnTo>
                    <a:pt x="44434" y="44285"/>
                  </a:lnTo>
                  <a:lnTo>
                    <a:pt x="50009" y="36039"/>
                  </a:lnTo>
                  <a:lnTo>
                    <a:pt x="52053" y="25942"/>
                  </a:lnTo>
                  <a:lnTo>
                    <a:pt x="50009" y="15845"/>
                  </a:lnTo>
                  <a:lnTo>
                    <a:pt x="44434" y="7598"/>
                  </a:lnTo>
                  <a:lnTo>
                    <a:pt x="36162" y="2038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10770582" y="527639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39"/>
                  </a:lnTo>
                  <a:lnTo>
                    <a:pt x="44434" y="44285"/>
                  </a:lnTo>
                  <a:lnTo>
                    <a:pt x="36162" y="49846"/>
                  </a:lnTo>
                  <a:lnTo>
                    <a:pt x="26026" y="51884"/>
                  </a:lnTo>
                  <a:lnTo>
                    <a:pt x="15890" y="49846"/>
                  </a:lnTo>
                  <a:lnTo>
                    <a:pt x="7618" y="44285"/>
                  </a:lnTo>
                  <a:lnTo>
                    <a:pt x="2043" y="36039"/>
                  </a:lnTo>
                  <a:lnTo>
                    <a:pt x="0" y="25942"/>
                  </a:lnTo>
                  <a:lnTo>
                    <a:pt x="2043" y="15845"/>
                  </a:lnTo>
                  <a:lnTo>
                    <a:pt x="7618" y="7598"/>
                  </a:lnTo>
                  <a:lnTo>
                    <a:pt x="15890" y="2038"/>
                  </a:lnTo>
                  <a:lnTo>
                    <a:pt x="26026" y="0"/>
                  </a:lnTo>
                  <a:lnTo>
                    <a:pt x="36162" y="2038"/>
                  </a:lnTo>
                  <a:lnTo>
                    <a:pt x="44434" y="7598"/>
                  </a:lnTo>
                  <a:lnTo>
                    <a:pt x="50009" y="15845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10702046" y="515792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8"/>
                  </a:lnTo>
                  <a:lnTo>
                    <a:pt x="7618" y="7598"/>
                  </a:lnTo>
                  <a:lnTo>
                    <a:pt x="2043" y="15845"/>
                  </a:lnTo>
                  <a:lnTo>
                    <a:pt x="0" y="25942"/>
                  </a:lnTo>
                  <a:lnTo>
                    <a:pt x="2043" y="36039"/>
                  </a:lnTo>
                  <a:lnTo>
                    <a:pt x="7618" y="44285"/>
                  </a:lnTo>
                  <a:lnTo>
                    <a:pt x="15890" y="49846"/>
                  </a:lnTo>
                  <a:lnTo>
                    <a:pt x="26026" y="51884"/>
                  </a:lnTo>
                  <a:lnTo>
                    <a:pt x="36162" y="49846"/>
                  </a:lnTo>
                  <a:lnTo>
                    <a:pt x="44434" y="44285"/>
                  </a:lnTo>
                  <a:lnTo>
                    <a:pt x="50009" y="36039"/>
                  </a:lnTo>
                  <a:lnTo>
                    <a:pt x="52053" y="25942"/>
                  </a:lnTo>
                  <a:lnTo>
                    <a:pt x="50009" y="15845"/>
                  </a:lnTo>
                  <a:lnTo>
                    <a:pt x="44434" y="7598"/>
                  </a:lnTo>
                  <a:lnTo>
                    <a:pt x="36162" y="2038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10702046" y="5157925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39"/>
                  </a:lnTo>
                  <a:lnTo>
                    <a:pt x="44434" y="44285"/>
                  </a:lnTo>
                  <a:lnTo>
                    <a:pt x="36162" y="49846"/>
                  </a:lnTo>
                  <a:lnTo>
                    <a:pt x="26026" y="51884"/>
                  </a:lnTo>
                  <a:lnTo>
                    <a:pt x="15890" y="49846"/>
                  </a:lnTo>
                  <a:lnTo>
                    <a:pt x="7618" y="44285"/>
                  </a:lnTo>
                  <a:lnTo>
                    <a:pt x="2043" y="36039"/>
                  </a:lnTo>
                  <a:lnTo>
                    <a:pt x="0" y="25942"/>
                  </a:lnTo>
                  <a:lnTo>
                    <a:pt x="2043" y="15845"/>
                  </a:lnTo>
                  <a:lnTo>
                    <a:pt x="7618" y="7598"/>
                  </a:lnTo>
                  <a:lnTo>
                    <a:pt x="15890" y="2038"/>
                  </a:lnTo>
                  <a:lnTo>
                    <a:pt x="26026" y="0"/>
                  </a:lnTo>
                  <a:lnTo>
                    <a:pt x="36162" y="2038"/>
                  </a:lnTo>
                  <a:lnTo>
                    <a:pt x="44434" y="7598"/>
                  </a:lnTo>
                  <a:lnTo>
                    <a:pt x="50009" y="15845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10632642" y="5226239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8"/>
                  </a:lnTo>
                  <a:lnTo>
                    <a:pt x="7618" y="7598"/>
                  </a:lnTo>
                  <a:lnTo>
                    <a:pt x="2043" y="15845"/>
                  </a:lnTo>
                  <a:lnTo>
                    <a:pt x="0" y="25942"/>
                  </a:lnTo>
                  <a:lnTo>
                    <a:pt x="2043" y="36039"/>
                  </a:lnTo>
                  <a:lnTo>
                    <a:pt x="7618" y="44285"/>
                  </a:lnTo>
                  <a:lnTo>
                    <a:pt x="15890" y="49846"/>
                  </a:lnTo>
                  <a:lnTo>
                    <a:pt x="26026" y="51884"/>
                  </a:lnTo>
                  <a:lnTo>
                    <a:pt x="36162" y="49846"/>
                  </a:lnTo>
                  <a:lnTo>
                    <a:pt x="44434" y="44285"/>
                  </a:lnTo>
                  <a:lnTo>
                    <a:pt x="50009" y="36039"/>
                  </a:lnTo>
                  <a:lnTo>
                    <a:pt x="52053" y="25942"/>
                  </a:lnTo>
                  <a:lnTo>
                    <a:pt x="50009" y="15845"/>
                  </a:lnTo>
                  <a:lnTo>
                    <a:pt x="44434" y="7598"/>
                  </a:lnTo>
                  <a:lnTo>
                    <a:pt x="36162" y="2038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10632642" y="5226239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39"/>
                  </a:lnTo>
                  <a:lnTo>
                    <a:pt x="44434" y="44285"/>
                  </a:lnTo>
                  <a:lnTo>
                    <a:pt x="36162" y="49846"/>
                  </a:lnTo>
                  <a:lnTo>
                    <a:pt x="26026" y="51884"/>
                  </a:lnTo>
                  <a:lnTo>
                    <a:pt x="15890" y="49846"/>
                  </a:lnTo>
                  <a:lnTo>
                    <a:pt x="7618" y="44285"/>
                  </a:lnTo>
                  <a:lnTo>
                    <a:pt x="2043" y="36039"/>
                  </a:lnTo>
                  <a:lnTo>
                    <a:pt x="0" y="25942"/>
                  </a:lnTo>
                  <a:lnTo>
                    <a:pt x="2043" y="15845"/>
                  </a:lnTo>
                  <a:lnTo>
                    <a:pt x="7618" y="7598"/>
                  </a:lnTo>
                  <a:lnTo>
                    <a:pt x="15890" y="2038"/>
                  </a:lnTo>
                  <a:lnTo>
                    <a:pt x="26026" y="0"/>
                  </a:lnTo>
                  <a:lnTo>
                    <a:pt x="36162" y="2038"/>
                  </a:lnTo>
                  <a:lnTo>
                    <a:pt x="44434" y="7598"/>
                  </a:lnTo>
                  <a:lnTo>
                    <a:pt x="50009" y="15845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10678622" y="5256506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0"/>
                  </a:moveTo>
                  <a:lnTo>
                    <a:pt x="15890" y="2038"/>
                  </a:lnTo>
                  <a:lnTo>
                    <a:pt x="7618" y="7598"/>
                  </a:lnTo>
                  <a:lnTo>
                    <a:pt x="2043" y="15845"/>
                  </a:lnTo>
                  <a:lnTo>
                    <a:pt x="0" y="25942"/>
                  </a:lnTo>
                  <a:lnTo>
                    <a:pt x="2043" y="36039"/>
                  </a:lnTo>
                  <a:lnTo>
                    <a:pt x="7618" y="44285"/>
                  </a:lnTo>
                  <a:lnTo>
                    <a:pt x="15890" y="49846"/>
                  </a:lnTo>
                  <a:lnTo>
                    <a:pt x="26026" y="51884"/>
                  </a:lnTo>
                  <a:lnTo>
                    <a:pt x="36162" y="49846"/>
                  </a:lnTo>
                  <a:lnTo>
                    <a:pt x="44434" y="44285"/>
                  </a:lnTo>
                  <a:lnTo>
                    <a:pt x="50009" y="36039"/>
                  </a:lnTo>
                  <a:lnTo>
                    <a:pt x="52053" y="25942"/>
                  </a:lnTo>
                  <a:lnTo>
                    <a:pt x="50009" y="15845"/>
                  </a:lnTo>
                  <a:lnTo>
                    <a:pt x="44434" y="7598"/>
                  </a:lnTo>
                  <a:lnTo>
                    <a:pt x="36162" y="2038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10678622" y="5256506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25942"/>
                  </a:moveTo>
                  <a:lnTo>
                    <a:pt x="50009" y="36039"/>
                  </a:lnTo>
                  <a:lnTo>
                    <a:pt x="44434" y="44285"/>
                  </a:lnTo>
                  <a:lnTo>
                    <a:pt x="36162" y="49846"/>
                  </a:lnTo>
                  <a:lnTo>
                    <a:pt x="26026" y="51884"/>
                  </a:lnTo>
                  <a:lnTo>
                    <a:pt x="15890" y="49846"/>
                  </a:lnTo>
                  <a:lnTo>
                    <a:pt x="7618" y="44285"/>
                  </a:lnTo>
                  <a:lnTo>
                    <a:pt x="2043" y="36039"/>
                  </a:lnTo>
                  <a:lnTo>
                    <a:pt x="0" y="25942"/>
                  </a:lnTo>
                  <a:lnTo>
                    <a:pt x="2043" y="15845"/>
                  </a:lnTo>
                  <a:lnTo>
                    <a:pt x="7618" y="7598"/>
                  </a:lnTo>
                  <a:lnTo>
                    <a:pt x="15890" y="2038"/>
                  </a:lnTo>
                  <a:lnTo>
                    <a:pt x="26026" y="0"/>
                  </a:lnTo>
                  <a:lnTo>
                    <a:pt x="36162" y="2038"/>
                  </a:lnTo>
                  <a:lnTo>
                    <a:pt x="44434" y="7598"/>
                  </a:lnTo>
                  <a:lnTo>
                    <a:pt x="50009" y="15845"/>
                  </a:lnTo>
                  <a:lnTo>
                    <a:pt x="52053" y="25942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10093025" y="519856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0"/>
                  </a:moveTo>
                  <a:lnTo>
                    <a:pt x="0" y="0"/>
                  </a:lnTo>
                  <a:lnTo>
                    <a:pt x="26026" y="51884"/>
                  </a:lnTo>
                  <a:lnTo>
                    <a:pt x="5205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10093025" y="519856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0" y="0"/>
                  </a:moveTo>
                  <a:lnTo>
                    <a:pt x="52053" y="0"/>
                  </a:lnTo>
                  <a:lnTo>
                    <a:pt x="26026" y="5188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10093025" y="5097392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0"/>
                  </a:moveTo>
                  <a:lnTo>
                    <a:pt x="0" y="0"/>
                  </a:lnTo>
                  <a:lnTo>
                    <a:pt x="26026" y="51884"/>
                  </a:lnTo>
                  <a:lnTo>
                    <a:pt x="5205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10093025" y="5097392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0" y="0"/>
                  </a:moveTo>
                  <a:lnTo>
                    <a:pt x="52053" y="0"/>
                  </a:lnTo>
                  <a:lnTo>
                    <a:pt x="26026" y="5188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9484004" y="3848702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39039" y="0"/>
                  </a:moveTo>
                  <a:lnTo>
                    <a:pt x="13013" y="0"/>
                  </a:lnTo>
                  <a:lnTo>
                    <a:pt x="0" y="21618"/>
                  </a:lnTo>
                  <a:lnTo>
                    <a:pt x="13013" y="43237"/>
                  </a:lnTo>
                  <a:lnTo>
                    <a:pt x="39039" y="43237"/>
                  </a:lnTo>
                  <a:lnTo>
                    <a:pt x="52053" y="21618"/>
                  </a:lnTo>
                  <a:lnTo>
                    <a:pt x="39039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9484004" y="3848702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13013" y="0"/>
                  </a:moveTo>
                  <a:lnTo>
                    <a:pt x="39039" y="0"/>
                  </a:lnTo>
                  <a:lnTo>
                    <a:pt x="52053" y="21618"/>
                  </a:lnTo>
                  <a:lnTo>
                    <a:pt x="39039" y="43237"/>
                  </a:lnTo>
                  <a:lnTo>
                    <a:pt x="13013" y="43237"/>
                  </a:lnTo>
                  <a:lnTo>
                    <a:pt x="0" y="21618"/>
                  </a:lnTo>
                  <a:lnTo>
                    <a:pt x="13013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9432819" y="5151871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39039" y="0"/>
                  </a:moveTo>
                  <a:lnTo>
                    <a:pt x="13013" y="0"/>
                  </a:lnTo>
                  <a:lnTo>
                    <a:pt x="0" y="21618"/>
                  </a:lnTo>
                  <a:lnTo>
                    <a:pt x="13013" y="43237"/>
                  </a:lnTo>
                  <a:lnTo>
                    <a:pt x="39039" y="43237"/>
                  </a:lnTo>
                  <a:lnTo>
                    <a:pt x="52053" y="21618"/>
                  </a:lnTo>
                  <a:lnTo>
                    <a:pt x="39039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9432819" y="5151871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13013" y="0"/>
                  </a:moveTo>
                  <a:lnTo>
                    <a:pt x="39039" y="0"/>
                  </a:lnTo>
                  <a:lnTo>
                    <a:pt x="52053" y="21618"/>
                  </a:lnTo>
                  <a:lnTo>
                    <a:pt x="39039" y="43237"/>
                  </a:lnTo>
                  <a:lnTo>
                    <a:pt x="13013" y="43237"/>
                  </a:lnTo>
                  <a:lnTo>
                    <a:pt x="0" y="21618"/>
                  </a:lnTo>
                  <a:lnTo>
                    <a:pt x="13013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9484004" y="4820679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39039" y="0"/>
                  </a:moveTo>
                  <a:lnTo>
                    <a:pt x="13013" y="0"/>
                  </a:lnTo>
                  <a:lnTo>
                    <a:pt x="0" y="21618"/>
                  </a:lnTo>
                  <a:lnTo>
                    <a:pt x="13013" y="43237"/>
                  </a:lnTo>
                  <a:lnTo>
                    <a:pt x="39039" y="43237"/>
                  </a:lnTo>
                  <a:lnTo>
                    <a:pt x="52053" y="21618"/>
                  </a:lnTo>
                  <a:lnTo>
                    <a:pt x="39039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9484004" y="4820679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13013" y="0"/>
                  </a:moveTo>
                  <a:lnTo>
                    <a:pt x="39039" y="0"/>
                  </a:lnTo>
                  <a:lnTo>
                    <a:pt x="52053" y="21618"/>
                  </a:lnTo>
                  <a:lnTo>
                    <a:pt x="39039" y="43237"/>
                  </a:lnTo>
                  <a:lnTo>
                    <a:pt x="13013" y="43237"/>
                  </a:lnTo>
                  <a:lnTo>
                    <a:pt x="0" y="21618"/>
                  </a:lnTo>
                  <a:lnTo>
                    <a:pt x="13013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9534322" y="5193379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39039" y="0"/>
                  </a:moveTo>
                  <a:lnTo>
                    <a:pt x="13013" y="0"/>
                  </a:lnTo>
                  <a:lnTo>
                    <a:pt x="0" y="21618"/>
                  </a:lnTo>
                  <a:lnTo>
                    <a:pt x="13013" y="43237"/>
                  </a:lnTo>
                  <a:lnTo>
                    <a:pt x="39039" y="43237"/>
                  </a:lnTo>
                  <a:lnTo>
                    <a:pt x="52053" y="21618"/>
                  </a:lnTo>
                  <a:lnTo>
                    <a:pt x="39039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9534322" y="5193379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13013" y="0"/>
                  </a:moveTo>
                  <a:lnTo>
                    <a:pt x="39039" y="0"/>
                  </a:lnTo>
                  <a:lnTo>
                    <a:pt x="52053" y="21618"/>
                  </a:lnTo>
                  <a:lnTo>
                    <a:pt x="39039" y="43237"/>
                  </a:lnTo>
                  <a:lnTo>
                    <a:pt x="13013" y="43237"/>
                  </a:lnTo>
                  <a:lnTo>
                    <a:pt x="0" y="21618"/>
                  </a:lnTo>
                  <a:lnTo>
                    <a:pt x="13013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9484004" y="4229191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39039" y="0"/>
                  </a:moveTo>
                  <a:lnTo>
                    <a:pt x="13013" y="0"/>
                  </a:lnTo>
                  <a:lnTo>
                    <a:pt x="0" y="21618"/>
                  </a:lnTo>
                  <a:lnTo>
                    <a:pt x="13013" y="43237"/>
                  </a:lnTo>
                  <a:lnTo>
                    <a:pt x="39039" y="43237"/>
                  </a:lnTo>
                  <a:lnTo>
                    <a:pt x="52053" y="21618"/>
                  </a:lnTo>
                  <a:lnTo>
                    <a:pt x="39039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9484004" y="4229191"/>
              <a:ext cx="52069" cy="43815"/>
            </a:xfrm>
            <a:custGeom>
              <a:avLst/>
              <a:gdLst/>
              <a:ahLst/>
              <a:cxnLst/>
              <a:rect l="l" t="t" r="r" b="b"/>
              <a:pathLst>
                <a:path w="52070" h="43814">
                  <a:moveTo>
                    <a:pt x="13013" y="0"/>
                  </a:moveTo>
                  <a:lnTo>
                    <a:pt x="39039" y="0"/>
                  </a:lnTo>
                  <a:lnTo>
                    <a:pt x="52053" y="21618"/>
                  </a:lnTo>
                  <a:lnTo>
                    <a:pt x="39039" y="43237"/>
                  </a:lnTo>
                  <a:lnTo>
                    <a:pt x="13013" y="43237"/>
                  </a:lnTo>
                  <a:lnTo>
                    <a:pt x="0" y="21618"/>
                  </a:lnTo>
                  <a:lnTo>
                    <a:pt x="13013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2" name="object 18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04308" y="5140975"/>
              <a:ext cx="593404" cy="193004"/>
            </a:xfrm>
            <a:prstGeom prst="rect">
              <a:avLst/>
            </a:prstGeom>
          </p:spPr>
        </p:pic>
        <p:pic>
          <p:nvPicPr>
            <p:cNvPr id="183" name="object 18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9831" y="4117134"/>
              <a:ext cx="62358" cy="63270"/>
            </a:xfrm>
            <a:prstGeom prst="rect">
              <a:avLst/>
            </a:prstGeom>
          </p:spPr>
        </p:pic>
        <p:pic>
          <p:nvPicPr>
            <p:cNvPr id="184" name="object 18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69831" y="3833497"/>
              <a:ext cx="62358" cy="63270"/>
            </a:xfrm>
            <a:prstGeom prst="rect">
              <a:avLst/>
            </a:prstGeom>
          </p:spPr>
        </p:pic>
        <p:sp>
          <p:nvSpPr>
            <p:cNvPr id="185" name="object 185" descr=""/>
            <p:cNvSpPr/>
            <p:nvPr/>
          </p:nvSpPr>
          <p:spPr>
            <a:xfrm>
              <a:off x="8519288" y="453185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0"/>
                  </a:moveTo>
                  <a:lnTo>
                    <a:pt x="0" y="0"/>
                  </a:lnTo>
                  <a:lnTo>
                    <a:pt x="0" y="51884"/>
                  </a:lnTo>
                  <a:lnTo>
                    <a:pt x="52053" y="51884"/>
                  </a:lnTo>
                  <a:lnTo>
                    <a:pt x="5205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8519288" y="453185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0" y="51884"/>
                  </a:moveTo>
                  <a:lnTo>
                    <a:pt x="52053" y="51884"/>
                  </a:lnTo>
                  <a:lnTo>
                    <a:pt x="52053" y="0"/>
                  </a:lnTo>
                  <a:lnTo>
                    <a:pt x="0" y="0"/>
                  </a:lnTo>
                  <a:lnTo>
                    <a:pt x="0" y="5188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8620791" y="458287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0"/>
                  </a:moveTo>
                  <a:lnTo>
                    <a:pt x="0" y="0"/>
                  </a:lnTo>
                  <a:lnTo>
                    <a:pt x="0" y="51884"/>
                  </a:lnTo>
                  <a:lnTo>
                    <a:pt x="52053" y="51884"/>
                  </a:lnTo>
                  <a:lnTo>
                    <a:pt x="5205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8620791" y="458287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0" y="51884"/>
                  </a:moveTo>
                  <a:lnTo>
                    <a:pt x="52053" y="51884"/>
                  </a:lnTo>
                  <a:lnTo>
                    <a:pt x="52053" y="0"/>
                  </a:lnTo>
                  <a:lnTo>
                    <a:pt x="0" y="0"/>
                  </a:lnTo>
                  <a:lnTo>
                    <a:pt x="0" y="5188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8519288" y="526774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52053" y="0"/>
                  </a:moveTo>
                  <a:lnTo>
                    <a:pt x="0" y="0"/>
                  </a:lnTo>
                  <a:lnTo>
                    <a:pt x="0" y="51884"/>
                  </a:lnTo>
                  <a:lnTo>
                    <a:pt x="52053" y="51884"/>
                  </a:lnTo>
                  <a:lnTo>
                    <a:pt x="5205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8519288" y="5267747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0" y="51884"/>
                  </a:moveTo>
                  <a:lnTo>
                    <a:pt x="52053" y="51884"/>
                  </a:lnTo>
                  <a:lnTo>
                    <a:pt x="52053" y="0"/>
                  </a:lnTo>
                  <a:lnTo>
                    <a:pt x="0" y="0"/>
                  </a:lnTo>
                  <a:lnTo>
                    <a:pt x="0" y="5188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7961452" y="4840569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6026" y="0"/>
                  </a:moveTo>
                  <a:lnTo>
                    <a:pt x="15896" y="2036"/>
                  </a:lnTo>
                  <a:lnTo>
                    <a:pt x="7623" y="7593"/>
                  </a:lnTo>
                  <a:lnTo>
                    <a:pt x="2045" y="15839"/>
                  </a:lnTo>
                  <a:lnTo>
                    <a:pt x="0" y="25942"/>
                  </a:lnTo>
                  <a:lnTo>
                    <a:pt x="26026" y="25942"/>
                  </a:lnTo>
                  <a:lnTo>
                    <a:pt x="52053" y="25942"/>
                  </a:lnTo>
                  <a:lnTo>
                    <a:pt x="50007" y="15839"/>
                  </a:lnTo>
                  <a:lnTo>
                    <a:pt x="44429" y="7593"/>
                  </a:lnTo>
                  <a:lnTo>
                    <a:pt x="36156" y="2036"/>
                  </a:lnTo>
                  <a:lnTo>
                    <a:pt x="26026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7961452" y="4840569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70">
                  <a:moveTo>
                    <a:pt x="26026" y="25942"/>
                  </a:moveTo>
                  <a:lnTo>
                    <a:pt x="52053" y="25942"/>
                  </a:lnTo>
                  <a:lnTo>
                    <a:pt x="50007" y="15839"/>
                  </a:lnTo>
                  <a:lnTo>
                    <a:pt x="44429" y="7593"/>
                  </a:lnTo>
                  <a:lnTo>
                    <a:pt x="36156" y="2036"/>
                  </a:lnTo>
                  <a:lnTo>
                    <a:pt x="26026" y="0"/>
                  </a:lnTo>
                  <a:lnTo>
                    <a:pt x="15896" y="2036"/>
                  </a:lnTo>
                  <a:lnTo>
                    <a:pt x="7623" y="7593"/>
                  </a:lnTo>
                  <a:lnTo>
                    <a:pt x="2045" y="15839"/>
                  </a:lnTo>
                  <a:lnTo>
                    <a:pt x="0" y="25942"/>
                  </a:lnTo>
                  <a:lnTo>
                    <a:pt x="26026" y="25942"/>
                  </a:lnTo>
                  <a:close/>
                </a:path>
                <a:path w="52070" h="52070">
                  <a:moveTo>
                    <a:pt x="26026" y="25942"/>
                  </a:moveTo>
                  <a:lnTo>
                    <a:pt x="52053" y="25942"/>
                  </a:lnTo>
                  <a:lnTo>
                    <a:pt x="50007" y="36045"/>
                  </a:lnTo>
                  <a:lnTo>
                    <a:pt x="44429" y="44291"/>
                  </a:lnTo>
                  <a:lnTo>
                    <a:pt x="36156" y="49848"/>
                  </a:lnTo>
                  <a:lnTo>
                    <a:pt x="26026" y="51884"/>
                  </a:lnTo>
                  <a:lnTo>
                    <a:pt x="15896" y="49848"/>
                  </a:lnTo>
                  <a:lnTo>
                    <a:pt x="7623" y="44291"/>
                  </a:lnTo>
                  <a:lnTo>
                    <a:pt x="2045" y="36045"/>
                  </a:lnTo>
                  <a:lnTo>
                    <a:pt x="0" y="25942"/>
                  </a:lnTo>
                  <a:lnTo>
                    <a:pt x="26026" y="25942"/>
                  </a:lnTo>
                  <a:close/>
                </a:path>
                <a:path w="52070" h="52070">
                  <a:moveTo>
                    <a:pt x="52053" y="25942"/>
                  </a:moveTo>
                  <a:lnTo>
                    <a:pt x="50007" y="36045"/>
                  </a:lnTo>
                  <a:lnTo>
                    <a:pt x="44429" y="44291"/>
                  </a:lnTo>
                  <a:lnTo>
                    <a:pt x="36156" y="49848"/>
                  </a:lnTo>
                  <a:lnTo>
                    <a:pt x="26026" y="51884"/>
                  </a:lnTo>
                  <a:lnTo>
                    <a:pt x="15896" y="49848"/>
                  </a:lnTo>
                  <a:lnTo>
                    <a:pt x="7623" y="44291"/>
                  </a:lnTo>
                  <a:lnTo>
                    <a:pt x="2045" y="36045"/>
                  </a:lnTo>
                  <a:lnTo>
                    <a:pt x="0" y="25942"/>
                  </a:lnTo>
                  <a:lnTo>
                    <a:pt x="2045" y="15839"/>
                  </a:lnTo>
                  <a:lnTo>
                    <a:pt x="7623" y="7593"/>
                  </a:lnTo>
                  <a:lnTo>
                    <a:pt x="15896" y="2036"/>
                  </a:lnTo>
                  <a:lnTo>
                    <a:pt x="26026" y="0"/>
                  </a:lnTo>
                  <a:lnTo>
                    <a:pt x="36156" y="2036"/>
                  </a:lnTo>
                  <a:lnTo>
                    <a:pt x="44429" y="7593"/>
                  </a:lnTo>
                  <a:lnTo>
                    <a:pt x="50007" y="15839"/>
                  </a:lnTo>
                  <a:lnTo>
                    <a:pt x="52053" y="25942"/>
                  </a:lnTo>
                  <a:close/>
                </a:path>
              </a:pathLst>
            </a:custGeom>
            <a:ln w="519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3" name="object 193" descr=""/>
          <p:cNvSpPr txBox="1"/>
          <p:nvPr/>
        </p:nvSpPr>
        <p:spPr>
          <a:xfrm>
            <a:off x="9159716" y="3380230"/>
            <a:ext cx="549275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65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50" spc="-1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650">
              <a:latin typeface="Arial"/>
              <a:cs typeface="Arial"/>
            </a:endParaRPr>
          </a:p>
        </p:txBody>
      </p:sp>
      <p:sp>
        <p:nvSpPr>
          <p:cNvPr id="194" name="object 194" descr=""/>
          <p:cNvSpPr txBox="1"/>
          <p:nvPr/>
        </p:nvSpPr>
        <p:spPr>
          <a:xfrm>
            <a:off x="7386391" y="2373762"/>
            <a:ext cx="118745" cy="200660"/>
          </a:xfrm>
          <a:prstGeom prst="rect">
            <a:avLst/>
          </a:prstGeom>
        </p:spPr>
        <p:txBody>
          <a:bodyPr wrap="square" lIns="0" tIns="508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650" spc="-25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endParaRPr sz="650">
              <a:latin typeface="Arial"/>
              <a:cs typeface="Arial"/>
            </a:endParaRPr>
          </a:p>
        </p:txBody>
      </p:sp>
      <p:sp>
        <p:nvSpPr>
          <p:cNvPr id="195" name="object 195" descr=""/>
          <p:cNvSpPr txBox="1"/>
          <p:nvPr/>
        </p:nvSpPr>
        <p:spPr>
          <a:xfrm>
            <a:off x="7191375" y="3619500"/>
            <a:ext cx="4276725" cy="2152650"/>
          </a:xfrm>
          <a:prstGeom prst="rect">
            <a:avLst/>
          </a:prstGeom>
          <a:ln w="19050">
            <a:solidFill>
              <a:srgbClr val="155F82"/>
            </a:solidFill>
          </a:ln>
        </p:spPr>
        <p:txBody>
          <a:bodyPr wrap="square" lIns="0" tIns="4762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endParaRPr sz="600">
              <a:latin typeface="Times New Roman"/>
              <a:cs typeface="Times New Roman"/>
            </a:endParaRPr>
          </a:p>
          <a:p>
            <a:pPr algn="r" marR="3731895">
              <a:lnSpc>
                <a:spcPct val="100000"/>
              </a:lnSpc>
              <a:spcBef>
                <a:spcPts val="5"/>
              </a:spcBef>
            </a:pPr>
            <a:r>
              <a:rPr dirty="0" sz="600" spc="-20" b="1">
                <a:solidFill>
                  <a:srgbClr val="171717"/>
                </a:solidFill>
                <a:latin typeface="Arial"/>
                <a:cs typeface="Arial"/>
              </a:rPr>
              <a:t>1000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600">
              <a:latin typeface="Arial"/>
              <a:cs typeface="Arial"/>
            </a:endParaRPr>
          </a:p>
          <a:p>
            <a:pPr algn="r" marR="373252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800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600">
              <a:latin typeface="Arial"/>
              <a:cs typeface="Arial"/>
            </a:endParaRPr>
          </a:p>
          <a:p>
            <a:pPr algn="r" marR="373252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600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600">
              <a:latin typeface="Arial"/>
              <a:cs typeface="Arial"/>
            </a:endParaRPr>
          </a:p>
          <a:p>
            <a:pPr algn="r" marR="373252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400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600">
              <a:latin typeface="Arial"/>
              <a:cs typeface="Arial"/>
            </a:endParaRPr>
          </a:p>
          <a:p>
            <a:pPr algn="r" marR="373252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200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600">
              <a:latin typeface="Arial"/>
              <a:cs typeface="Arial"/>
            </a:endParaRPr>
          </a:p>
          <a:p>
            <a:pPr algn="r" marR="3733165">
              <a:lnSpc>
                <a:spcPct val="100000"/>
              </a:lnSpc>
            </a:pP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  <a:p>
            <a:pPr marL="660400">
              <a:lnSpc>
                <a:spcPct val="100000"/>
              </a:lnSpc>
              <a:spcBef>
                <a:spcPts val="75"/>
              </a:spcBef>
              <a:tabLst>
                <a:tab pos="1319530" algn="l"/>
                <a:tab pos="1650364" algn="l"/>
                <a:tab pos="1958975" algn="l"/>
                <a:tab pos="2276475" algn="l"/>
                <a:tab pos="2537460" algn="l"/>
                <a:tab pos="3201670" algn="l"/>
                <a:tab pos="3475354" algn="l"/>
                <a:tab pos="3782060" algn="l"/>
              </a:tabLst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NSCLC</a:t>
            </a:r>
            <a:r>
              <a:rPr dirty="0" sz="600" spc="285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BC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CRC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GU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NE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GI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GYN</a:t>
            </a:r>
            <a:r>
              <a:rPr dirty="0" sz="600" spc="465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00" spc="-20" b="1">
                <a:solidFill>
                  <a:srgbClr val="171717"/>
                </a:solidFill>
                <a:latin typeface="Arial"/>
                <a:cs typeface="Arial"/>
              </a:rPr>
              <a:t>SCCHN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O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MN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ME</a:t>
            </a:r>
            <a:endParaRPr sz="600">
              <a:latin typeface="Arial"/>
              <a:cs typeface="Arial"/>
            </a:endParaRPr>
          </a:p>
          <a:p>
            <a:pPr algn="ctr" marL="367030">
              <a:lnSpc>
                <a:spcPct val="100000"/>
              </a:lnSpc>
              <a:spcBef>
                <a:spcPts val="525"/>
              </a:spcBef>
            </a:pPr>
            <a:r>
              <a:rPr dirty="0" sz="65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650" spc="5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50" spc="-1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650">
              <a:latin typeface="Arial"/>
              <a:cs typeface="Arial"/>
            </a:endParaRPr>
          </a:p>
        </p:txBody>
      </p:sp>
      <p:sp>
        <p:nvSpPr>
          <p:cNvPr id="196" name="object 196" descr=""/>
          <p:cNvSpPr txBox="1"/>
          <p:nvPr/>
        </p:nvSpPr>
        <p:spPr>
          <a:xfrm>
            <a:off x="7418222" y="4449713"/>
            <a:ext cx="122555" cy="207645"/>
          </a:xfrm>
          <a:prstGeom prst="rect">
            <a:avLst/>
          </a:prstGeom>
        </p:spPr>
        <p:txBody>
          <a:bodyPr wrap="square" lIns="0" tIns="825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 sz="650" spc="-25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endParaRPr sz="650">
              <a:latin typeface="Arial"/>
              <a:cs typeface="Arial"/>
            </a:endParaRPr>
          </a:p>
        </p:txBody>
      </p:sp>
      <p:sp>
        <p:nvSpPr>
          <p:cNvPr id="197" name="object 197" descr=""/>
          <p:cNvSpPr/>
          <p:nvPr/>
        </p:nvSpPr>
        <p:spPr>
          <a:xfrm>
            <a:off x="1144549" y="4004879"/>
            <a:ext cx="4235450" cy="13335"/>
          </a:xfrm>
          <a:custGeom>
            <a:avLst/>
            <a:gdLst/>
            <a:ahLst/>
            <a:cxnLst/>
            <a:rect l="l" t="t" r="r" b="b"/>
            <a:pathLst>
              <a:path w="4235450" h="13335">
                <a:moveTo>
                  <a:pt x="3558" y="0"/>
                </a:moveTo>
                <a:lnTo>
                  <a:pt x="0" y="0"/>
                </a:lnTo>
                <a:lnTo>
                  <a:pt x="0" y="12815"/>
                </a:lnTo>
                <a:lnTo>
                  <a:pt x="3558" y="12815"/>
                </a:lnTo>
                <a:lnTo>
                  <a:pt x="6405" y="9967"/>
                </a:lnTo>
                <a:lnTo>
                  <a:pt x="6405" y="2847"/>
                </a:lnTo>
                <a:lnTo>
                  <a:pt x="3558" y="0"/>
                </a:lnTo>
                <a:close/>
              </a:path>
              <a:path w="4235450" h="13335">
                <a:moveTo>
                  <a:pt x="41989" y="0"/>
                </a:moveTo>
                <a:lnTo>
                  <a:pt x="34872" y="0"/>
                </a:lnTo>
                <a:lnTo>
                  <a:pt x="32025" y="2847"/>
                </a:lnTo>
                <a:lnTo>
                  <a:pt x="32025" y="9967"/>
                </a:lnTo>
                <a:lnTo>
                  <a:pt x="34872" y="12815"/>
                </a:lnTo>
                <a:lnTo>
                  <a:pt x="41989" y="12815"/>
                </a:lnTo>
                <a:lnTo>
                  <a:pt x="44836" y="9967"/>
                </a:lnTo>
                <a:lnTo>
                  <a:pt x="44836" y="2847"/>
                </a:lnTo>
                <a:lnTo>
                  <a:pt x="41989" y="0"/>
                </a:lnTo>
                <a:close/>
              </a:path>
              <a:path w="4235450" h="13335">
                <a:moveTo>
                  <a:pt x="80420" y="0"/>
                </a:moveTo>
                <a:lnTo>
                  <a:pt x="73392" y="0"/>
                </a:lnTo>
                <a:lnTo>
                  <a:pt x="70457" y="2847"/>
                </a:lnTo>
                <a:lnTo>
                  <a:pt x="70457" y="9967"/>
                </a:lnTo>
                <a:lnTo>
                  <a:pt x="73392" y="12815"/>
                </a:lnTo>
                <a:lnTo>
                  <a:pt x="80420" y="12815"/>
                </a:lnTo>
                <a:lnTo>
                  <a:pt x="83267" y="9967"/>
                </a:lnTo>
                <a:lnTo>
                  <a:pt x="83267" y="2847"/>
                </a:lnTo>
                <a:lnTo>
                  <a:pt x="80420" y="0"/>
                </a:lnTo>
                <a:close/>
              </a:path>
              <a:path w="4235450" h="13335">
                <a:moveTo>
                  <a:pt x="118851" y="0"/>
                </a:moveTo>
                <a:lnTo>
                  <a:pt x="111823" y="0"/>
                </a:lnTo>
                <a:lnTo>
                  <a:pt x="108888" y="2847"/>
                </a:lnTo>
                <a:lnTo>
                  <a:pt x="108888" y="9967"/>
                </a:lnTo>
                <a:lnTo>
                  <a:pt x="111823" y="12815"/>
                </a:lnTo>
                <a:lnTo>
                  <a:pt x="118851" y="12815"/>
                </a:lnTo>
                <a:lnTo>
                  <a:pt x="121787" y="9967"/>
                </a:lnTo>
                <a:lnTo>
                  <a:pt x="121787" y="2847"/>
                </a:lnTo>
                <a:lnTo>
                  <a:pt x="118851" y="0"/>
                </a:lnTo>
                <a:close/>
              </a:path>
              <a:path w="4235450" h="13335">
                <a:moveTo>
                  <a:pt x="157282" y="0"/>
                </a:moveTo>
                <a:lnTo>
                  <a:pt x="150254" y="0"/>
                </a:lnTo>
                <a:lnTo>
                  <a:pt x="147408" y="2847"/>
                </a:lnTo>
                <a:lnTo>
                  <a:pt x="147408" y="9967"/>
                </a:lnTo>
                <a:lnTo>
                  <a:pt x="150254" y="12815"/>
                </a:lnTo>
                <a:lnTo>
                  <a:pt x="157282" y="12815"/>
                </a:lnTo>
                <a:lnTo>
                  <a:pt x="160218" y="9967"/>
                </a:lnTo>
                <a:lnTo>
                  <a:pt x="160218" y="2847"/>
                </a:lnTo>
                <a:lnTo>
                  <a:pt x="157282" y="0"/>
                </a:lnTo>
                <a:close/>
              </a:path>
              <a:path w="4235450" h="13335">
                <a:moveTo>
                  <a:pt x="195802" y="0"/>
                </a:moveTo>
                <a:lnTo>
                  <a:pt x="188686" y="0"/>
                </a:lnTo>
                <a:lnTo>
                  <a:pt x="185839" y="2847"/>
                </a:lnTo>
                <a:lnTo>
                  <a:pt x="185839" y="9967"/>
                </a:lnTo>
                <a:lnTo>
                  <a:pt x="188686" y="12815"/>
                </a:lnTo>
                <a:lnTo>
                  <a:pt x="195802" y="12815"/>
                </a:lnTo>
                <a:lnTo>
                  <a:pt x="198649" y="9967"/>
                </a:lnTo>
                <a:lnTo>
                  <a:pt x="198649" y="2847"/>
                </a:lnTo>
                <a:lnTo>
                  <a:pt x="195802" y="0"/>
                </a:lnTo>
                <a:close/>
              </a:path>
              <a:path w="4235450" h="13335">
                <a:moveTo>
                  <a:pt x="234233" y="0"/>
                </a:moveTo>
                <a:lnTo>
                  <a:pt x="227117" y="0"/>
                </a:lnTo>
                <a:lnTo>
                  <a:pt x="224270" y="2847"/>
                </a:lnTo>
                <a:lnTo>
                  <a:pt x="224270" y="9967"/>
                </a:lnTo>
                <a:lnTo>
                  <a:pt x="227117" y="12815"/>
                </a:lnTo>
                <a:lnTo>
                  <a:pt x="234233" y="12815"/>
                </a:lnTo>
                <a:lnTo>
                  <a:pt x="237080" y="9967"/>
                </a:lnTo>
                <a:lnTo>
                  <a:pt x="237080" y="2847"/>
                </a:lnTo>
                <a:lnTo>
                  <a:pt x="234233" y="0"/>
                </a:lnTo>
                <a:close/>
              </a:path>
              <a:path w="4235450" h="13335">
                <a:moveTo>
                  <a:pt x="272665" y="0"/>
                </a:moveTo>
                <a:lnTo>
                  <a:pt x="265548" y="0"/>
                </a:lnTo>
                <a:lnTo>
                  <a:pt x="262701" y="2847"/>
                </a:lnTo>
                <a:lnTo>
                  <a:pt x="262701" y="9967"/>
                </a:lnTo>
                <a:lnTo>
                  <a:pt x="265548" y="12815"/>
                </a:lnTo>
                <a:lnTo>
                  <a:pt x="272665" y="12815"/>
                </a:lnTo>
                <a:lnTo>
                  <a:pt x="275511" y="9967"/>
                </a:lnTo>
                <a:lnTo>
                  <a:pt x="275511" y="2847"/>
                </a:lnTo>
                <a:lnTo>
                  <a:pt x="272665" y="0"/>
                </a:lnTo>
                <a:close/>
              </a:path>
              <a:path w="4235450" h="13335">
                <a:moveTo>
                  <a:pt x="311096" y="0"/>
                </a:moveTo>
                <a:lnTo>
                  <a:pt x="303979" y="0"/>
                </a:lnTo>
                <a:lnTo>
                  <a:pt x="301132" y="2847"/>
                </a:lnTo>
                <a:lnTo>
                  <a:pt x="301132" y="9967"/>
                </a:lnTo>
                <a:lnTo>
                  <a:pt x="303979" y="12815"/>
                </a:lnTo>
                <a:lnTo>
                  <a:pt x="311096" y="12815"/>
                </a:lnTo>
                <a:lnTo>
                  <a:pt x="313942" y="9967"/>
                </a:lnTo>
                <a:lnTo>
                  <a:pt x="313942" y="2847"/>
                </a:lnTo>
                <a:lnTo>
                  <a:pt x="311096" y="0"/>
                </a:lnTo>
                <a:close/>
              </a:path>
              <a:path w="4235450" h="13335">
                <a:moveTo>
                  <a:pt x="349527" y="0"/>
                </a:moveTo>
                <a:lnTo>
                  <a:pt x="342499" y="0"/>
                </a:lnTo>
                <a:lnTo>
                  <a:pt x="339563" y="2847"/>
                </a:lnTo>
                <a:lnTo>
                  <a:pt x="339563" y="9967"/>
                </a:lnTo>
                <a:lnTo>
                  <a:pt x="342499" y="12815"/>
                </a:lnTo>
                <a:lnTo>
                  <a:pt x="349527" y="12815"/>
                </a:lnTo>
                <a:lnTo>
                  <a:pt x="352374" y="9967"/>
                </a:lnTo>
                <a:lnTo>
                  <a:pt x="352374" y="2847"/>
                </a:lnTo>
                <a:lnTo>
                  <a:pt x="349527" y="0"/>
                </a:lnTo>
                <a:close/>
              </a:path>
              <a:path w="4235450" h="13335">
                <a:moveTo>
                  <a:pt x="387958" y="0"/>
                </a:moveTo>
                <a:lnTo>
                  <a:pt x="380930" y="0"/>
                </a:lnTo>
                <a:lnTo>
                  <a:pt x="377994" y="2847"/>
                </a:lnTo>
                <a:lnTo>
                  <a:pt x="377994" y="9967"/>
                </a:lnTo>
                <a:lnTo>
                  <a:pt x="380930" y="12815"/>
                </a:lnTo>
                <a:lnTo>
                  <a:pt x="387958" y="12815"/>
                </a:lnTo>
                <a:lnTo>
                  <a:pt x="390894" y="9967"/>
                </a:lnTo>
                <a:lnTo>
                  <a:pt x="390894" y="2847"/>
                </a:lnTo>
                <a:lnTo>
                  <a:pt x="387958" y="0"/>
                </a:lnTo>
                <a:close/>
              </a:path>
              <a:path w="4235450" h="13335">
                <a:moveTo>
                  <a:pt x="426389" y="0"/>
                </a:moveTo>
                <a:lnTo>
                  <a:pt x="419361" y="0"/>
                </a:lnTo>
                <a:lnTo>
                  <a:pt x="416514" y="2847"/>
                </a:lnTo>
                <a:lnTo>
                  <a:pt x="416514" y="9967"/>
                </a:lnTo>
                <a:lnTo>
                  <a:pt x="419361" y="12815"/>
                </a:lnTo>
                <a:lnTo>
                  <a:pt x="426389" y="12815"/>
                </a:lnTo>
                <a:lnTo>
                  <a:pt x="429325" y="9967"/>
                </a:lnTo>
                <a:lnTo>
                  <a:pt x="429325" y="2847"/>
                </a:lnTo>
                <a:lnTo>
                  <a:pt x="426389" y="0"/>
                </a:lnTo>
                <a:close/>
              </a:path>
              <a:path w="4235450" h="13335">
                <a:moveTo>
                  <a:pt x="464909" y="0"/>
                </a:moveTo>
                <a:lnTo>
                  <a:pt x="457792" y="0"/>
                </a:lnTo>
                <a:lnTo>
                  <a:pt x="454945" y="2847"/>
                </a:lnTo>
                <a:lnTo>
                  <a:pt x="454945" y="9967"/>
                </a:lnTo>
                <a:lnTo>
                  <a:pt x="457792" y="12815"/>
                </a:lnTo>
                <a:lnTo>
                  <a:pt x="464909" y="12815"/>
                </a:lnTo>
                <a:lnTo>
                  <a:pt x="467756" y="9967"/>
                </a:lnTo>
                <a:lnTo>
                  <a:pt x="467756" y="2847"/>
                </a:lnTo>
                <a:lnTo>
                  <a:pt x="464909" y="0"/>
                </a:lnTo>
                <a:close/>
              </a:path>
              <a:path w="4235450" h="13335">
                <a:moveTo>
                  <a:pt x="503340" y="0"/>
                </a:moveTo>
                <a:lnTo>
                  <a:pt x="496223" y="0"/>
                </a:lnTo>
                <a:lnTo>
                  <a:pt x="493377" y="2847"/>
                </a:lnTo>
                <a:lnTo>
                  <a:pt x="493377" y="9967"/>
                </a:lnTo>
                <a:lnTo>
                  <a:pt x="496223" y="12815"/>
                </a:lnTo>
                <a:lnTo>
                  <a:pt x="503340" y="12815"/>
                </a:lnTo>
                <a:lnTo>
                  <a:pt x="506187" y="9967"/>
                </a:lnTo>
                <a:lnTo>
                  <a:pt x="506187" y="2847"/>
                </a:lnTo>
                <a:lnTo>
                  <a:pt x="503340" y="0"/>
                </a:lnTo>
                <a:close/>
              </a:path>
              <a:path w="4235450" h="13335">
                <a:moveTo>
                  <a:pt x="541771" y="0"/>
                </a:moveTo>
                <a:lnTo>
                  <a:pt x="534654" y="0"/>
                </a:lnTo>
                <a:lnTo>
                  <a:pt x="531808" y="2847"/>
                </a:lnTo>
                <a:lnTo>
                  <a:pt x="531808" y="9967"/>
                </a:lnTo>
                <a:lnTo>
                  <a:pt x="534654" y="12815"/>
                </a:lnTo>
                <a:lnTo>
                  <a:pt x="541771" y="12815"/>
                </a:lnTo>
                <a:lnTo>
                  <a:pt x="544618" y="9967"/>
                </a:lnTo>
                <a:lnTo>
                  <a:pt x="544618" y="2847"/>
                </a:lnTo>
                <a:lnTo>
                  <a:pt x="541771" y="0"/>
                </a:lnTo>
                <a:close/>
              </a:path>
              <a:path w="4235450" h="13335">
                <a:moveTo>
                  <a:pt x="580202" y="0"/>
                </a:moveTo>
                <a:lnTo>
                  <a:pt x="573085" y="0"/>
                </a:lnTo>
                <a:lnTo>
                  <a:pt x="570239" y="2847"/>
                </a:lnTo>
                <a:lnTo>
                  <a:pt x="570239" y="9967"/>
                </a:lnTo>
                <a:lnTo>
                  <a:pt x="573085" y="12815"/>
                </a:lnTo>
                <a:lnTo>
                  <a:pt x="580202" y="12815"/>
                </a:lnTo>
                <a:lnTo>
                  <a:pt x="583049" y="9967"/>
                </a:lnTo>
                <a:lnTo>
                  <a:pt x="583049" y="2847"/>
                </a:lnTo>
                <a:lnTo>
                  <a:pt x="580202" y="0"/>
                </a:lnTo>
                <a:close/>
              </a:path>
              <a:path w="4235450" h="13335">
                <a:moveTo>
                  <a:pt x="618633" y="0"/>
                </a:moveTo>
                <a:lnTo>
                  <a:pt x="611606" y="0"/>
                </a:lnTo>
                <a:lnTo>
                  <a:pt x="608670" y="2847"/>
                </a:lnTo>
                <a:lnTo>
                  <a:pt x="608670" y="9967"/>
                </a:lnTo>
                <a:lnTo>
                  <a:pt x="611606" y="12815"/>
                </a:lnTo>
                <a:lnTo>
                  <a:pt x="618633" y="12815"/>
                </a:lnTo>
                <a:lnTo>
                  <a:pt x="621480" y="9967"/>
                </a:lnTo>
                <a:lnTo>
                  <a:pt x="621480" y="2847"/>
                </a:lnTo>
                <a:lnTo>
                  <a:pt x="618633" y="0"/>
                </a:lnTo>
                <a:close/>
              </a:path>
              <a:path w="4235450" h="13335">
                <a:moveTo>
                  <a:pt x="657065" y="0"/>
                </a:moveTo>
                <a:lnTo>
                  <a:pt x="650037" y="0"/>
                </a:lnTo>
                <a:lnTo>
                  <a:pt x="647101" y="2847"/>
                </a:lnTo>
                <a:lnTo>
                  <a:pt x="647101" y="9967"/>
                </a:lnTo>
                <a:lnTo>
                  <a:pt x="650037" y="12815"/>
                </a:lnTo>
                <a:lnTo>
                  <a:pt x="657065" y="12815"/>
                </a:lnTo>
                <a:lnTo>
                  <a:pt x="660000" y="9967"/>
                </a:lnTo>
                <a:lnTo>
                  <a:pt x="660000" y="2847"/>
                </a:lnTo>
                <a:lnTo>
                  <a:pt x="657065" y="0"/>
                </a:lnTo>
                <a:close/>
              </a:path>
              <a:path w="4235450" h="13335">
                <a:moveTo>
                  <a:pt x="695496" y="0"/>
                </a:moveTo>
                <a:lnTo>
                  <a:pt x="688468" y="0"/>
                </a:lnTo>
                <a:lnTo>
                  <a:pt x="685621" y="2847"/>
                </a:lnTo>
                <a:lnTo>
                  <a:pt x="685621" y="9967"/>
                </a:lnTo>
                <a:lnTo>
                  <a:pt x="688468" y="12815"/>
                </a:lnTo>
                <a:lnTo>
                  <a:pt x="695496" y="12815"/>
                </a:lnTo>
                <a:lnTo>
                  <a:pt x="698431" y="9967"/>
                </a:lnTo>
                <a:lnTo>
                  <a:pt x="698431" y="2847"/>
                </a:lnTo>
                <a:lnTo>
                  <a:pt x="695496" y="0"/>
                </a:lnTo>
                <a:close/>
              </a:path>
              <a:path w="4235450" h="13335">
                <a:moveTo>
                  <a:pt x="734016" y="0"/>
                </a:moveTo>
                <a:lnTo>
                  <a:pt x="726899" y="0"/>
                </a:lnTo>
                <a:lnTo>
                  <a:pt x="724052" y="2847"/>
                </a:lnTo>
                <a:lnTo>
                  <a:pt x="724052" y="9967"/>
                </a:lnTo>
                <a:lnTo>
                  <a:pt x="726899" y="12815"/>
                </a:lnTo>
                <a:lnTo>
                  <a:pt x="734016" y="12815"/>
                </a:lnTo>
                <a:lnTo>
                  <a:pt x="736862" y="9967"/>
                </a:lnTo>
                <a:lnTo>
                  <a:pt x="736862" y="2847"/>
                </a:lnTo>
                <a:lnTo>
                  <a:pt x="734016" y="0"/>
                </a:lnTo>
                <a:close/>
              </a:path>
              <a:path w="4235450" h="13335">
                <a:moveTo>
                  <a:pt x="772447" y="0"/>
                </a:moveTo>
                <a:lnTo>
                  <a:pt x="765330" y="0"/>
                </a:lnTo>
                <a:lnTo>
                  <a:pt x="762483" y="2847"/>
                </a:lnTo>
                <a:lnTo>
                  <a:pt x="762483" y="9967"/>
                </a:lnTo>
                <a:lnTo>
                  <a:pt x="765330" y="12815"/>
                </a:lnTo>
                <a:lnTo>
                  <a:pt x="772447" y="12815"/>
                </a:lnTo>
                <a:lnTo>
                  <a:pt x="775294" y="9967"/>
                </a:lnTo>
                <a:lnTo>
                  <a:pt x="775294" y="2847"/>
                </a:lnTo>
                <a:lnTo>
                  <a:pt x="772447" y="0"/>
                </a:lnTo>
                <a:close/>
              </a:path>
              <a:path w="4235450" h="13335">
                <a:moveTo>
                  <a:pt x="810878" y="0"/>
                </a:moveTo>
                <a:lnTo>
                  <a:pt x="803761" y="0"/>
                </a:lnTo>
                <a:lnTo>
                  <a:pt x="800914" y="2847"/>
                </a:lnTo>
                <a:lnTo>
                  <a:pt x="800914" y="9967"/>
                </a:lnTo>
                <a:lnTo>
                  <a:pt x="803761" y="12815"/>
                </a:lnTo>
                <a:lnTo>
                  <a:pt x="810878" y="12815"/>
                </a:lnTo>
                <a:lnTo>
                  <a:pt x="813725" y="9967"/>
                </a:lnTo>
                <a:lnTo>
                  <a:pt x="813725" y="2847"/>
                </a:lnTo>
                <a:lnTo>
                  <a:pt x="810878" y="0"/>
                </a:lnTo>
                <a:close/>
              </a:path>
              <a:path w="4235450" h="13335">
                <a:moveTo>
                  <a:pt x="849309" y="0"/>
                </a:moveTo>
                <a:lnTo>
                  <a:pt x="842192" y="0"/>
                </a:lnTo>
                <a:lnTo>
                  <a:pt x="839345" y="2847"/>
                </a:lnTo>
                <a:lnTo>
                  <a:pt x="839345" y="9967"/>
                </a:lnTo>
                <a:lnTo>
                  <a:pt x="842192" y="12815"/>
                </a:lnTo>
                <a:lnTo>
                  <a:pt x="849309" y="12815"/>
                </a:lnTo>
                <a:lnTo>
                  <a:pt x="852156" y="9967"/>
                </a:lnTo>
                <a:lnTo>
                  <a:pt x="852156" y="2847"/>
                </a:lnTo>
                <a:lnTo>
                  <a:pt x="849309" y="0"/>
                </a:lnTo>
                <a:close/>
              </a:path>
              <a:path w="4235450" h="13335">
                <a:moveTo>
                  <a:pt x="887740" y="0"/>
                </a:moveTo>
                <a:lnTo>
                  <a:pt x="880712" y="0"/>
                </a:lnTo>
                <a:lnTo>
                  <a:pt x="877776" y="2847"/>
                </a:lnTo>
                <a:lnTo>
                  <a:pt x="877776" y="9967"/>
                </a:lnTo>
                <a:lnTo>
                  <a:pt x="880712" y="12815"/>
                </a:lnTo>
                <a:lnTo>
                  <a:pt x="887740" y="12815"/>
                </a:lnTo>
                <a:lnTo>
                  <a:pt x="890587" y="9967"/>
                </a:lnTo>
                <a:lnTo>
                  <a:pt x="890587" y="2847"/>
                </a:lnTo>
                <a:lnTo>
                  <a:pt x="887740" y="0"/>
                </a:lnTo>
                <a:close/>
              </a:path>
              <a:path w="4235450" h="13335">
                <a:moveTo>
                  <a:pt x="926171" y="0"/>
                </a:moveTo>
                <a:lnTo>
                  <a:pt x="919143" y="0"/>
                </a:lnTo>
                <a:lnTo>
                  <a:pt x="916208" y="2847"/>
                </a:lnTo>
                <a:lnTo>
                  <a:pt x="916208" y="9967"/>
                </a:lnTo>
                <a:lnTo>
                  <a:pt x="919143" y="12815"/>
                </a:lnTo>
                <a:lnTo>
                  <a:pt x="926171" y="12815"/>
                </a:lnTo>
                <a:lnTo>
                  <a:pt x="929107" y="9967"/>
                </a:lnTo>
                <a:lnTo>
                  <a:pt x="929107" y="2847"/>
                </a:lnTo>
                <a:lnTo>
                  <a:pt x="926171" y="0"/>
                </a:lnTo>
                <a:close/>
              </a:path>
              <a:path w="4235450" h="13335">
                <a:moveTo>
                  <a:pt x="964602" y="0"/>
                </a:moveTo>
                <a:lnTo>
                  <a:pt x="957574" y="0"/>
                </a:lnTo>
                <a:lnTo>
                  <a:pt x="954728" y="2847"/>
                </a:lnTo>
                <a:lnTo>
                  <a:pt x="954728" y="9967"/>
                </a:lnTo>
                <a:lnTo>
                  <a:pt x="957574" y="12815"/>
                </a:lnTo>
                <a:lnTo>
                  <a:pt x="964602" y="12815"/>
                </a:lnTo>
                <a:lnTo>
                  <a:pt x="967538" y="9967"/>
                </a:lnTo>
                <a:lnTo>
                  <a:pt x="967538" y="2847"/>
                </a:lnTo>
                <a:lnTo>
                  <a:pt x="964602" y="0"/>
                </a:lnTo>
                <a:close/>
              </a:path>
              <a:path w="4235450" h="13335">
                <a:moveTo>
                  <a:pt x="1003122" y="0"/>
                </a:moveTo>
                <a:lnTo>
                  <a:pt x="996006" y="0"/>
                </a:lnTo>
                <a:lnTo>
                  <a:pt x="993159" y="2847"/>
                </a:lnTo>
                <a:lnTo>
                  <a:pt x="993159" y="9967"/>
                </a:lnTo>
                <a:lnTo>
                  <a:pt x="996006" y="12815"/>
                </a:lnTo>
                <a:lnTo>
                  <a:pt x="1003122" y="12815"/>
                </a:lnTo>
                <a:lnTo>
                  <a:pt x="1005969" y="9967"/>
                </a:lnTo>
                <a:lnTo>
                  <a:pt x="1005969" y="2847"/>
                </a:lnTo>
                <a:lnTo>
                  <a:pt x="1003122" y="0"/>
                </a:lnTo>
                <a:close/>
              </a:path>
              <a:path w="4235450" h="13335">
                <a:moveTo>
                  <a:pt x="1041553" y="0"/>
                </a:moveTo>
                <a:lnTo>
                  <a:pt x="1034437" y="0"/>
                </a:lnTo>
                <a:lnTo>
                  <a:pt x="1031590" y="2847"/>
                </a:lnTo>
                <a:lnTo>
                  <a:pt x="1031590" y="9967"/>
                </a:lnTo>
                <a:lnTo>
                  <a:pt x="1034437" y="12815"/>
                </a:lnTo>
                <a:lnTo>
                  <a:pt x="1041553" y="12815"/>
                </a:lnTo>
                <a:lnTo>
                  <a:pt x="1044400" y="9967"/>
                </a:lnTo>
                <a:lnTo>
                  <a:pt x="1044400" y="2847"/>
                </a:lnTo>
                <a:lnTo>
                  <a:pt x="1041553" y="0"/>
                </a:lnTo>
                <a:close/>
              </a:path>
              <a:path w="4235450" h="13335">
                <a:moveTo>
                  <a:pt x="1079985" y="0"/>
                </a:moveTo>
                <a:lnTo>
                  <a:pt x="1072868" y="0"/>
                </a:lnTo>
                <a:lnTo>
                  <a:pt x="1070021" y="2847"/>
                </a:lnTo>
                <a:lnTo>
                  <a:pt x="1070021" y="9967"/>
                </a:lnTo>
                <a:lnTo>
                  <a:pt x="1072868" y="12815"/>
                </a:lnTo>
                <a:lnTo>
                  <a:pt x="1079985" y="12815"/>
                </a:lnTo>
                <a:lnTo>
                  <a:pt x="1082831" y="9967"/>
                </a:lnTo>
                <a:lnTo>
                  <a:pt x="1082831" y="2847"/>
                </a:lnTo>
                <a:lnTo>
                  <a:pt x="1079985" y="0"/>
                </a:lnTo>
                <a:close/>
              </a:path>
              <a:path w="4235450" h="13335">
                <a:moveTo>
                  <a:pt x="1118416" y="0"/>
                </a:moveTo>
                <a:lnTo>
                  <a:pt x="1111299" y="0"/>
                </a:lnTo>
                <a:lnTo>
                  <a:pt x="1108452" y="2847"/>
                </a:lnTo>
                <a:lnTo>
                  <a:pt x="1108452" y="9967"/>
                </a:lnTo>
                <a:lnTo>
                  <a:pt x="1111299" y="12815"/>
                </a:lnTo>
                <a:lnTo>
                  <a:pt x="1118416" y="12815"/>
                </a:lnTo>
                <a:lnTo>
                  <a:pt x="1121262" y="9967"/>
                </a:lnTo>
                <a:lnTo>
                  <a:pt x="1121262" y="2847"/>
                </a:lnTo>
                <a:lnTo>
                  <a:pt x="1118416" y="0"/>
                </a:lnTo>
                <a:close/>
              </a:path>
              <a:path w="4235450" h="13335">
                <a:moveTo>
                  <a:pt x="1156847" y="0"/>
                </a:moveTo>
                <a:lnTo>
                  <a:pt x="1149819" y="0"/>
                </a:lnTo>
                <a:lnTo>
                  <a:pt x="1146883" y="2847"/>
                </a:lnTo>
                <a:lnTo>
                  <a:pt x="1146883" y="9967"/>
                </a:lnTo>
                <a:lnTo>
                  <a:pt x="1149819" y="12815"/>
                </a:lnTo>
                <a:lnTo>
                  <a:pt x="1156847" y="12815"/>
                </a:lnTo>
                <a:lnTo>
                  <a:pt x="1159694" y="9967"/>
                </a:lnTo>
                <a:lnTo>
                  <a:pt x="1159694" y="2847"/>
                </a:lnTo>
                <a:lnTo>
                  <a:pt x="1156847" y="0"/>
                </a:lnTo>
                <a:close/>
              </a:path>
              <a:path w="4235450" h="13335">
                <a:moveTo>
                  <a:pt x="1195278" y="0"/>
                </a:moveTo>
                <a:lnTo>
                  <a:pt x="1188250" y="0"/>
                </a:lnTo>
                <a:lnTo>
                  <a:pt x="1185314" y="2847"/>
                </a:lnTo>
                <a:lnTo>
                  <a:pt x="1185314" y="9967"/>
                </a:lnTo>
                <a:lnTo>
                  <a:pt x="1188250" y="12815"/>
                </a:lnTo>
                <a:lnTo>
                  <a:pt x="1195278" y="12815"/>
                </a:lnTo>
                <a:lnTo>
                  <a:pt x="1198214" y="9967"/>
                </a:lnTo>
                <a:lnTo>
                  <a:pt x="1198214" y="2847"/>
                </a:lnTo>
                <a:lnTo>
                  <a:pt x="1195278" y="0"/>
                </a:lnTo>
                <a:close/>
              </a:path>
              <a:path w="4235450" h="13335">
                <a:moveTo>
                  <a:pt x="1233798" y="0"/>
                </a:moveTo>
                <a:lnTo>
                  <a:pt x="1226681" y="0"/>
                </a:lnTo>
                <a:lnTo>
                  <a:pt x="1223834" y="2847"/>
                </a:lnTo>
                <a:lnTo>
                  <a:pt x="1223834" y="9967"/>
                </a:lnTo>
                <a:lnTo>
                  <a:pt x="1226681" y="12815"/>
                </a:lnTo>
                <a:lnTo>
                  <a:pt x="1233798" y="12815"/>
                </a:lnTo>
                <a:lnTo>
                  <a:pt x="1236645" y="9967"/>
                </a:lnTo>
                <a:lnTo>
                  <a:pt x="1236645" y="2847"/>
                </a:lnTo>
                <a:lnTo>
                  <a:pt x="1233798" y="0"/>
                </a:lnTo>
                <a:close/>
              </a:path>
              <a:path w="4235450" h="13335">
                <a:moveTo>
                  <a:pt x="1272229" y="0"/>
                </a:moveTo>
                <a:lnTo>
                  <a:pt x="1265112" y="0"/>
                </a:lnTo>
                <a:lnTo>
                  <a:pt x="1262265" y="2847"/>
                </a:lnTo>
                <a:lnTo>
                  <a:pt x="1262265" y="9967"/>
                </a:lnTo>
                <a:lnTo>
                  <a:pt x="1265112" y="12815"/>
                </a:lnTo>
                <a:lnTo>
                  <a:pt x="1272229" y="12815"/>
                </a:lnTo>
                <a:lnTo>
                  <a:pt x="1275076" y="9967"/>
                </a:lnTo>
                <a:lnTo>
                  <a:pt x="1275076" y="2847"/>
                </a:lnTo>
                <a:lnTo>
                  <a:pt x="1272229" y="0"/>
                </a:lnTo>
                <a:close/>
              </a:path>
              <a:path w="4235450" h="13335">
                <a:moveTo>
                  <a:pt x="1310660" y="0"/>
                </a:moveTo>
                <a:lnTo>
                  <a:pt x="1303543" y="0"/>
                </a:lnTo>
                <a:lnTo>
                  <a:pt x="1300697" y="2847"/>
                </a:lnTo>
                <a:lnTo>
                  <a:pt x="1300697" y="9967"/>
                </a:lnTo>
                <a:lnTo>
                  <a:pt x="1303543" y="12815"/>
                </a:lnTo>
                <a:lnTo>
                  <a:pt x="1310660" y="12815"/>
                </a:lnTo>
                <a:lnTo>
                  <a:pt x="1313507" y="9967"/>
                </a:lnTo>
                <a:lnTo>
                  <a:pt x="1313507" y="2847"/>
                </a:lnTo>
                <a:lnTo>
                  <a:pt x="1310660" y="0"/>
                </a:lnTo>
                <a:close/>
              </a:path>
              <a:path w="4235450" h="13335">
                <a:moveTo>
                  <a:pt x="1349091" y="0"/>
                </a:moveTo>
                <a:lnTo>
                  <a:pt x="1341974" y="0"/>
                </a:lnTo>
                <a:lnTo>
                  <a:pt x="1339128" y="2847"/>
                </a:lnTo>
                <a:lnTo>
                  <a:pt x="1339128" y="9967"/>
                </a:lnTo>
                <a:lnTo>
                  <a:pt x="1341974" y="12815"/>
                </a:lnTo>
                <a:lnTo>
                  <a:pt x="1349091" y="12815"/>
                </a:lnTo>
                <a:lnTo>
                  <a:pt x="1351938" y="9967"/>
                </a:lnTo>
                <a:lnTo>
                  <a:pt x="1351938" y="2847"/>
                </a:lnTo>
                <a:lnTo>
                  <a:pt x="1349091" y="0"/>
                </a:lnTo>
                <a:close/>
              </a:path>
              <a:path w="4235450" h="13335">
                <a:moveTo>
                  <a:pt x="1387522" y="0"/>
                </a:moveTo>
                <a:lnTo>
                  <a:pt x="1380405" y="0"/>
                </a:lnTo>
                <a:lnTo>
                  <a:pt x="1377559" y="2847"/>
                </a:lnTo>
                <a:lnTo>
                  <a:pt x="1377559" y="9967"/>
                </a:lnTo>
                <a:lnTo>
                  <a:pt x="1380405" y="12815"/>
                </a:lnTo>
                <a:lnTo>
                  <a:pt x="1387522" y="12815"/>
                </a:lnTo>
                <a:lnTo>
                  <a:pt x="1390369" y="9967"/>
                </a:lnTo>
                <a:lnTo>
                  <a:pt x="1390369" y="2847"/>
                </a:lnTo>
                <a:lnTo>
                  <a:pt x="1387522" y="0"/>
                </a:lnTo>
                <a:close/>
              </a:path>
              <a:path w="4235450" h="13335">
                <a:moveTo>
                  <a:pt x="1425953" y="0"/>
                </a:moveTo>
                <a:lnTo>
                  <a:pt x="1418926" y="0"/>
                </a:lnTo>
                <a:lnTo>
                  <a:pt x="1415990" y="2847"/>
                </a:lnTo>
                <a:lnTo>
                  <a:pt x="1415990" y="9967"/>
                </a:lnTo>
                <a:lnTo>
                  <a:pt x="1418926" y="12815"/>
                </a:lnTo>
                <a:lnTo>
                  <a:pt x="1425953" y="12815"/>
                </a:lnTo>
                <a:lnTo>
                  <a:pt x="1428800" y="9967"/>
                </a:lnTo>
                <a:lnTo>
                  <a:pt x="1428800" y="2847"/>
                </a:lnTo>
                <a:lnTo>
                  <a:pt x="1425953" y="0"/>
                </a:lnTo>
                <a:close/>
              </a:path>
              <a:path w="4235450" h="13335">
                <a:moveTo>
                  <a:pt x="1464385" y="0"/>
                </a:moveTo>
                <a:lnTo>
                  <a:pt x="1457357" y="0"/>
                </a:lnTo>
                <a:lnTo>
                  <a:pt x="1454421" y="2847"/>
                </a:lnTo>
                <a:lnTo>
                  <a:pt x="1454421" y="9967"/>
                </a:lnTo>
                <a:lnTo>
                  <a:pt x="1457357" y="12815"/>
                </a:lnTo>
                <a:lnTo>
                  <a:pt x="1464385" y="12815"/>
                </a:lnTo>
                <a:lnTo>
                  <a:pt x="1467320" y="9967"/>
                </a:lnTo>
                <a:lnTo>
                  <a:pt x="1467320" y="2847"/>
                </a:lnTo>
                <a:lnTo>
                  <a:pt x="1464385" y="0"/>
                </a:lnTo>
                <a:close/>
              </a:path>
              <a:path w="4235450" h="13335">
                <a:moveTo>
                  <a:pt x="1502905" y="0"/>
                </a:moveTo>
                <a:lnTo>
                  <a:pt x="1495788" y="0"/>
                </a:lnTo>
                <a:lnTo>
                  <a:pt x="1492941" y="2847"/>
                </a:lnTo>
                <a:lnTo>
                  <a:pt x="1492941" y="9967"/>
                </a:lnTo>
                <a:lnTo>
                  <a:pt x="1495788" y="12815"/>
                </a:lnTo>
                <a:lnTo>
                  <a:pt x="1502905" y="12815"/>
                </a:lnTo>
                <a:lnTo>
                  <a:pt x="1505751" y="9967"/>
                </a:lnTo>
                <a:lnTo>
                  <a:pt x="1505751" y="2847"/>
                </a:lnTo>
                <a:lnTo>
                  <a:pt x="1502905" y="0"/>
                </a:lnTo>
                <a:close/>
              </a:path>
              <a:path w="4235450" h="13335">
                <a:moveTo>
                  <a:pt x="1541336" y="0"/>
                </a:moveTo>
                <a:lnTo>
                  <a:pt x="1534219" y="0"/>
                </a:lnTo>
                <a:lnTo>
                  <a:pt x="1531372" y="2847"/>
                </a:lnTo>
                <a:lnTo>
                  <a:pt x="1531372" y="9967"/>
                </a:lnTo>
                <a:lnTo>
                  <a:pt x="1534219" y="12815"/>
                </a:lnTo>
                <a:lnTo>
                  <a:pt x="1541336" y="12815"/>
                </a:lnTo>
                <a:lnTo>
                  <a:pt x="1544182" y="9967"/>
                </a:lnTo>
                <a:lnTo>
                  <a:pt x="1544182" y="2847"/>
                </a:lnTo>
                <a:lnTo>
                  <a:pt x="1541336" y="0"/>
                </a:lnTo>
                <a:close/>
              </a:path>
              <a:path w="4235450" h="13335">
                <a:moveTo>
                  <a:pt x="1579767" y="0"/>
                </a:moveTo>
                <a:lnTo>
                  <a:pt x="1572650" y="0"/>
                </a:lnTo>
                <a:lnTo>
                  <a:pt x="1569803" y="2847"/>
                </a:lnTo>
                <a:lnTo>
                  <a:pt x="1569803" y="9967"/>
                </a:lnTo>
                <a:lnTo>
                  <a:pt x="1572650" y="12815"/>
                </a:lnTo>
                <a:lnTo>
                  <a:pt x="1579767" y="12815"/>
                </a:lnTo>
                <a:lnTo>
                  <a:pt x="1582614" y="9967"/>
                </a:lnTo>
                <a:lnTo>
                  <a:pt x="1582614" y="2847"/>
                </a:lnTo>
                <a:lnTo>
                  <a:pt x="1579767" y="0"/>
                </a:lnTo>
                <a:close/>
              </a:path>
              <a:path w="4235450" h="13335">
                <a:moveTo>
                  <a:pt x="1618198" y="0"/>
                </a:moveTo>
                <a:lnTo>
                  <a:pt x="1611081" y="0"/>
                </a:lnTo>
                <a:lnTo>
                  <a:pt x="1608234" y="2847"/>
                </a:lnTo>
                <a:lnTo>
                  <a:pt x="1608234" y="9967"/>
                </a:lnTo>
                <a:lnTo>
                  <a:pt x="1611081" y="12815"/>
                </a:lnTo>
                <a:lnTo>
                  <a:pt x="1618198" y="12815"/>
                </a:lnTo>
                <a:lnTo>
                  <a:pt x="1621045" y="9967"/>
                </a:lnTo>
                <a:lnTo>
                  <a:pt x="1621045" y="2847"/>
                </a:lnTo>
                <a:lnTo>
                  <a:pt x="1618198" y="0"/>
                </a:lnTo>
                <a:close/>
              </a:path>
              <a:path w="4235450" h="13335">
                <a:moveTo>
                  <a:pt x="1656629" y="0"/>
                </a:moveTo>
                <a:lnTo>
                  <a:pt x="1649512" y="0"/>
                </a:lnTo>
                <a:lnTo>
                  <a:pt x="1646665" y="2847"/>
                </a:lnTo>
                <a:lnTo>
                  <a:pt x="1646665" y="9967"/>
                </a:lnTo>
                <a:lnTo>
                  <a:pt x="1649512" y="12815"/>
                </a:lnTo>
                <a:lnTo>
                  <a:pt x="1656629" y="12815"/>
                </a:lnTo>
                <a:lnTo>
                  <a:pt x="1659476" y="9967"/>
                </a:lnTo>
                <a:lnTo>
                  <a:pt x="1659476" y="2847"/>
                </a:lnTo>
                <a:lnTo>
                  <a:pt x="1656629" y="0"/>
                </a:lnTo>
                <a:close/>
              </a:path>
              <a:path w="4235450" h="13335">
                <a:moveTo>
                  <a:pt x="1695060" y="0"/>
                </a:moveTo>
                <a:lnTo>
                  <a:pt x="1688032" y="0"/>
                </a:lnTo>
                <a:lnTo>
                  <a:pt x="1685096" y="2847"/>
                </a:lnTo>
                <a:lnTo>
                  <a:pt x="1685096" y="9967"/>
                </a:lnTo>
                <a:lnTo>
                  <a:pt x="1688032" y="12815"/>
                </a:lnTo>
                <a:lnTo>
                  <a:pt x="1695060" y="12815"/>
                </a:lnTo>
                <a:lnTo>
                  <a:pt x="1697907" y="9967"/>
                </a:lnTo>
                <a:lnTo>
                  <a:pt x="1697907" y="2847"/>
                </a:lnTo>
                <a:lnTo>
                  <a:pt x="1695060" y="0"/>
                </a:lnTo>
                <a:close/>
              </a:path>
              <a:path w="4235450" h="13335">
                <a:moveTo>
                  <a:pt x="1733491" y="0"/>
                </a:moveTo>
                <a:lnTo>
                  <a:pt x="1726463" y="0"/>
                </a:lnTo>
                <a:lnTo>
                  <a:pt x="1723528" y="2847"/>
                </a:lnTo>
                <a:lnTo>
                  <a:pt x="1723528" y="9967"/>
                </a:lnTo>
                <a:lnTo>
                  <a:pt x="1726463" y="12815"/>
                </a:lnTo>
                <a:lnTo>
                  <a:pt x="1733491" y="12815"/>
                </a:lnTo>
                <a:lnTo>
                  <a:pt x="1736427" y="9967"/>
                </a:lnTo>
                <a:lnTo>
                  <a:pt x="1736427" y="2847"/>
                </a:lnTo>
                <a:lnTo>
                  <a:pt x="1733491" y="0"/>
                </a:lnTo>
                <a:close/>
              </a:path>
              <a:path w="4235450" h="13335">
                <a:moveTo>
                  <a:pt x="1772011" y="0"/>
                </a:moveTo>
                <a:lnTo>
                  <a:pt x="1764894" y="0"/>
                </a:lnTo>
                <a:lnTo>
                  <a:pt x="1762048" y="2847"/>
                </a:lnTo>
                <a:lnTo>
                  <a:pt x="1762048" y="9967"/>
                </a:lnTo>
                <a:lnTo>
                  <a:pt x="1764894" y="12815"/>
                </a:lnTo>
                <a:lnTo>
                  <a:pt x="1772011" y="12815"/>
                </a:lnTo>
                <a:lnTo>
                  <a:pt x="1774858" y="9967"/>
                </a:lnTo>
                <a:lnTo>
                  <a:pt x="1774858" y="2847"/>
                </a:lnTo>
                <a:lnTo>
                  <a:pt x="1772011" y="0"/>
                </a:lnTo>
                <a:close/>
              </a:path>
              <a:path w="4235450" h="13335">
                <a:moveTo>
                  <a:pt x="1810442" y="0"/>
                </a:moveTo>
                <a:lnTo>
                  <a:pt x="1803325" y="0"/>
                </a:lnTo>
                <a:lnTo>
                  <a:pt x="1800479" y="2847"/>
                </a:lnTo>
                <a:lnTo>
                  <a:pt x="1800479" y="9967"/>
                </a:lnTo>
                <a:lnTo>
                  <a:pt x="1803325" y="12815"/>
                </a:lnTo>
                <a:lnTo>
                  <a:pt x="1810442" y="12815"/>
                </a:lnTo>
                <a:lnTo>
                  <a:pt x="1813289" y="9967"/>
                </a:lnTo>
                <a:lnTo>
                  <a:pt x="1813289" y="2847"/>
                </a:lnTo>
                <a:lnTo>
                  <a:pt x="1810442" y="0"/>
                </a:lnTo>
                <a:close/>
              </a:path>
              <a:path w="4235450" h="13335">
                <a:moveTo>
                  <a:pt x="1848873" y="0"/>
                </a:moveTo>
                <a:lnTo>
                  <a:pt x="1841757" y="0"/>
                </a:lnTo>
                <a:lnTo>
                  <a:pt x="1838910" y="2847"/>
                </a:lnTo>
                <a:lnTo>
                  <a:pt x="1838910" y="9967"/>
                </a:lnTo>
                <a:lnTo>
                  <a:pt x="1841757" y="12815"/>
                </a:lnTo>
                <a:lnTo>
                  <a:pt x="1848873" y="12815"/>
                </a:lnTo>
                <a:lnTo>
                  <a:pt x="1851720" y="9967"/>
                </a:lnTo>
                <a:lnTo>
                  <a:pt x="1851720" y="2847"/>
                </a:lnTo>
                <a:lnTo>
                  <a:pt x="1848873" y="0"/>
                </a:lnTo>
                <a:close/>
              </a:path>
              <a:path w="4235450" h="13335">
                <a:moveTo>
                  <a:pt x="1887305" y="0"/>
                </a:moveTo>
                <a:lnTo>
                  <a:pt x="1880188" y="0"/>
                </a:lnTo>
                <a:lnTo>
                  <a:pt x="1877341" y="2847"/>
                </a:lnTo>
                <a:lnTo>
                  <a:pt x="1877341" y="9967"/>
                </a:lnTo>
                <a:lnTo>
                  <a:pt x="1880188" y="12815"/>
                </a:lnTo>
                <a:lnTo>
                  <a:pt x="1887305" y="12815"/>
                </a:lnTo>
                <a:lnTo>
                  <a:pt x="1890151" y="9967"/>
                </a:lnTo>
                <a:lnTo>
                  <a:pt x="1890151" y="2847"/>
                </a:lnTo>
                <a:lnTo>
                  <a:pt x="1887305" y="0"/>
                </a:lnTo>
                <a:close/>
              </a:path>
              <a:path w="4235450" h="13335">
                <a:moveTo>
                  <a:pt x="1925736" y="0"/>
                </a:moveTo>
                <a:lnTo>
                  <a:pt x="1918619" y="0"/>
                </a:lnTo>
                <a:lnTo>
                  <a:pt x="1915772" y="2847"/>
                </a:lnTo>
                <a:lnTo>
                  <a:pt x="1915772" y="9967"/>
                </a:lnTo>
                <a:lnTo>
                  <a:pt x="1918619" y="12815"/>
                </a:lnTo>
                <a:lnTo>
                  <a:pt x="1925736" y="12815"/>
                </a:lnTo>
                <a:lnTo>
                  <a:pt x="1928582" y="9967"/>
                </a:lnTo>
                <a:lnTo>
                  <a:pt x="1928582" y="2847"/>
                </a:lnTo>
                <a:lnTo>
                  <a:pt x="1925736" y="0"/>
                </a:lnTo>
                <a:close/>
              </a:path>
              <a:path w="4235450" h="13335">
                <a:moveTo>
                  <a:pt x="1964167" y="0"/>
                </a:moveTo>
                <a:lnTo>
                  <a:pt x="1957139" y="0"/>
                </a:lnTo>
                <a:lnTo>
                  <a:pt x="1954203" y="2847"/>
                </a:lnTo>
                <a:lnTo>
                  <a:pt x="1954203" y="9967"/>
                </a:lnTo>
                <a:lnTo>
                  <a:pt x="1957139" y="12815"/>
                </a:lnTo>
                <a:lnTo>
                  <a:pt x="1964167" y="12815"/>
                </a:lnTo>
                <a:lnTo>
                  <a:pt x="1967014" y="9967"/>
                </a:lnTo>
                <a:lnTo>
                  <a:pt x="1967014" y="2847"/>
                </a:lnTo>
                <a:lnTo>
                  <a:pt x="1964167" y="0"/>
                </a:lnTo>
                <a:close/>
              </a:path>
              <a:path w="4235450" h="13335">
                <a:moveTo>
                  <a:pt x="2002598" y="0"/>
                </a:moveTo>
                <a:lnTo>
                  <a:pt x="1995570" y="0"/>
                </a:lnTo>
                <a:lnTo>
                  <a:pt x="1992634" y="2847"/>
                </a:lnTo>
                <a:lnTo>
                  <a:pt x="1992634" y="9967"/>
                </a:lnTo>
                <a:lnTo>
                  <a:pt x="1995570" y="12815"/>
                </a:lnTo>
                <a:lnTo>
                  <a:pt x="2002598" y="12815"/>
                </a:lnTo>
                <a:lnTo>
                  <a:pt x="2005534" y="9967"/>
                </a:lnTo>
                <a:lnTo>
                  <a:pt x="2005534" y="2847"/>
                </a:lnTo>
                <a:lnTo>
                  <a:pt x="2002598" y="0"/>
                </a:lnTo>
                <a:close/>
              </a:path>
              <a:path w="4235450" h="13335">
                <a:moveTo>
                  <a:pt x="2041118" y="0"/>
                </a:moveTo>
                <a:lnTo>
                  <a:pt x="2034001" y="0"/>
                </a:lnTo>
                <a:lnTo>
                  <a:pt x="2031154" y="2847"/>
                </a:lnTo>
                <a:lnTo>
                  <a:pt x="2031154" y="9967"/>
                </a:lnTo>
                <a:lnTo>
                  <a:pt x="2034001" y="12815"/>
                </a:lnTo>
                <a:lnTo>
                  <a:pt x="2041118" y="12815"/>
                </a:lnTo>
                <a:lnTo>
                  <a:pt x="2043965" y="9967"/>
                </a:lnTo>
                <a:lnTo>
                  <a:pt x="2043965" y="2847"/>
                </a:lnTo>
                <a:lnTo>
                  <a:pt x="2041118" y="0"/>
                </a:lnTo>
                <a:close/>
              </a:path>
              <a:path w="4235450" h="13335">
                <a:moveTo>
                  <a:pt x="2079549" y="0"/>
                </a:moveTo>
                <a:lnTo>
                  <a:pt x="2072432" y="0"/>
                </a:lnTo>
                <a:lnTo>
                  <a:pt x="2069585" y="2847"/>
                </a:lnTo>
                <a:lnTo>
                  <a:pt x="2069585" y="9967"/>
                </a:lnTo>
                <a:lnTo>
                  <a:pt x="2072432" y="12815"/>
                </a:lnTo>
                <a:lnTo>
                  <a:pt x="2079549" y="12815"/>
                </a:lnTo>
                <a:lnTo>
                  <a:pt x="2082396" y="9967"/>
                </a:lnTo>
                <a:lnTo>
                  <a:pt x="2082396" y="2847"/>
                </a:lnTo>
                <a:lnTo>
                  <a:pt x="2079549" y="0"/>
                </a:lnTo>
                <a:close/>
              </a:path>
              <a:path w="4235450" h="13335">
                <a:moveTo>
                  <a:pt x="2117980" y="0"/>
                </a:moveTo>
                <a:lnTo>
                  <a:pt x="2110863" y="0"/>
                </a:lnTo>
                <a:lnTo>
                  <a:pt x="2108016" y="2847"/>
                </a:lnTo>
                <a:lnTo>
                  <a:pt x="2108016" y="9967"/>
                </a:lnTo>
                <a:lnTo>
                  <a:pt x="2110863" y="12815"/>
                </a:lnTo>
                <a:lnTo>
                  <a:pt x="2117980" y="12815"/>
                </a:lnTo>
                <a:lnTo>
                  <a:pt x="2120827" y="9967"/>
                </a:lnTo>
                <a:lnTo>
                  <a:pt x="2120827" y="2847"/>
                </a:lnTo>
                <a:lnTo>
                  <a:pt x="2117980" y="0"/>
                </a:lnTo>
                <a:close/>
              </a:path>
              <a:path w="4235450" h="13335">
                <a:moveTo>
                  <a:pt x="2156411" y="0"/>
                </a:moveTo>
                <a:lnTo>
                  <a:pt x="2149294" y="0"/>
                </a:lnTo>
                <a:lnTo>
                  <a:pt x="2146448" y="2847"/>
                </a:lnTo>
                <a:lnTo>
                  <a:pt x="2146448" y="9967"/>
                </a:lnTo>
                <a:lnTo>
                  <a:pt x="2149294" y="12815"/>
                </a:lnTo>
                <a:lnTo>
                  <a:pt x="2156411" y="12815"/>
                </a:lnTo>
                <a:lnTo>
                  <a:pt x="2159258" y="9967"/>
                </a:lnTo>
                <a:lnTo>
                  <a:pt x="2159258" y="2847"/>
                </a:lnTo>
                <a:lnTo>
                  <a:pt x="2156411" y="0"/>
                </a:lnTo>
                <a:close/>
              </a:path>
              <a:path w="4235450" h="13335">
                <a:moveTo>
                  <a:pt x="2194842" y="0"/>
                </a:moveTo>
                <a:lnTo>
                  <a:pt x="2187725" y="0"/>
                </a:lnTo>
                <a:lnTo>
                  <a:pt x="2184879" y="2847"/>
                </a:lnTo>
                <a:lnTo>
                  <a:pt x="2184879" y="9967"/>
                </a:lnTo>
                <a:lnTo>
                  <a:pt x="2187725" y="12815"/>
                </a:lnTo>
                <a:lnTo>
                  <a:pt x="2194842" y="12815"/>
                </a:lnTo>
                <a:lnTo>
                  <a:pt x="2197689" y="9967"/>
                </a:lnTo>
                <a:lnTo>
                  <a:pt x="2197689" y="2847"/>
                </a:lnTo>
                <a:lnTo>
                  <a:pt x="2194842" y="0"/>
                </a:lnTo>
                <a:close/>
              </a:path>
              <a:path w="4235450" h="13335">
                <a:moveTo>
                  <a:pt x="2233273" y="0"/>
                </a:moveTo>
                <a:lnTo>
                  <a:pt x="2226246" y="0"/>
                </a:lnTo>
                <a:lnTo>
                  <a:pt x="2223310" y="2847"/>
                </a:lnTo>
                <a:lnTo>
                  <a:pt x="2223310" y="9967"/>
                </a:lnTo>
                <a:lnTo>
                  <a:pt x="2226246" y="12815"/>
                </a:lnTo>
                <a:lnTo>
                  <a:pt x="2233273" y="12815"/>
                </a:lnTo>
                <a:lnTo>
                  <a:pt x="2236120" y="9967"/>
                </a:lnTo>
                <a:lnTo>
                  <a:pt x="2236120" y="2847"/>
                </a:lnTo>
                <a:lnTo>
                  <a:pt x="2233273" y="0"/>
                </a:lnTo>
                <a:close/>
              </a:path>
              <a:path w="4235450" h="13335">
                <a:moveTo>
                  <a:pt x="2271705" y="0"/>
                </a:moveTo>
                <a:lnTo>
                  <a:pt x="2264677" y="0"/>
                </a:lnTo>
                <a:lnTo>
                  <a:pt x="2261741" y="2847"/>
                </a:lnTo>
                <a:lnTo>
                  <a:pt x="2261741" y="9967"/>
                </a:lnTo>
                <a:lnTo>
                  <a:pt x="2264677" y="12815"/>
                </a:lnTo>
                <a:lnTo>
                  <a:pt x="2271705" y="12815"/>
                </a:lnTo>
                <a:lnTo>
                  <a:pt x="2274640" y="9967"/>
                </a:lnTo>
                <a:lnTo>
                  <a:pt x="2274640" y="2847"/>
                </a:lnTo>
                <a:lnTo>
                  <a:pt x="2271705" y="0"/>
                </a:lnTo>
                <a:close/>
              </a:path>
              <a:path w="4235450" h="13335">
                <a:moveTo>
                  <a:pt x="2310225" y="0"/>
                </a:moveTo>
                <a:lnTo>
                  <a:pt x="2303108" y="0"/>
                </a:lnTo>
                <a:lnTo>
                  <a:pt x="2300261" y="2847"/>
                </a:lnTo>
                <a:lnTo>
                  <a:pt x="2300261" y="9967"/>
                </a:lnTo>
                <a:lnTo>
                  <a:pt x="2303108" y="12815"/>
                </a:lnTo>
                <a:lnTo>
                  <a:pt x="2310225" y="12815"/>
                </a:lnTo>
                <a:lnTo>
                  <a:pt x="2313071" y="9967"/>
                </a:lnTo>
                <a:lnTo>
                  <a:pt x="2313071" y="2847"/>
                </a:lnTo>
                <a:lnTo>
                  <a:pt x="2310225" y="0"/>
                </a:lnTo>
                <a:close/>
              </a:path>
              <a:path w="4235450" h="13335">
                <a:moveTo>
                  <a:pt x="2348656" y="0"/>
                </a:moveTo>
                <a:lnTo>
                  <a:pt x="2341539" y="0"/>
                </a:lnTo>
                <a:lnTo>
                  <a:pt x="2338692" y="2847"/>
                </a:lnTo>
                <a:lnTo>
                  <a:pt x="2338692" y="9967"/>
                </a:lnTo>
                <a:lnTo>
                  <a:pt x="2341539" y="12815"/>
                </a:lnTo>
                <a:lnTo>
                  <a:pt x="2348656" y="12815"/>
                </a:lnTo>
                <a:lnTo>
                  <a:pt x="2351502" y="9967"/>
                </a:lnTo>
                <a:lnTo>
                  <a:pt x="2351502" y="2847"/>
                </a:lnTo>
                <a:lnTo>
                  <a:pt x="2348656" y="0"/>
                </a:lnTo>
                <a:close/>
              </a:path>
              <a:path w="4235450" h="13335">
                <a:moveTo>
                  <a:pt x="2387087" y="0"/>
                </a:moveTo>
                <a:lnTo>
                  <a:pt x="2379970" y="0"/>
                </a:lnTo>
                <a:lnTo>
                  <a:pt x="2377123" y="2847"/>
                </a:lnTo>
                <a:lnTo>
                  <a:pt x="2377123" y="9967"/>
                </a:lnTo>
                <a:lnTo>
                  <a:pt x="2379970" y="12815"/>
                </a:lnTo>
                <a:lnTo>
                  <a:pt x="2387087" y="12815"/>
                </a:lnTo>
                <a:lnTo>
                  <a:pt x="2389934" y="9967"/>
                </a:lnTo>
                <a:lnTo>
                  <a:pt x="2389934" y="2847"/>
                </a:lnTo>
                <a:lnTo>
                  <a:pt x="2387087" y="0"/>
                </a:lnTo>
                <a:close/>
              </a:path>
              <a:path w="4235450" h="13335">
                <a:moveTo>
                  <a:pt x="2425518" y="0"/>
                </a:moveTo>
                <a:lnTo>
                  <a:pt x="2418401" y="0"/>
                </a:lnTo>
                <a:lnTo>
                  <a:pt x="2415554" y="2847"/>
                </a:lnTo>
                <a:lnTo>
                  <a:pt x="2415554" y="9967"/>
                </a:lnTo>
                <a:lnTo>
                  <a:pt x="2418401" y="12815"/>
                </a:lnTo>
                <a:lnTo>
                  <a:pt x="2425518" y="12815"/>
                </a:lnTo>
                <a:lnTo>
                  <a:pt x="2428365" y="9967"/>
                </a:lnTo>
                <a:lnTo>
                  <a:pt x="2428365" y="2847"/>
                </a:lnTo>
                <a:lnTo>
                  <a:pt x="2425518" y="0"/>
                </a:lnTo>
                <a:close/>
              </a:path>
              <a:path w="4235450" h="13335">
                <a:moveTo>
                  <a:pt x="2463949" y="0"/>
                </a:moveTo>
                <a:lnTo>
                  <a:pt x="2456832" y="0"/>
                </a:lnTo>
                <a:lnTo>
                  <a:pt x="2453985" y="2847"/>
                </a:lnTo>
                <a:lnTo>
                  <a:pt x="2453985" y="9967"/>
                </a:lnTo>
                <a:lnTo>
                  <a:pt x="2456832" y="12815"/>
                </a:lnTo>
                <a:lnTo>
                  <a:pt x="2463949" y="12815"/>
                </a:lnTo>
                <a:lnTo>
                  <a:pt x="2466796" y="9967"/>
                </a:lnTo>
                <a:lnTo>
                  <a:pt x="2466796" y="2847"/>
                </a:lnTo>
                <a:lnTo>
                  <a:pt x="2463949" y="0"/>
                </a:lnTo>
                <a:close/>
              </a:path>
              <a:path w="4235450" h="13335">
                <a:moveTo>
                  <a:pt x="2502380" y="0"/>
                </a:moveTo>
                <a:lnTo>
                  <a:pt x="2495352" y="0"/>
                </a:lnTo>
                <a:lnTo>
                  <a:pt x="2492416" y="2847"/>
                </a:lnTo>
                <a:lnTo>
                  <a:pt x="2492416" y="9967"/>
                </a:lnTo>
                <a:lnTo>
                  <a:pt x="2495352" y="12815"/>
                </a:lnTo>
                <a:lnTo>
                  <a:pt x="2502380" y="12815"/>
                </a:lnTo>
                <a:lnTo>
                  <a:pt x="2505316" y="9967"/>
                </a:lnTo>
                <a:lnTo>
                  <a:pt x="2505316" y="2847"/>
                </a:lnTo>
                <a:lnTo>
                  <a:pt x="2502380" y="0"/>
                </a:lnTo>
                <a:close/>
              </a:path>
              <a:path w="4235450" h="13335">
                <a:moveTo>
                  <a:pt x="2540811" y="0"/>
                </a:moveTo>
                <a:lnTo>
                  <a:pt x="2533783" y="0"/>
                </a:lnTo>
                <a:lnTo>
                  <a:pt x="2530937" y="2847"/>
                </a:lnTo>
                <a:lnTo>
                  <a:pt x="2530937" y="9967"/>
                </a:lnTo>
                <a:lnTo>
                  <a:pt x="2533783" y="12815"/>
                </a:lnTo>
                <a:lnTo>
                  <a:pt x="2540811" y="12815"/>
                </a:lnTo>
                <a:lnTo>
                  <a:pt x="2543747" y="9967"/>
                </a:lnTo>
                <a:lnTo>
                  <a:pt x="2543747" y="2847"/>
                </a:lnTo>
                <a:lnTo>
                  <a:pt x="2540811" y="0"/>
                </a:lnTo>
                <a:close/>
              </a:path>
              <a:path w="4235450" h="13335">
                <a:moveTo>
                  <a:pt x="2579331" y="0"/>
                </a:moveTo>
                <a:lnTo>
                  <a:pt x="2572214" y="0"/>
                </a:lnTo>
                <a:lnTo>
                  <a:pt x="2569368" y="2847"/>
                </a:lnTo>
                <a:lnTo>
                  <a:pt x="2569368" y="9967"/>
                </a:lnTo>
                <a:lnTo>
                  <a:pt x="2572214" y="12815"/>
                </a:lnTo>
                <a:lnTo>
                  <a:pt x="2579331" y="12815"/>
                </a:lnTo>
                <a:lnTo>
                  <a:pt x="2582178" y="9967"/>
                </a:lnTo>
                <a:lnTo>
                  <a:pt x="2582178" y="2847"/>
                </a:lnTo>
                <a:lnTo>
                  <a:pt x="2579331" y="0"/>
                </a:lnTo>
                <a:close/>
              </a:path>
              <a:path w="4235450" h="13335">
                <a:moveTo>
                  <a:pt x="2617762" y="0"/>
                </a:moveTo>
                <a:lnTo>
                  <a:pt x="2610645" y="0"/>
                </a:lnTo>
                <a:lnTo>
                  <a:pt x="2607799" y="2847"/>
                </a:lnTo>
                <a:lnTo>
                  <a:pt x="2607799" y="9967"/>
                </a:lnTo>
                <a:lnTo>
                  <a:pt x="2610645" y="12815"/>
                </a:lnTo>
                <a:lnTo>
                  <a:pt x="2617762" y="12815"/>
                </a:lnTo>
                <a:lnTo>
                  <a:pt x="2620609" y="9967"/>
                </a:lnTo>
                <a:lnTo>
                  <a:pt x="2620609" y="2847"/>
                </a:lnTo>
                <a:lnTo>
                  <a:pt x="2617762" y="0"/>
                </a:lnTo>
                <a:close/>
              </a:path>
              <a:path w="4235450" h="13335">
                <a:moveTo>
                  <a:pt x="2656193" y="0"/>
                </a:moveTo>
                <a:lnTo>
                  <a:pt x="2649077" y="0"/>
                </a:lnTo>
                <a:lnTo>
                  <a:pt x="2646230" y="2847"/>
                </a:lnTo>
                <a:lnTo>
                  <a:pt x="2646230" y="9967"/>
                </a:lnTo>
                <a:lnTo>
                  <a:pt x="2649077" y="12815"/>
                </a:lnTo>
                <a:lnTo>
                  <a:pt x="2656193" y="12815"/>
                </a:lnTo>
                <a:lnTo>
                  <a:pt x="2659040" y="9967"/>
                </a:lnTo>
                <a:lnTo>
                  <a:pt x="2659040" y="2847"/>
                </a:lnTo>
                <a:lnTo>
                  <a:pt x="2656193" y="0"/>
                </a:lnTo>
                <a:close/>
              </a:path>
              <a:path w="4235450" h="13335">
                <a:moveTo>
                  <a:pt x="2694625" y="0"/>
                </a:moveTo>
                <a:lnTo>
                  <a:pt x="2687508" y="0"/>
                </a:lnTo>
                <a:lnTo>
                  <a:pt x="2684661" y="2847"/>
                </a:lnTo>
                <a:lnTo>
                  <a:pt x="2684661" y="9967"/>
                </a:lnTo>
                <a:lnTo>
                  <a:pt x="2687508" y="12815"/>
                </a:lnTo>
                <a:lnTo>
                  <a:pt x="2694625" y="12815"/>
                </a:lnTo>
                <a:lnTo>
                  <a:pt x="2697471" y="9967"/>
                </a:lnTo>
                <a:lnTo>
                  <a:pt x="2697471" y="2847"/>
                </a:lnTo>
                <a:lnTo>
                  <a:pt x="2694625" y="0"/>
                </a:lnTo>
                <a:close/>
              </a:path>
              <a:path w="4235450" h="13335">
                <a:moveTo>
                  <a:pt x="2733056" y="0"/>
                </a:moveTo>
                <a:lnTo>
                  <a:pt x="2725939" y="0"/>
                </a:lnTo>
                <a:lnTo>
                  <a:pt x="2723092" y="2847"/>
                </a:lnTo>
                <a:lnTo>
                  <a:pt x="2723092" y="9967"/>
                </a:lnTo>
                <a:lnTo>
                  <a:pt x="2725939" y="12815"/>
                </a:lnTo>
                <a:lnTo>
                  <a:pt x="2733056" y="12815"/>
                </a:lnTo>
                <a:lnTo>
                  <a:pt x="2735902" y="9967"/>
                </a:lnTo>
                <a:lnTo>
                  <a:pt x="2735902" y="2847"/>
                </a:lnTo>
                <a:lnTo>
                  <a:pt x="2733056" y="0"/>
                </a:lnTo>
                <a:close/>
              </a:path>
              <a:path w="4235450" h="13335">
                <a:moveTo>
                  <a:pt x="2771487" y="0"/>
                </a:moveTo>
                <a:lnTo>
                  <a:pt x="2764459" y="0"/>
                </a:lnTo>
                <a:lnTo>
                  <a:pt x="2761523" y="2847"/>
                </a:lnTo>
                <a:lnTo>
                  <a:pt x="2761523" y="9967"/>
                </a:lnTo>
                <a:lnTo>
                  <a:pt x="2764459" y="12815"/>
                </a:lnTo>
                <a:lnTo>
                  <a:pt x="2771487" y="12815"/>
                </a:lnTo>
                <a:lnTo>
                  <a:pt x="2774422" y="9967"/>
                </a:lnTo>
                <a:lnTo>
                  <a:pt x="2774422" y="2847"/>
                </a:lnTo>
                <a:lnTo>
                  <a:pt x="2771487" y="0"/>
                </a:lnTo>
                <a:close/>
              </a:path>
              <a:path w="4235450" h="13335">
                <a:moveTo>
                  <a:pt x="2809918" y="0"/>
                </a:moveTo>
                <a:lnTo>
                  <a:pt x="2802890" y="0"/>
                </a:lnTo>
                <a:lnTo>
                  <a:pt x="2800043" y="2847"/>
                </a:lnTo>
                <a:lnTo>
                  <a:pt x="2800043" y="9967"/>
                </a:lnTo>
                <a:lnTo>
                  <a:pt x="2802890" y="12815"/>
                </a:lnTo>
                <a:lnTo>
                  <a:pt x="2809918" y="12815"/>
                </a:lnTo>
                <a:lnTo>
                  <a:pt x="2812854" y="9967"/>
                </a:lnTo>
                <a:lnTo>
                  <a:pt x="2812854" y="2847"/>
                </a:lnTo>
                <a:lnTo>
                  <a:pt x="2809918" y="0"/>
                </a:lnTo>
                <a:close/>
              </a:path>
              <a:path w="4235450" h="13335">
                <a:moveTo>
                  <a:pt x="2848438" y="0"/>
                </a:moveTo>
                <a:lnTo>
                  <a:pt x="2841321" y="0"/>
                </a:lnTo>
                <a:lnTo>
                  <a:pt x="2838474" y="2847"/>
                </a:lnTo>
                <a:lnTo>
                  <a:pt x="2838474" y="9967"/>
                </a:lnTo>
                <a:lnTo>
                  <a:pt x="2841321" y="12815"/>
                </a:lnTo>
                <a:lnTo>
                  <a:pt x="2848438" y="12815"/>
                </a:lnTo>
                <a:lnTo>
                  <a:pt x="2851285" y="9967"/>
                </a:lnTo>
                <a:lnTo>
                  <a:pt x="2851285" y="2847"/>
                </a:lnTo>
                <a:lnTo>
                  <a:pt x="2848438" y="0"/>
                </a:lnTo>
                <a:close/>
              </a:path>
              <a:path w="4235450" h="13335">
                <a:moveTo>
                  <a:pt x="2886869" y="0"/>
                </a:moveTo>
                <a:lnTo>
                  <a:pt x="2879752" y="0"/>
                </a:lnTo>
                <a:lnTo>
                  <a:pt x="2876905" y="2847"/>
                </a:lnTo>
                <a:lnTo>
                  <a:pt x="2876905" y="9967"/>
                </a:lnTo>
                <a:lnTo>
                  <a:pt x="2879752" y="12815"/>
                </a:lnTo>
                <a:lnTo>
                  <a:pt x="2886869" y="12815"/>
                </a:lnTo>
                <a:lnTo>
                  <a:pt x="2889716" y="9967"/>
                </a:lnTo>
                <a:lnTo>
                  <a:pt x="2889716" y="2847"/>
                </a:lnTo>
                <a:lnTo>
                  <a:pt x="2886869" y="0"/>
                </a:lnTo>
                <a:close/>
              </a:path>
              <a:path w="4235450" h="13335">
                <a:moveTo>
                  <a:pt x="2925300" y="0"/>
                </a:moveTo>
                <a:lnTo>
                  <a:pt x="2918183" y="0"/>
                </a:lnTo>
                <a:lnTo>
                  <a:pt x="2915336" y="2847"/>
                </a:lnTo>
                <a:lnTo>
                  <a:pt x="2915336" y="9967"/>
                </a:lnTo>
                <a:lnTo>
                  <a:pt x="2918183" y="12815"/>
                </a:lnTo>
                <a:lnTo>
                  <a:pt x="2925300" y="12815"/>
                </a:lnTo>
                <a:lnTo>
                  <a:pt x="2928147" y="9967"/>
                </a:lnTo>
                <a:lnTo>
                  <a:pt x="2928147" y="2847"/>
                </a:lnTo>
                <a:lnTo>
                  <a:pt x="2925300" y="0"/>
                </a:lnTo>
                <a:close/>
              </a:path>
              <a:path w="4235450" h="13335">
                <a:moveTo>
                  <a:pt x="2963731" y="0"/>
                </a:moveTo>
                <a:lnTo>
                  <a:pt x="2956614" y="0"/>
                </a:lnTo>
                <a:lnTo>
                  <a:pt x="2953768" y="2847"/>
                </a:lnTo>
                <a:lnTo>
                  <a:pt x="2953768" y="9967"/>
                </a:lnTo>
                <a:lnTo>
                  <a:pt x="2956614" y="12815"/>
                </a:lnTo>
                <a:lnTo>
                  <a:pt x="2963731" y="12815"/>
                </a:lnTo>
                <a:lnTo>
                  <a:pt x="2966578" y="9967"/>
                </a:lnTo>
                <a:lnTo>
                  <a:pt x="2966578" y="2847"/>
                </a:lnTo>
                <a:lnTo>
                  <a:pt x="2963731" y="0"/>
                </a:lnTo>
                <a:close/>
              </a:path>
              <a:path w="4235450" h="13335">
                <a:moveTo>
                  <a:pt x="3002162" y="0"/>
                </a:moveTo>
                <a:lnTo>
                  <a:pt x="2995045" y="0"/>
                </a:lnTo>
                <a:lnTo>
                  <a:pt x="2992199" y="2847"/>
                </a:lnTo>
                <a:lnTo>
                  <a:pt x="2992199" y="9967"/>
                </a:lnTo>
                <a:lnTo>
                  <a:pt x="2995045" y="12815"/>
                </a:lnTo>
                <a:lnTo>
                  <a:pt x="3002162" y="12815"/>
                </a:lnTo>
                <a:lnTo>
                  <a:pt x="3005009" y="9967"/>
                </a:lnTo>
                <a:lnTo>
                  <a:pt x="3005009" y="2847"/>
                </a:lnTo>
                <a:lnTo>
                  <a:pt x="3002162" y="0"/>
                </a:lnTo>
                <a:close/>
              </a:path>
              <a:path w="4235450" h="13335">
                <a:moveTo>
                  <a:pt x="3040593" y="0"/>
                </a:moveTo>
                <a:lnTo>
                  <a:pt x="3033565" y="0"/>
                </a:lnTo>
                <a:lnTo>
                  <a:pt x="3030630" y="2847"/>
                </a:lnTo>
                <a:lnTo>
                  <a:pt x="3030630" y="9967"/>
                </a:lnTo>
                <a:lnTo>
                  <a:pt x="3033565" y="12815"/>
                </a:lnTo>
                <a:lnTo>
                  <a:pt x="3040593" y="12815"/>
                </a:lnTo>
                <a:lnTo>
                  <a:pt x="3043529" y="9967"/>
                </a:lnTo>
                <a:lnTo>
                  <a:pt x="3043529" y="2847"/>
                </a:lnTo>
                <a:lnTo>
                  <a:pt x="3040593" y="0"/>
                </a:lnTo>
                <a:close/>
              </a:path>
              <a:path w="4235450" h="13335">
                <a:moveTo>
                  <a:pt x="3079024" y="0"/>
                </a:moveTo>
                <a:lnTo>
                  <a:pt x="3071997" y="0"/>
                </a:lnTo>
                <a:lnTo>
                  <a:pt x="3069150" y="2847"/>
                </a:lnTo>
                <a:lnTo>
                  <a:pt x="3069150" y="9967"/>
                </a:lnTo>
                <a:lnTo>
                  <a:pt x="3071997" y="12815"/>
                </a:lnTo>
                <a:lnTo>
                  <a:pt x="3079024" y="12815"/>
                </a:lnTo>
                <a:lnTo>
                  <a:pt x="3081960" y="9967"/>
                </a:lnTo>
                <a:lnTo>
                  <a:pt x="3081960" y="2847"/>
                </a:lnTo>
                <a:lnTo>
                  <a:pt x="3079024" y="0"/>
                </a:lnTo>
                <a:close/>
              </a:path>
              <a:path w="4235450" h="13335">
                <a:moveTo>
                  <a:pt x="3117545" y="0"/>
                </a:moveTo>
                <a:lnTo>
                  <a:pt x="3110428" y="0"/>
                </a:lnTo>
                <a:lnTo>
                  <a:pt x="3107581" y="2847"/>
                </a:lnTo>
                <a:lnTo>
                  <a:pt x="3107581" y="9967"/>
                </a:lnTo>
                <a:lnTo>
                  <a:pt x="3110428" y="12815"/>
                </a:lnTo>
                <a:lnTo>
                  <a:pt x="3117545" y="12815"/>
                </a:lnTo>
                <a:lnTo>
                  <a:pt x="3120391" y="9967"/>
                </a:lnTo>
                <a:lnTo>
                  <a:pt x="3120391" y="2847"/>
                </a:lnTo>
                <a:lnTo>
                  <a:pt x="3117545" y="0"/>
                </a:lnTo>
                <a:close/>
              </a:path>
              <a:path w="4235450" h="13335">
                <a:moveTo>
                  <a:pt x="3155976" y="0"/>
                </a:moveTo>
                <a:lnTo>
                  <a:pt x="3148859" y="0"/>
                </a:lnTo>
                <a:lnTo>
                  <a:pt x="3146012" y="2847"/>
                </a:lnTo>
                <a:lnTo>
                  <a:pt x="3146012" y="9967"/>
                </a:lnTo>
                <a:lnTo>
                  <a:pt x="3148859" y="12815"/>
                </a:lnTo>
                <a:lnTo>
                  <a:pt x="3155976" y="12815"/>
                </a:lnTo>
                <a:lnTo>
                  <a:pt x="3158822" y="9967"/>
                </a:lnTo>
                <a:lnTo>
                  <a:pt x="3158822" y="2847"/>
                </a:lnTo>
                <a:lnTo>
                  <a:pt x="3155976" y="0"/>
                </a:lnTo>
                <a:close/>
              </a:path>
              <a:path w="4235450" h="13335">
                <a:moveTo>
                  <a:pt x="3194407" y="0"/>
                </a:moveTo>
                <a:lnTo>
                  <a:pt x="3187290" y="0"/>
                </a:lnTo>
                <a:lnTo>
                  <a:pt x="3184443" y="2847"/>
                </a:lnTo>
                <a:lnTo>
                  <a:pt x="3184443" y="9967"/>
                </a:lnTo>
                <a:lnTo>
                  <a:pt x="3187290" y="12815"/>
                </a:lnTo>
                <a:lnTo>
                  <a:pt x="3194407" y="12815"/>
                </a:lnTo>
                <a:lnTo>
                  <a:pt x="3197254" y="9967"/>
                </a:lnTo>
                <a:lnTo>
                  <a:pt x="3197254" y="2847"/>
                </a:lnTo>
                <a:lnTo>
                  <a:pt x="3194407" y="0"/>
                </a:lnTo>
                <a:close/>
              </a:path>
              <a:path w="4235450" h="13335">
                <a:moveTo>
                  <a:pt x="3232838" y="0"/>
                </a:moveTo>
                <a:lnTo>
                  <a:pt x="3225721" y="0"/>
                </a:lnTo>
                <a:lnTo>
                  <a:pt x="3222874" y="2847"/>
                </a:lnTo>
                <a:lnTo>
                  <a:pt x="3222874" y="9967"/>
                </a:lnTo>
                <a:lnTo>
                  <a:pt x="3225721" y="12815"/>
                </a:lnTo>
                <a:lnTo>
                  <a:pt x="3232838" y="12815"/>
                </a:lnTo>
                <a:lnTo>
                  <a:pt x="3235685" y="9967"/>
                </a:lnTo>
                <a:lnTo>
                  <a:pt x="3235685" y="2847"/>
                </a:lnTo>
                <a:lnTo>
                  <a:pt x="3232838" y="0"/>
                </a:lnTo>
                <a:close/>
              </a:path>
              <a:path w="4235450" h="13335">
                <a:moveTo>
                  <a:pt x="3271269" y="0"/>
                </a:moveTo>
                <a:lnTo>
                  <a:pt x="3264152" y="0"/>
                </a:lnTo>
                <a:lnTo>
                  <a:pt x="3261305" y="2847"/>
                </a:lnTo>
                <a:lnTo>
                  <a:pt x="3261305" y="9967"/>
                </a:lnTo>
                <a:lnTo>
                  <a:pt x="3264152" y="12815"/>
                </a:lnTo>
                <a:lnTo>
                  <a:pt x="3271269" y="12815"/>
                </a:lnTo>
                <a:lnTo>
                  <a:pt x="3274116" y="9967"/>
                </a:lnTo>
                <a:lnTo>
                  <a:pt x="3274116" y="2847"/>
                </a:lnTo>
                <a:lnTo>
                  <a:pt x="3271269" y="0"/>
                </a:lnTo>
                <a:close/>
              </a:path>
              <a:path w="4235450" h="13335">
                <a:moveTo>
                  <a:pt x="3309700" y="0"/>
                </a:moveTo>
                <a:lnTo>
                  <a:pt x="3302672" y="0"/>
                </a:lnTo>
                <a:lnTo>
                  <a:pt x="3299736" y="2847"/>
                </a:lnTo>
                <a:lnTo>
                  <a:pt x="3299736" y="9967"/>
                </a:lnTo>
                <a:lnTo>
                  <a:pt x="3302672" y="12815"/>
                </a:lnTo>
                <a:lnTo>
                  <a:pt x="3309700" y="12815"/>
                </a:lnTo>
                <a:lnTo>
                  <a:pt x="3312636" y="9967"/>
                </a:lnTo>
                <a:lnTo>
                  <a:pt x="3312636" y="2847"/>
                </a:lnTo>
                <a:lnTo>
                  <a:pt x="3309700" y="0"/>
                </a:lnTo>
                <a:close/>
              </a:path>
              <a:path w="4235450" h="13335">
                <a:moveTo>
                  <a:pt x="3348131" y="0"/>
                </a:moveTo>
                <a:lnTo>
                  <a:pt x="3341103" y="0"/>
                </a:lnTo>
                <a:lnTo>
                  <a:pt x="3338256" y="2847"/>
                </a:lnTo>
                <a:lnTo>
                  <a:pt x="3338256" y="9967"/>
                </a:lnTo>
                <a:lnTo>
                  <a:pt x="3341103" y="12815"/>
                </a:lnTo>
                <a:lnTo>
                  <a:pt x="3348131" y="12815"/>
                </a:lnTo>
                <a:lnTo>
                  <a:pt x="3351067" y="9967"/>
                </a:lnTo>
                <a:lnTo>
                  <a:pt x="3351067" y="2847"/>
                </a:lnTo>
                <a:lnTo>
                  <a:pt x="3348131" y="0"/>
                </a:lnTo>
                <a:close/>
              </a:path>
              <a:path w="4235450" h="13335">
                <a:moveTo>
                  <a:pt x="3386651" y="0"/>
                </a:moveTo>
                <a:lnTo>
                  <a:pt x="3379534" y="0"/>
                </a:lnTo>
                <a:lnTo>
                  <a:pt x="3376688" y="2847"/>
                </a:lnTo>
                <a:lnTo>
                  <a:pt x="3376688" y="9967"/>
                </a:lnTo>
                <a:lnTo>
                  <a:pt x="3379534" y="12815"/>
                </a:lnTo>
                <a:lnTo>
                  <a:pt x="3386651" y="12815"/>
                </a:lnTo>
                <a:lnTo>
                  <a:pt x="3389498" y="9967"/>
                </a:lnTo>
                <a:lnTo>
                  <a:pt x="3389498" y="2847"/>
                </a:lnTo>
                <a:lnTo>
                  <a:pt x="3386651" y="0"/>
                </a:lnTo>
                <a:close/>
              </a:path>
              <a:path w="4235450" h="13335">
                <a:moveTo>
                  <a:pt x="3425082" y="0"/>
                </a:moveTo>
                <a:lnTo>
                  <a:pt x="3417965" y="0"/>
                </a:lnTo>
                <a:lnTo>
                  <a:pt x="3415119" y="2847"/>
                </a:lnTo>
                <a:lnTo>
                  <a:pt x="3415119" y="9967"/>
                </a:lnTo>
                <a:lnTo>
                  <a:pt x="3417965" y="12815"/>
                </a:lnTo>
                <a:lnTo>
                  <a:pt x="3425082" y="12815"/>
                </a:lnTo>
                <a:lnTo>
                  <a:pt x="3427929" y="9967"/>
                </a:lnTo>
                <a:lnTo>
                  <a:pt x="3427929" y="2847"/>
                </a:lnTo>
                <a:lnTo>
                  <a:pt x="3425082" y="0"/>
                </a:lnTo>
                <a:close/>
              </a:path>
              <a:path w="4235450" h="13335">
                <a:moveTo>
                  <a:pt x="3463513" y="0"/>
                </a:moveTo>
                <a:lnTo>
                  <a:pt x="3456397" y="0"/>
                </a:lnTo>
                <a:lnTo>
                  <a:pt x="3453550" y="2847"/>
                </a:lnTo>
                <a:lnTo>
                  <a:pt x="3453550" y="9967"/>
                </a:lnTo>
                <a:lnTo>
                  <a:pt x="3456397" y="12815"/>
                </a:lnTo>
                <a:lnTo>
                  <a:pt x="3463513" y="12815"/>
                </a:lnTo>
                <a:lnTo>
                  <a:pt x="3466360" y="9967"/>
                </a:lnTo>
                <a:lnTo>
                  <a:pt x="3466360" y="2847"/>
                </a:lnTo>
                <a:lnTo>
                  <a:pt x="3463513" y="0"/>
                </a:lnTo>
                <a:close/>
              </a:path>
              <a:path w="4235450" h="13335">
                <a:moveTo>
                  <a:pt x="3501945" y="0"/>
                </a:moveTo>
                <a:lnTo>
                  <a:pt x="3494828" y="0"/>
                </a:lnTo>
                <a:lnTo>
                  <a:pt x="3491981" y="2847"/>
                </a:lnTo>
                <a:lnTo>
                  <a:pt x="3491981" y="9967"/>
                </a:lnTo>
                <a:lnTo>
                  <a:pt x="3494828" y="12815"/>
                </a:lnTo>
                <a:lnTo>
                  <a:pt x="3501945" y="12815"/>
                </a:lnTo>
                <a:lnTo>
                  <a:pt x="3504791" y="9967"/>
                </a:lnTo>
                <a:lnTo>
                  <a:pt x="3504791" y="2847"/>
                </a:lnTo>
                <a:lnTo>
                  <a:pt x="3501945" y="0"/>
                </a:lnTo>
                <a:close/>
              </a:path>
              <a:path w="4235450" h="13335">
                <a:moveTo>
                  <a:pt x="3540376" y="0"/>
                </a:moveTo>
                <a:lnTo>
                  <a:pt x="3533348" y="0"/>
                </a:lnTo>
                <a:lnTo>
                  <a:pt x="3530412" y="2847"/>
                </a:lnTo>
                <a:lnTo>
                  <a:pt x="3530412" y="9967"/>
                </a:lnTo>
                <a:lnTo>
                  <a:pt x="3533348" y="12815"/>
                </a:lnTo>
                <a:lnTo>
                  <a:pt x="3540376" y="12815"/>
                </a:lnTo>
                <a:lnTo>
                  <a:pt x="3543222" y="9967"/>
                </a:lnTo>
                <a:lnTo>
                  <a:pt x="3543222" y="2847"/>
                </a:lnTo>
                <a:lnTo>
                  <a:pt x="3540376" y="0"/>
                </a:lnTo>
                <a:close/>
              </a:path>
              <a:path w="4235450" h="13335">
                <a:moveTo>
                  <a:pt x="3578807" y="0"/>
                </a:moveTo>
                <a:lnTo>
                  <a:pt x="3571779" y="0"/>
                </a:lnTo>
                <a:lnTo>
                  <a:pt x="3568843" y="2847"/>
                </a:lnTo>
                <a:lnTo>
                  <a:pt x="3568843" y="9967"/>
                </a:lnTo>
                <a:lnTo>
                  <a:pt x="3571779" y="12815"/>
                </a:lnTo>
                <a:lnTo>
                  <a:pt x="3578807" y="12815"/>
                </a:lnTo>
                <a:lnTo>
                  <a:pt x="3581742" y="9967"/>
                </a:lnTo>
                <a:lnTo>
                  <a:pt x="3581742" y="2847"/>
                </a:lnTo>
                <a:lnTo>
                  <a:pt x="3578807" y="0"/>
                </a:lnTo>
                <a:close/>
              </a:path>
              <a:path w="4235450" h="13335">
                <a:moveTo>
                  <a:pt x="3617238" y="0"/>
                </a:moveTo>
                <a:lnTo>
                  <a:pt x="3610210" y="0"/>
                </a:lnTo>
                <a:lnTo>
                  <a:pt x="3607363" y="2847"/>
                </a:lnTo>
                <a:lnTo>
                  <a:pt x="3607363" y="9967"/>
                </a:lnTo>
                <a:lnTo>
                  <a:pt x="3610210" y="12815"/>
                </a:lnTo>
                <a:lnTo>
                  <a:pt x="3617238" y="12815"/>
                </a:lnTo>
                <a:lnTo>
                  <a:pt x="3620174" y="9967"/>
                </a:lnTo>
                <a:lnTo>
                  <a:pt x="3620174" y="2847"/>
                </a:lnTo>
                <a:lnTo>
                  <a:pt x="3617238" y="0"/>
                </a:lnTo>
                <a:close/>
              </a:path>
              <a:path w="4235450" h="13335">
                <a:moveTo>
                  <a:pt x="3655758" y="0"/>
                </a:moveTo>
                <a:lnTo>
                  <a:pt x="3648641" y="0"/>
                </a:lnTo>
                <a:lnTo>
                  <a:pt x="3645794" y="2847"/>
                </a:lnTo>
                <a:lnTo>
                  <a:pt x="3645794" y="9967"/>
                </a:lnTo>
                <a:lnTo>
                  <a:pt x="3648641" y="12815"/>
                </a:lnTo>
                <a:lnTo>
                  <a:pt x="3655758" y="12815"/>
                </a:lnTo>
                <a:lnTo>
                  <a:pt x="3658605" y="9967"/>
                </a:lnTo>
                <a:lnTo>
                  <a:pt x="3658605" y="2847"/>
                </a:lnTo>
                <a:lnTo>
                  <a:pt x="3655758" y="0"/>
                </a:lnTo>
                <a:close/>
              </a:path>
              <a:path w="4235450" h="13335">
                <a:moveTo>
                  <a:pt x="3694189" y="0"/>
                </a:moveTo>
                <a:lnTo>
                  <a:pt x="3687072" y="0"/>
                </a:lnTo>
                <a:lnTo>
                  <a:pt x="3684225" y="2847"/>
                </a:lnTo>
                <a:lnTo>
                  <a:pt x="3684225" y="9967"/>
                </a:lnTo>
                <a:lnTo>
                  <a:pt x="3687072" y="12815"/>
                </a:lnTo>
                <a:lnTo>
                  <a:pt x="3694189" y="12815"/>
                </a:lnTo>
                <a:lnTo>
                  <a:pt x="3697036" y="9967"/>
                </a:lnTo>
                <a:lnTo>
                  <a:pt x="3697036" y="2847"/>
                </a:lnTo>
                <a:lnTo>
                  <a:pt x="3694189" y="0"/>
                </a:lnTo>
                <a:close/>
              </a:path>
              <a:path w="4235450" h="13335">
                <a:moveTo>
                  <a:pt x="3732620" y="0"/>
                </a:moveTo>
                <a:lnTo>
                  <a:pt x="3725503" y="0"/>
                </a:lnTo>
                <a:lnTo>
                  <a:pt x="3722656" y="2847"/>
                </a:lnTo>
                <a:lnTo>
                  <a:pt x="3722656" y="9967"/>
                </a:lnTo>
                <a:lnTo>
                  <a:pt x="3725503" y="12815"/>
                </a:lnTo>
                <a:lnTo>
                  <a:pt x="3732620" y="12815"/>
                </a:lnTo>
                <a:lnTo>
                  <a:pt x="3735467" y="9967"/>
                </a:lnTo>
                <a:lnTo>
                  <a:pt x="3735467" y="2847"/>
                </a:lnTo>
                <a:lnTo>
                  <a:pt x="3732620" y="0"/>
                </a:lnTo>
                <a:close/>
              </a:path>
              <a:path w="4235450" h="13335">
                <a:moveTo>
                  <a:pt x="3771051" y="0"/>
                </a:moveTo>
                <a:lnTo>
                  <a:pt x="3763934" y="0"/>
                </a:lnTo>
                <a:lnTo>
                  <a:pt x="3761088" y="2847"/>
                </a:lnTo>
                <a:lnTo>
                  <a:pt x="3761088" y="9967"/>
                </a:lnTo>
                <a:lnTo>
                  <a:pt x="3763934" y="12815"/>
                </a:lnTo>
                <a:lnTo>
                  <a:pt x="3771051" y="12815"/>
                </a:lnTo>
                <a:lnTo>
                  <a:pt x="3773898" y="9967"/>
                </a:lnTo>
                <a:lnTo>
                  <a:pt x="3773898" y="2847"/>
                </a:lnTo>
                <a:lnTo>
                  <a:pt x="3771051" y="0"/>
                </a:lnTo>
                <a:close/>
              </a:path>
              <a:path w="4235450" h="13335">
                <a:moveTo>
                  <a:pt x="3809482" y="0"/>
                </a:moveTo>
                <a:lnTo>
                  <a:pt x="3802454" y="0"/>
                </a:lnTo>
                <a:lnTo>
                  <a:pt x="3799519" y="2847"/>
                </a:lnTo>
                <a:lnTo>
                  <a:pt x="3799519" y="9967"/>
                </a:lnTo>
                <a:lnTo>
                  <a:pt x="3802454" y="12815"/>
                </a:lnTo>
                <a:lnTo>
                  <a:pt x="3809482" y="12815"/>
                </a:lnTo>
                <a:lnTo>
                  <a:pt x="3812329" y="9967"/>
                </a:lnTo>
                <a:lnTo>
                  <a:pt x="3812329" y="2847"/>
                </a:lnTo>
                <a:lnTo>
                  <a:pt x="3809482" y="0"/>
                </a:lnTo>
                <a:close/>
              </a:path>
              <a:path w="4235450" h="13335">
                <a:moveTo>
                  <a:pt x="3847913" y="0"/>
                </a:moveTo>
                <a:lnTo>
                  <a:pt x="3840885" y="0"/>
                </a:lnTo>
                <a:lnTo>
                  <a:pt x="3837950" y="2847"/>
                </a:lnTo>
                <a:lnTo>
                  <a:pt x="3837950" y="9967"/>
                </a:lnTo>
                <a:lnTo>
                  <a:pt x="3840885" y="12815"/>
                </a:lnTo>
                <a:lnTo>
                  <a:pt x="3847913" y="12815"/>
                </a:lnTo>
                <a:lnTo>
                  <a:pt x="3850849" y="9967"/>
                </a:lnTo>
                <a:lnTo>
                  <a:pt x="3850849" y="2847"/>
                </a:lnTo>
                <a:lnTo>
                  <a:pt x="3847913" y="0"/>
                </a:lnTo>
                <a:close/>
              </a:path>
              <a:path w="4235450" h="13335">
                <a:moveTo>
                  <a:pt x="3886433" y="0"/>
                </a:moveTo>
                <a:lnTo>
                  <a:pt x="3879317" y="0"/>
                </a:lnTo>
                <a:lnTo>
                  <a:pt x="3876470" y="2847"/>
                </a:lnTo>
                <a:lnTo>
                  <a:pt x="3876470" y="9967"/>
                </a:lnTo>
                <a:lnTo>
                  <a:pt x="3879317" y="12815"/>
                </a:lnTo>
                <a:lnTo>
                  <a:pt x="3886433" y="12815"/>
                </a:lnTo>
                <a:lnTo>
                  <a:pt x="3889280" y="9967"/>
                </a:lnTo>
                <a:lnTo>
                  <a:pt x="3889280" y="2847"/>
                </a:lnTo>
                <a:lnTo>
                  <a:pt x="3886433" y="0"/>
                </a:lnTo>
                <a:close/>
              </a:path>
              <a:path w="4235450" h="13335">
                <a:moveTo>
                  <a:pt x="3924865" y="0"/>
                </a:moveTo>
                <a:lnTo>
                  <a:pt x="3917748" y="0"/>
                </a:lnTo>
                <a:lnTo>
                  <a:pt x="3914901" y="2847"/>
                </a:lnTo>
                <a:lnTo>
                  <a:pt x="3914901" y="9967"/>
                </a:lnTo>
                <a:lnTo>
                  <a:pt x="3917748" y="12815"/>
                </a:lnTo>
                <a:lnTo>
                  <a:pt x="3924865" y="12815"/>
                </a:lnTo>
                <a:lnTo>
                  <a:pt x="3927711" y="9967"/>
                </a:lnTo>
                <a:lnTo>
                  <a:pt x="3927711" y="2847"/>
                </a:lnTo>
                <a:lnTo>
                  <a:pt x="3924865" y="0"/>
                </a:lnTo>
                <a:close/>
              </a:path>
              <a:path w="4235450" h="13335">
                <a:moveTo>
                  <a:pt x="3963296" y="0"/>
                </a:moveTo>
                <a:lnTo>
                  <a:pt x="3956179" y="0"/>
                </a:lnTo>
                <a:lnTo>
                  <a:pt x="3953332" y="2847"/>
                </a:lnTo>
                <a:lnTo>
                  <a:pt x="3953332" y="9967"/>
                </a:lnTo>
                <a:lnTo>
                  <a:pt x="3956179" y="12815"/>
                </a:lnTo>
                <a:lnTo>
                  <a:pt x="3963296" y="12815"/>
                </a:lnTo>
                <a:lnTo>
                  <a:pt x="3966142" y="9967"/>
                </a:lnTo>
                <a:lnTo>
                  <a:pt x="3966142" y="2847"/>
                </a:lnTo>
                <a:lnTo>
                  <a:pt x="3963296" y="0"/>
                </a:lnTo>
                <a:close/>
              </a:path>
              <a:path w="4235450" h="13335">
                <a:moveTo>
                  <a:pt x="4001727" y="0"/>
                </a:moveTo>
                <a:lnTo>
                  <a:pt x="3994610" y="0"/>
                </a:lnTo>
                <a:lnTo>
                  <a:pt x="3991763" y="2847"/>
                </a:lnTo>
                <a:lnTo>
                  <a:pt x="3991763" y="9967"/>
                </a:lnTo>
                <a:lnTo>
                  <a:pt x="3994610" y="12815"/>
                </a:lnTo>
                <a:lnTo>
                  <a:pt x="4001727" y="12815"/>
                </a:lnTo>
                <a:lnTo>
                  <a:pt x="4004573" y="9967"/>
                </a:lnTo>
                <a:lnTo>
                  <a:pt x="4004573" y="2847"/>
                </a:lnTo>
                <a:lnTo>
                  <a:pt x="4001727" y="0"/>
                </a:lnTo>
                <a:close/>
              </a:path>
              <a:path w="4235450" h="13335">
                <a:moveTo>
                  <a:pt x="4040158" y="0"/>
                </a:moveTo>
                <a:lnTo>
                  <a:pt x="4033041" y="0"/>
                </a:lnTo>
                <a:lnTo>
                  <a:pt x="4030194" y="2847"/>
                </a:lnTo>
                <a:lnTo>
                  <a:pt x="4030194" y="9967"/>
                </a:lnTo>
                <a:lnTo>
                  <a:pt x="4033041" y="12815"/>
                </a:lnTo>
                <a:lnTo>
                  <a:pt x="4040158" y="12815"/>
                </a:lnTo>
                <a:lnTo>
                  <a:pt x="4043005" y="9967"/>
                </a:lnTo>
                <a:lnTo>
                  <a:pt x="4043005" y="2847"/>
                </a:lnTo>
                <a:lnTo>
                  <a:pt x="4040158" y="0"/>
                </a:lnTo>
                <a:close/>
              </a:path>
              <a:path w="4235450" h="13335">
                <a:moveTo>
                  <a:pt x="4078589" y="0"/>
                </a:moveTo>
                <a:lnTo>
                  <a:pt x="4071561" y="0"/>
                </a:lnTo>
                <a:lnTo>
                  <a:pt x="4068625" y="2847"/>
                </a:lnTo>
                <a:lnTo>
                  <a:pt x="4068625" y="9967"/>
                </a:lnTo>
                <a:lnTo>
                  <a:pt x="4071561" y="12815"/>
                </a:lnTo>
                <a:lnTo>
                  <a:pt x="4078589" y="12815"/>
                </a:lnTo>
                <a:lnTo>
                  <a:pt x="4081436" y="9967"/>
                </a:lnTo>
                <a:lnTo>
                  <a:pt x="4081436" y="2847"/>
                </a:lnTo>
                <a:lnTo>
                  <a:pt x="4078589" y="0"/>
                </a:lnTo>
                <a:close/>
              </a:path>
              <a:path w="4235450" h="13335">
                <a:moveTo>
                  <a:pt x="4117020" y="0"/>
                </a:moveTo>
                <a:lnTo>
                  <a:pt x="4109992" y="0"/>
                </a:lnTo>
                <a:lnTo>
                  <a:pt x="4107145" y="2847"/>
                </a:lnTo>
                <a:lnTo>
                  <a:pt x="4107145" y="9967"/>
                </a:lnTo>
                <a:lnTo>
                  <a:pt x="4109992" y="12815"/>
                </a:lnTo>
                <a:lnTo>
                  <a:pt x="4117020" y="12815"/>
                </a:lnTo>
                <a:lnTo>
                  <a:pt x="4119956" y="9967"/>
                </a:lnTo>
                <a:lnTo>
                  <a:pt x="4119956" y="2847"/>
                </a:lnTo>
                <a:lnTo>
                  <a:pt x="4117020" y="0"/>
                </a:lnTo>
                <a:close/>
              </a:path>
              <a:path w="4235450" h="13335">
                <a:moveTo>
                  <a:pt x="4155540" y="0"/>
                </a:moveTo>
                <a:lnTo>
                  <a:pt x="4148423" y="0"/>
                </a:lnTo>
                <a:lnTo>
                  <a:pt x="4145576" y="2847"/>
                </a:lnTo>
                <a:lnTo>
                  <a:pt x="4145576" y="9967"/>
                </a:lnTo>
                <a:lnTo>
                  <a:pt x="4148423" y="12815"/>
                </a:lnTo>
                <a:lnTo>
                  <a:pt x="4155540" y="12815"/>
                </a:lnTo>
                <a:lnTo>
                  <a:pt x="4158387" y="9967"/>
                </a:lnTo>
                <a:lnTo>
                  <a:pt x="4158387" y="2847"/>
                </a:lnTo>
                <a:lnTo>
                  <a:pt x="4155540" y="0"/>
                </a:lnTo>
                <a:close/>
              </a:path>
              <a:path w="4235450" h="13335">
                <a:moveTo>
                  <a:pt x="4193971" y="0"/>
                </a:moveTo>
                <a:lnTo>
                  <a:pt x="4186854" y="0"/>
                </a:lnTo>
                <a:lnTo>
                  <a:pt x="4184008" y="2847"/>
                </a:lnTo>
                <a:lnTo>
                  <a:pt x="4184008" y="9967"/>
                </a:lnTo>
                <a:lnTo>
                  <a:pt x="4186854" y="12815"/>
                </a:lnTo>
                <a:lnTo>
                  <a:pt x="4193971" y="12815"/>
                </a:lnTo>
                <a:lnTo>
                  <a:pt x="4196818" y="9967"/>
                </a:lnTo>
                <a:lnTo>
                  <a:pt x="4196818" y="2847"/>
                </a:lnTo>
                <a:lnTo>
                  <a:pt x="4193971" y="0"/>
                </a:lnTo>
                <a:close/>
              </a:path>
              <a:path w="4235450" h="13335">
                <a:moveTo>
                  <a:pt x="4232402" y="0"/>
                </a:moveTo>
                <a:lnTo>
                  <a:pt x="4225285" y="0"/>
                </a:lnTo>
                <a:lnTo>
                  <a:pt x="4222439" y="2847"/>
                </a:lnTo>
                <a:lnTo>
                  <a:pt x="4222439" y="9967"/>
                </a:lnTo>
                <a:lnTo>
                  <a:pt x="4225285" y="12815"/>
                </a:lnTo>
                <a:lnTo>
                  <a:pt x="4232402" y="12815"/>
                </a:lnTo>
                <a:lnTo>
                  <a:pt x="4235249" y="9967"/>
                </a:lnTo>
                <a:lnTo>
                  <a:pt x="4235249" y="2847"/>
                </a:lnTo>
                <a:lnTo>
                  <a:pt x="4232402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 descr=""/>
          <p:cNvSpPr txBox="1"/>
          <p:nvPr/>
        </p:nvSpPr>
        <p:spPr>
          <a:xfrm>
            <a:off x="1215117" y="4286935"/>
            <a:ext cx="639445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83870" algn="l"/>
              </a:tabLst>
            </a:pPr>
            <a:r>
              <a:rPr dirty="0" sz="750" spc="-10" b="1">
                <a:solidFill>
                  <a:srgbClr val="171717"/>
                </a:solidFill>
                <a:latin typeface="Arial"/>
                <a:cs typeface="Arial"/>
              </a:rPr>
              <a:t>NSCLC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BC</a:t>
            </a:r>
            <a:endParaRPr sz="750">
              <a:latin typeface="Arial"/>
              <a:cs typeface="Arial"/>
            </a:endParaRPr>
          </a:p>
        </p:txBody>
      </p:sp>
      <p:sp>
        <p:nvSpPr>
          <p:cNvPr id="199" name="object 199" descr=""/>
          <p:cNvSpPr txBox="1"/>
          <p:nvPr/>
        </p:nvSpPr>
        <p:spPr>
          <a:xfrm>
            <a:off x="2026440" y="4286935"/>
            <a:ext cx="579755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19100" algn="l"/>
              </a:tabLst>
            </a:pP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CRC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GU</a:t>
            </a:r>
            <a:endParaRPr sz="750">
              <a:latin typeface="Arial"/>
              <a:cs typeface="Arial"/>
            </a:endParaRPr>
          </a:p>
        </p:txBody>
      </p:sp>
      <p:sp>
        <p:nvSpPr>
          <p:cNvPr id="200" name="object 200" descr=""/>
          <p:cNvSpPr txBox="1"/>
          <p:nvPr/>
        </p:nvSpPr>
        <p:spPr>
          <a:xfrm>
            <a:off x="2813210" y="4286935"/>
            <a:ext cx="161925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NE</a:t>
            </a:r>
            <a:endParaRPr sz="750">
              <a:latin typeface="Arial"/>
              <a:cs typeface="Arial"/>
            </a:endParaRPr>
          </a:p>
        </p:txBody>
      </p:sp>
      <p:sp>
        <p:nvSpPr>
          <p:cNvPr id="201" name="object 201" descr=""/>
          <p:cNvSpPr txBox="1"/>
          <p:nvPr/>
        </p:nvSpPr>
        <p:spPr>
          <a:xfrm>
            <a:off x="3203926" y="4286935"/>
            <a:ext cx="1239520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33375" algn="l"/>
                <a:tab pos="1150620" algn="l"/>
              </a:tabLst>
            </a:pP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GI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	GYN</a:t>
            </a:r>
            <a:r>
              <a:rPr dirty="0" sz="750" spc="185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750" spc="-10" b="1">
                <a:solidFill>
                  <a:srgbClr val="171717"/>
                </a:solidFill>
                <a:latin typeface="Arial"/>
                <a:cs typeface="Arial"/>
              </a:rPr>
              <a:t>SCCHN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50" spc="-50" b="1">
                <a:solidFill>
                  <a:srgbClr val="171717"/>
                </a:solidFill>
                <a:latin typeface="Arial"/>
                <a:cs typeface="Arial"/>
              </a:rPr>
              <a:t>O</a:t>
            </a:r>
            <a:endParaRPr sz="750">
              <a:latin typeface="Arial"/>
              <a:cs typeface="Arial"/>
            </a:endParaRPr>
          </a:p>
        </p:txBody>
      </p:sp>
      <p:sp>
        <p:nvSpPr>
          <p:cNvPr id="202" name="object 202" descr=""/>
          <p:cNvSpPr txBox="1"/>
          <p:nvPr/>
        </p:nvSpPr>
        <p:spPr>
          <a:xfrm>
            <a:off x="4679253" y="4286935"/>
            <a:ext cx="177800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MN</a:t>
            </a:r>
            <a:endParaRPr sz="750">
              <a:latin typeface="Arial"/>
              <a:cs typeface="Arial"/>
            </a:endParaRPr>
          </a:p>
        </p:txBody>
      </p:sp>
      <p:sp>
        <p:nvSpPr>
          <p:cNvPr id="203" name="object 203" descr=""/>
          <p:cNvSpPr txBox="1"/>
          <p:nvPr/>
        </p:nvSpPr>
        <p:spPr>
          <a:xfrm>
            <a:off x="5056092" y="4286935"/>
            <a:ext cx="172720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ME</a:t>
            </a:r>
            <a:endParaRPr sz="750">
              <a:latin typeface="Arial"/>
              <a:cs typeface="Arial"/>
            </a:endParaRPr>
          </a:p>
        </p:txBody>
      </p:sp>
      <p:sp>
        <p:nvSpPr>
          <p:cNvPr id="204" name="object 204" descr=""/>
          <p:cNvSpPr/>
          <p:nvPr/>
        </p:nvSpPr>
        <p:spPr>
          <a:xfrm>
            <a:off x="1134935" y="4227448"/>
            <a:ext cx="4272280" cy="67310"/>
          </a:xfrm>
          <a:custGeom>
            <a:avLst/>
            <a:gdLst/>
            <a:ahLst/>
            <a:cxnLst/>
            <a:rect l="l" t="t" r="r" b="b"/>
            <a:pathLst>
              <a:path w="4272280" h="67310">
                <a:moveTo>
                  <a:pt x="4272254" y="0"/>
                </a:moveTo>
                <a:lnTo>
                  <a:pt x="0" y="0"/>
                </a:lnTo>
                <a:lnTo>
                  <a:pt x="0" y="8890"/>
                </a:lnTo>
                <a:lnTo>
                  <a:pt x="0" y="19050"/>
                </a:lnTo>
                <a:lnTo>
                  <a:pt x="249796" y="19050"/>
                </a:lnTo>
                <a:lnTo>
                  <a:pt x="249796" y="66852"/>
                </a:lnTo>
                <a:lnTo>
                  <a:pt x="269024" y="66852"/>
                </a:lnTo>
                <a:lnTo>
                  <a:pt x="269024" y="18796"/>
                </a:lnTo>
                <a:lnTo>
                  <a:pt x="624509" y="18796"/>
                </a:lnTo>
                <a:lnTo>
                  <a:pt x="624509" y="66852"/>
                </a:lnTo>
                <a:lnTo>
                  <a:pt x="643724" y="66852"/>
                </a:lnTo>
                <a:lnTo>
                  <a:pt x="643724" y="18796"/>
                </a:lnTo>
                <a:lnTo>
                  <a:pt x="999210" y="18796"/>
                </a:lnTo>
                <a:lnTo>
                  <a:pt x="999210" y="66852"/>
                </a:lnTo>
                <a:lnTo>
                  <a:pt x="1018425" y="66852"/>
                </a:lnTo>
                <a:lnTo>
                  <a:pt x="1018425" y="18796"/>
                </a:lnTo>
                <a:lnTo>
                  <a:pt x="1373911" y="18796"/>
                </a:lnTo>
                <a:lnTo>
                  <a:pt x="1373911" y="66852"/>
                </a:lnTo>
                <a:lnTo>
                  <a:pt x="1393126" y="66852"/>
                </a:lnTo>
                <a:lnTo>
                  <a:pt x="1393126" y="18796"/>
                </a:lnTo>
                <a:lnTo>
                  <a:pt x="1748612" y="18796"/>
                </a:lnTo>
                <a:lnTo>
                  <a:pt x="1748612" y="66852"/>
                </a:lnTo>
                <a:lnTo>
                  <a:pt x="1767827" y="66852"/>
                </a:lnTo>
                <a:lnTo>
                  <a:pt x="1767827" y="18796"/>
                </a:lnTo>
                <a:lnTo>
                  <a:pt x="2123313" y="18796"/>
                </a:lnTo>
                <a:lnTo>
                  <a:pt x="2123313" y="66852"/>
                </a:lnTo>
                <a:lnTo>
                  <a:pt x="2142528" y="66852"/>
                </a:lnTo>
                <a:lnTo>
                  <a:pt x="2142528" y="18796"/>
                </a:lnTo>
                <a:lnTo>
                  <a:pt x="2498026" y="18796"/>
                </a:lnTo>
                <a:lnTo>
                  <a:pt x="2498026" y="66852"/>
                </a:lnTo>
                <a:lnTo>
                  <a:pt x="2517241" y="66852"/>
                </a:lnTo>
                <a:lnTo>
                  <a:pt x="2517241" y="18796"/>
                </a:lnTo>
                <a:lnTo>
                  <a:pt x="2872727" y="18796"/>
                </a:lnTo>
                <a:lnTo>
                  <a:pt x="2872727" y="66852"/>
                </a:lnTo>
                <a:lnTo>
                  <a:pt x="2891942" y="66852"/>
                </a:lnTo>
                <a:lnTo>
                  <a:pt x="2891942" y="18796"/>
                </a:lnTo>
                <a:lnTo>
                  <a:pt x="3247428" y="18796"/>
                </a:lnTo>
                <a:lnTo>
                  <a:pt x="3247428" y="66852"/>
                </a:lnTo>
                <a:lnTo>
                  <a:pt x="3266643" y="66852"/>
                </a:lnTo>
                <a:lnTo>
                  <a:pt x="3266643" y="18796"/>
                </a:lnTo>
                <a:lnTo>
                  <a:pt x="3622129" y="18796"/>
                </a:lnTo>
                <a:lnTo>
                  <a:pt x="3622129" y="66852"/>
                </a:lnTo>
                <a:lnTo>
                  <a:pt x="3641344" y="66852"/>
                </a:lnTo>
                <a:lnTo>
                  <a:pt x="3641344" y="18796"/>
                </a:lnTo>
                <a:lnTo>
                  <a:pt x="3996829" y="18796"/>
                </a:lnTo>
                <a:lnTo>
                  <a:pt x="3996829" y="66852"/>
                </a:lnTo>
                <a:lnTo>
                  <a:pt x="4016044" y="66852"/>
                </a:lnTo>
                <a:lnTo>
                  <a:pt x="4016044" y="18796"/>
                </a:lnTo>
                <a:lnTo>
                  <a:pt x="4272254" y="18796"/>
                </a:lnTo>
                <a:lnTo>
                  <a:pt x="4272254" y="9182"/>
                </a:lnTo>
                <a:lnTo>
                  <a:pt x="249796" y="9182"/>
                </a:lnTo>
                <a:lnTo>
                  <a:pt x="249796" y="8890"/>
                </a:lnTo>
                <a:lnTo>
                  <a:pt x="4272254" y="8890"/>
                </a:lnTo>
                <a:lnTo>
                  <a:pt x="4272254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 descr=""/>
          <p:cNvSpPr txBox="1"/>
          <p:nvPr/>
        </p:nvSpPr>
        <p:spPr>
          <a:xfrm>
            <a:off x="1007393" y="3936824"/>
            <a:ext cx="80010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50" b="1">
                <a:solidFill>
                  <a:srgbClr val="171717"/>
                </a:solidFill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206" name="object 206" descr=""/>
          <p:cNvSpPr txBox="1"/>
          <p:nvPr/>
        </p:nvSpPr>
        <p:spPr>
          <a:xfrm>
            <a:off x="737228" y="3031199"/>
            <a:ext cx="351155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10" b="1">
                <a:solidFill>
                  <a:srgbClr val="171717"/>
                </a:solidFill>
                <a:latin typeface="Arial"/>
                <a:cs typeface="Arial"/>
              </a:rPr>
              <a:t>200000</a:t>
            </a:r>
            <a:endParaRPr sz="750">
              <a:latin typeface="Arial"/>
              <a:cs typeface="Arial"/>
            </a:endParaRPr>
          </a:p>
        </p:txBody>
      </p:sp>
      <p:sp>
        <p:nvSpPr>
          <p:cNvPr id="207" name="object 207" descr=""/>
          <p:cNvSpPr txBox="1"/>
          <p:nvPr/>
        </p:nvSpPr>
        <p:spPr>
          <a:xfrm>
            <a:off x="737228" y="2126641"/>
            <a:ext cx="351155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10" b="1">
                <a:solidFill>
                  <a:srgbClr val="171717"/>
                </a:solidFill>
                <a:latin typeface="Arial"/>
                <a:cs typeface="Arial"/>
              </a:rPr>
              <a:t>400000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208" name="object 208" descr=""/>
          <p:cNvGrpSpPr/>
          <p:nvPr/>
        </p:nvGrpSpPr>
        <p:grpSpPr>
          <a:xfrm>
            <a:off x="1086903" y="1511641"/>
            <a:ext cx="4179570" cy="2734945"/>
            <a:chOff x="1086903" y="1511641"/>
            <a:chExt cx="4179570" cy="2734945"/>
          </a:xfrm>
        </p:grpSpPr>
        <p:sp>
          <p:nvSpPr>
            <p:cNvPr id="209" name="object 209" descr=""/>
            <p:cNvSpPr/>
            <p:nvPr/>
          </p:nvSpPr>
          <p:spPr>
            <a:xfrm>
              <a:off x="1111453" y="1511642"/>
              <a:ext cx="43180" cy="2734945"/>
            </a:xfrm>
            <a:custGeom>
              <a:avLst/>
              <a:gdLst/>
              <a:ahLst/>
              <a:cxnLst/>
              <a:rect l="l" t="t" r="r" b="b"/>
              <a:pathLst>
                <a:path w="43180" h="2734945">
                  <a:moveTo>
                    <a:pt x="42697" y="0"/>
                  </a:moveTo>
                  <a:lnTo>
                    <a:pt x="23482" y="0"/>
                  </a:lnTo>
                  <a:lnTo>
                    <a:pt x="23482" y="47002"/>
                  </a:lnTo>
                  <a:lnTo>
                    <a:pt x="23482" y="66052"/>
                  </a:lnTo>
                  <a:lnTo>
                    <a:pt x="23482" y="2127999"/>
                  </a:lnTo>
                  <a:lnTo>
                    <a:pt x="0" y="2127999"/>
                  </a:lnTo>
                  <a:lnTo>
                    <a:pt x="0" y="2147227"/>
                  </a:lnTo>
                  <a:lnTo>
                    <a:pt x="23482" y="2147227"/>
                  </a:lnTo>
                  <a:lnTo>
                    <a:pt x="23482" y="2218779"/>
                  </a:lnTo>
                  <a:lnTo>
                    <a:pt x="0" y="2218779"/>
                  </a:lnTo>
                  <a:lnTo>
                    <a:pt x="0" y="2238006"/>
                  </a:lnTo>
                  <a:lnTo>
                    <a:pt x="23482" y="2238006"/>
                  </a:lnTo>
                  <a:lnTo>
                    <a:pt x="23482" y="2238184"/>
                  </a:lnTo>
                  <a:lnTo>
                    <a:pt x="23482" y="2309317"/>
                  </a:lnTo>
                  <a:lnTo>
                    <a:pt x="23482" y="2309558"/>
                  </a:lnTo>
                  <a:lnTo>
                    <a:pt x="0" y="2309558"/>
                  </a:lnTo>
                  <a:lnTo>
                    <a:pt x="0" y="2328773"/>
                  </a:lnTo>
                  <a:lnTo>
                    <a:pt x="23482" y="2328773"/>
                  </a:lnTo>
                  <a:lnTo>
                    <a:pt x="23482" y="2399258"/>
                  </a:lnTo>
                  <a:lnTo>
                    <a:pt x="0" y="2399258"/>
                  </a:lnTo>
                  <a:lnTo>
                    <a:pt x="0" y="2418486"/>
                  </a:lnTo>
                  <a:lnTo>
                    <a:pt x="23482" y="2418486"/>
                  </a:lnTo>
                  <a:lnTo>
                    <a:pt x="23482" y="2580817"/>
                  </a:lnTo>
                  <a:lnTo>
                    <a:pt x="0" y="2580817"/>
                  </a:lnTo>
                  <a:lnTo>
                    <a:pt x="0" y="2600033"/>
                  </a:lnTo>
                  <a:lnTo>
                    <a:pt x="23482" y="2600033"/>
                  </a:lnTo>
                  <a:lnTo>
                    <a:pt x="23482" y="2600210"/>
                  </a:lnTo>
                  <a:lnTo>
                    <a:pt x="23482" y="2670073"/>
                  </a:lnTo>
                  <a:lnTo>
                    <a:pt x="23482" y="2670518"/>
                  </a:lnTo>
                  <a:lnTo>
                    <a:pt x="0" y="2670518"/>
                  </a:lnTo>
                  <a:lnTo>
                    <a:pt x="0" y="2689745"/>
                  </a:lnTo>
                  <a:lnTo>
                    <a:pt x="23482" y="2689745"/>
                  </a:lnTo>
                  <a:lnTo>
                    <a:pt x="23482" y="2734856"/>
                  </a:lnTo>
                  <a:lnTo>
                    <a:pt x="42697" y="2734856"/>
                  </a:lnTo>
                  <a:lnTo>
                    <a:pt x="42697" y="2689745"/>
                  </a:lnTo>
                  <a:lnTo>
                    <a:pt x="42697" y="2689123"/>
                  </a:lnTo>
                  <a:lnTo>
                    <a:pt x="42697" y="2670518"/>
                  </a:lnTo>
                  <a:lnTo>
                    <a:pt x="33096" y="2670518"/>
                  </a:lnTo>
                  <a:lnTo>
                    <a:pt x="33096" y="2670073"/>
                  </a:lnTo>
                  <a:lnTo>
                    <a:pt x="42697" y="2670073"/>
                  </a:lnTo>
                  <a:lnTo>
                    <a:pt x="42697" y="2600210"/>
                  </a:lnTo>
                  <a:lnTo>
                    <a:pt x="33096" y="2600210"/>
                  </a:lnTo>
                  <a:lnTo>
                    <a:pt x="33096" y="2600033"/>
                  </a:lnTo>
                  <a:lnTo>
                    <a:pt x="42697" y="2600033"/>
                  </a:lnTo>
                  <a:lnTo>
                    <a:pt x="42697" y="2581160"/>
                  </a:lnTo>
                  <a:lnTo>
                    <a:pt x="42697" y="2580817"/>
                  </a:lnTo>
                  <a:lnTo>
                    <a:pt x="42697" y="2418562"/>
                  </a:lnTo>
                  <a:lnTo>
                    <a:pt x="33096" y="2418562"/>
                  </a:lnTo>
                  <a:lnTo>
                    <a:pt x="42697" y="2418486"/>
                  </a:lnTo>
                  <a:lnTo>
                    <a:pt x="42697" y="2399512"/>
                  </a:lnTo>
                  <a:lnTo>
                    <a:pt x="42697" y="2399258"/>
                  </a:lnTo>
                  <a:lnTo>
                    <a:pt x="42697" y="2328773"/>
                  </a:lnTo>
                  <a:lnTo>
                    <a:pt x="42697" y="2328380"/>
                  </a:lnTo>
                  <a:lnTo>
                    <a:pt x="42697" y="2309558"/>
                  </a:lnTo>
                  <a:lnTo>
                    <a:pt x="33096" y="2309558"/>
                  </a:lnTo>
                  <a:lnTo>
                    <a:pt x="33096" y="2309317"/>
                  </a:lnTo>
                  <a:lnTo>
                    <a:pt x="42697" y="2309317"/>
                  </a:lnTo>
                  <a:lnTo>
                    <a:pt x="42697" y="2238184"/>
                  </a:lnTo>
                  <a:lnTo>
                    <a:pt x="33096" y="2238184"/>
                  </a:lnTo>
                  <a:lnTo>
                    <a:pt x="33096" y="2238006"/>
                  </a:lnTo>
                  <a:lnTo>
                    <a:pt x="42697" y="2238006"/>
                  </a:lnTo>
                  <a:lnTo>
                    <a:pt x="42697" y="2219134"/>
                  </a:lnTo>
                  <a:lnTo>
                    <a:pt x="42697" y="2218779"/>
                  </a:lnTo>
                  <a:lnTo>
                    <a:pt x="42697" y="2147227"/>
                  </a:lnTo>
                  <a:lnTo>
                    <a:pt x="42697" y="2146731"/>
                  </a:lnTo>
                  <a:lnTo>
                    <a:pt x="42697" y="2127999"/>
                  </a:lnTo>
                  <a:lnTo>
                    <a:pt x="33096" y="2127999"/>
                  </a:lnTo>
                  <a:lnTo>
                    <a:pt x="33096" y="2127681"/>
                  </a:lnTo>
                  <a:lnTo>
                    <a:pt x="42697" y="2127681"/>
                  </a:lnTo>
                  <a:lnTo>
                    <a:pt x="42697" y="2056549"/>
                  </a:lnTo>
                  <a:lnTo>
                    <a:pt x="33096" y="2056549"/>
                  </a:lnTo>
                  <a:lnTo>
                    <a:pt x="33096" y="2037486"/>
                  </a:lnTo>
                  <a:lnTo>
                    <a:pt x="42697" y="2037486"/>
                  </a:lnTo>
                  <a:lnTo>
                    <a:pt x="42697" y="1966353"/>
                  </a:lnTo>
                  <a:lnTo>
                    <a:pt x="33096" y="1966353"/>
                  </a:lnTo>
                  <a:lnTo>
                    <a:pt x="33096" y="1947303"/>
                  </a:lnTo>
                  <a:lnTo>
                    <a:pt x="42697" y="1947303"/>
                  </a:lnTo>
                  <a:lnTo>
                    <a:pt x="42697" y="1876171"/>
                  </a:lnTo>
                  <a:lnTo>
                    <a:pt x="33096" y="1876171"/>
                  </a:lnTo>
                  <a:lnTo>
                    <a:pt x="33096" y="1857108"/>
                  </a:lnTo>
                  <a:lnTo>
                    <a:pt x="42697" y="1857108"/>
                  </a:lnTo>
                  <a:lnTo>
                    <a:pt x="42697" y="1784705"/>
                  </a:lnTo>
                  <a:lnTo>
                    <a:pt x="33096" y="1784705"/>
                  </a:lnTo>
                  <a:lnTo>
                    <a:pt x="33096" y="1765655"/>
                  </a:lnTo>
                  <a:lnTo>
                    <a:pt x="42697" y="1765655"/>
                  </a:lnTo>
                  <a:lnTo>
                    <a:pt x="42697" y="1694522"/>
                  </a:lnTo>
                  <a:lnTo>
                    <a:pt x="33096" y="1694522"/>
                  </a:lnTo>
                  <a:lnTo>
                    <a:pt x="33096" y="1675472"/>
                  </a:lnTo>
                  <a:lnTo>
                    <a:pt x="42697" y="1675472"/>
                  </a:lnTo>
                  <a:lnTo>
                    <a:pt x="42697" y="1603057"/>
                  </a:lnTo>
                  <a:lnTo>
                    <a:pt x="33096" y="1603057"/>
                  </a:lnTo>
                  <a:lnTo>
                    <a:pt x="33096" y="1584007"/>
                  </a:lnTo>
                  <a:lnTo>
                    <a:pt x="42697" y="1584007"/>
                  </a:lnTo>
                  <a:lnTo>
                    <a:pt x="42697" y="1512874"/>
                  </a:lnTo>
                  <a:lnTo>
                    <a:pt x="33096" y="1512874"/>
                  </a:lnTo>
                  <a:lnTo>
                    <a:pt x="33096" y="1493824"/>
                  </a:lnTo>
                  <a:lnTo>
                    <a:pt x="42697" y="1493824"/>
                  </a:lnTo>
                  <a:lnTo>
                    <a:pt x="42697" y="1422692"/>
                  </a:lnTo>
                  <a:lnTo>
                    <a:pt x="33096" y="1422692"/>
                  </a:lnTo>
                  <a:lnTo>
                    <a:pt x="33096" y="1403629"/>
                  </a:lnTo>
                  <a:lnTo>
                    <a:pt x="42697" y="1403629"/>
                  </a:lnTo>
                  <a:lnTo>
                    <a:pt x="42697" y="1332496"/>
                  </a:lnTo>
                  <a:lnTo>
                    <a:pt x="33096" y="1332496"/>
                  </a:lnTo>
                  <a:lnTo>
                    <a:pt x="33096" y="1313446"/>
                  </a:lnTo>
                  <a:lnTo>
                    <a:pt x="42697" y="1313446"/>
                  </a:lnTo>
                  <a:lnTo>
                    <a:pt x="42697" y="1241044"/>
                  </a:lnTo>
                  <a:lnTo>
                    <a:pt x="33096" y="1241044"/>
                  </a:lnTo>
                  <a:lnTo>
                    <a:pt x="33096" y="1221981"/>
                  </a:lnTo>
                  <a:lnTo>
                    <a:pt x="42697" y="1221981"/>
                  </a:lnTo>
                  <a:lnTo>
                    <a:pt x="42697" y="1150848"/>
                  </a:lnTo>
                  <a:lnTo>
                    <a:pt x="33096" y="1150848"/>
                  </a:lnTo>
                  <a:lnTo>
                    <a:pt x="33096" y="1131798"/>
                  </a:lnTo>
                  <a:lnTo>
                    <a:pt x="42697" y="1131798"/>
                  </a:lnTo>
                  <a:lnTo>
                    <a:pt x="42697" y="1060665"/>
                  </a:lnTo>
                  <a:lnTo>
                    <a:pt x="33096" y="1060665"/>
                  </a:lnTo>
                  <a:lnTo>
                    <a:pt x="33096" y="1041615"/>
                  </a:lnTo>
                  <a:lnTo>
                    <a:pt x="42697" y="1041615"/>
                  </a:lnTo>
                  <a:lnTo>
                    <a:pt x="42697" y="970483"/>
                  </a:lnTo>
                  <a:lnTo>
                    <a:pt x="33096" y="970483"/>
                  </a:lnTo>
                  <a:lnTo>
                    <a:pt x="33096" y="951420"/>
                  </a:lnTo>
                  <a:lnTo>
                    <a:pt x="42697" y="951420"/>
                  </a:lnTo>
                  <a:lnTo>
                    <a:pt x="42697" y="879017"/>
                  </a:lnTo>
                  <a:lnTo>
                    <a:pt x="33096" y="879017"/>
                  </a:lnTo>
                  <a:lnTo>
                    <a:pt x="33096" y="859967"/>
                  </a:lnTo>
                  <a:lnTo>
                    <a:pt x="42697" y="859967"/>
                  </a:lnTo>
                  <a:lnTo>
                    <a:pt x="42697" y="788835"/>
                  </a:lnTo>
                  <a:lnTo>
                    <a:pt x="33096" y="788835"/>
                  </a:lnTo>
                  <a:lnTo>
                    <a:pt x="33096" y="769772"/>
                  </a:lnTo>
                  <a:lnTo>
                    <a:pt x="42697" y="769772"/>
                  </a:lnTo>
                  <a:lnTo>
                    <a:pt x="42697" y="698639"/>
                  </a:lnTo>
                  <a:lnTo>
                    <a:pt x="33096" y="698639"/>
                  </a:lnTo>
                  <a:lnTo>
                    <a:pt x="33096" y="679589"/>
                  </a:lnTo>
                  <a:lnTo>
                    <a:pt x="42697" y="679589"/>
                  </a:lnTo>
                  <a:lnTo>
                    <a:pt x="42697" y="608457"/>
                  </a:lnTo>
                  <a:lnTo>
                    <a:pt x="33096" y="608457"/>
                  </a:lnTo>
                  <a:lnTo>
                    <a:pt x="33096" y="589407"/>
                  </a:lnTo>
                  <a:lnTo>
                    <a:pt x="42697" y="589407"/>
                  </a:lnTo>
                  <a:lnTo>
                    <a:pt x="42697" y="518261"/>
                  </a:lnTo>
                  <a:lnTo>
                    <a:pt x="33096" y="518261"/>
                  </a:lnTo>
                  <a:lnTo>
                    <a:pt x="33096" y="499211"/>
                  </a:lnTo>
                  <a:lnTo>
                    <a:pt x="42697" y="499211"/>
                  </a:lnTo>
                  <a:lnTo>
                    <a:pt x="42697" y="428078"/>
                  </a:lnTo>
                  <a:lnTo>
                    <a:pt x="33096" y="428078"/>
                  </a:lnTo>
                  <a:lnTo>
                    <a:pt x="33096" y="409028"/>
                  </a:lnTo>
                  <a:lnTo>
                    <a:pt x="42697" y="409028"/>
                  </a:lnTo>
                  <a:lnTo>
                    <a:pt x="42697" y="336626"/>
                  </a:lnTo>
                  <a:lnTo>
                    <a:pt x="33096" y="336626"/>
                  </a:lnTo>
                  <a:lnTo>
                    <a:pt x="33096" y="317563"/>
                  </a:lnTo>
                  <a:lnTo>
                    <a:pt x="42697" y="317563"/>
                  </a:lnTo>
                  <a:lnTo>
                    <a:pt x="42697" y="246430"/>
                  </a:lnTo>
                  <a:lnTo>
                    <a:pt x="33096" y="246430"/>
                  </a:lnTo>
                  <a:lnTo>
                    <a:pt x="33096" y="227380"/>
                  </a:lnTo>
                  <a:lnTo>
                    <a:pt x="42697" y="227380"/>
                  </a:lnTo>
                  <a:lnTo>
                    <a:pt x="42697" y="156248"/>
                  </a:lnTo>
                  <a:lnTo>
                    <a:pt x="33096" y="156248"/>
                  </a:lnTo>
                  <a:lnTo>
                    <a:pt x="33096" y="137198"/>
                  </a:lnTo>
                  <a:lnTo>
                    <a:pt x="42697" y="137198"/>
                  </a:lnTo>
                  <a:lnTo>
                    <a:pt x="42697" y="66052"/>
                  </a:lnTo>
                  <a:lnTo>
                    <a:pt x="33096" y="66052"/>
                  </a:lnTo>
                  <a:lnTo>
                    <a:pt x="33096" y="47002"/>
                  </a:lnTo>
                  <a:lnTo>
                    <a:pt x="42697" y="47002"/>
                  </a:lnTo>
                  <a:lnTo>
                    <a:pt x="42697" y="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1086891" y="1558200"/>
              <a:ext cx="67310" cy="2463165"/>
            </a:xfrm>
            <a:custGeom>
              <a:avLst/>
              <a:gdLst/>
              <a:ahLst/>
              <a:cxnLst/>
              <a:rect l="l" t="t" r="r" b="b"/>
              <a:pathLst>
                <a:path w="67309" h="2463165">
                  <a:moveTo>
                    <a:pt x="48044" y="1990674"/>
                  </a:moveTo>
                  <a:lnTo>
                    <a:pt x="24561" y="1990674"/>
                  </a:lnTo>
                  <a:lnTo>
                    <a:pt x="24561" y="2009889"/>
                  </a:lnTo>
                  <a:lnTo>
                    <a:pt x="48044" y="2009889"/>
                  </a:lnTo>
                  <a:lnTo>
                    <a:pt x="48044" y="1990674"/>
                  </a:lnTo>
                  <a:close/>
                </a:path>
                <a:path w="67309" h="2463165">
                  <a:moveTo>
                    <a:pt x="48044" y="1900961"/>
                  </a:moveTo>
                  <a:lnTo>
                    <a:pt x="24561" y="1900961"/>
                  </a:lnTo>
                  <a:lnTo>
                    <a:pt x="24561" y="1920189"/>
                  </a:lnTo>
                  <a:lnTo>
                    <a:pt x="48044" y="1920189"/>
                  </a:lnTo>
                  <a:lnTo>
                    <a:pt x="48044" y="1900961"/>
                  </a:lnTo>
                  <a:close/>
                </a:path>
                <a:path w="67309" h="2463165">
                  <a:moveTo>
                    <a:pt x="48044" y="1810181"/>
                  </a:moveTo>
                  <a:lnTo>
                    <a:pt x="24561" y="1810181"/>
                  </a:lnTo>
                  <a:lnTo>
                    <a:pt x="24561" y="1829409"/>
                  </a:lnTo>
                  <a:lnTo>
                    <a:pt x="48044" y="1829409"/>
                  </a:lnTo>
                  <a:lnTo>
                    <a:pt x="48044" y="1810181"/>
                  </a:lnTo>
                  <a:close/>
                </a:path>
                <a:path w="67309" h="2463165">
                  <a:moveTo>
                    <a:pt x="48044" y="1719402"/>
                  </a:moveTo>
                  <a:lnTo>
                    <a:pt x="24561" y="1719402"/>
                  </a:lnTo>
                  <a:lnTo>
                    <a:pt x="24561" y="1738630"/>
                  </a:lnTo>
                  <a:lnTo>
                    <a:pt x="48044" y="1738630"/>
                  </a:lnTo>
                  <a:lnTo>
                    <a:pt x="48044" y="1719402"/>
                  </a:lnTo>
                  <a:close/>
                </a:path>
                <a:path w="67309" h="2463165">
                  <a:moveTo>
                    <a:pt x="48044" y="1628635"/>
                  </a:moveTo>
                  <a:lnTo>
                    <a:pt x="24561" y="1628635"/>
                  </a:lnTo>
                  <a:lnTo>
                    <a:pt x="24561" y="1647850"/>
                  </a:lnTo>
                  <a:lnTo>
                    <a:pt x="48044" y="1647850"/>
                  </a:lnTo>
                  <a:lnTo>
                    <a:pt x="48044" y="1628635"/>
                  </a:lnTo>
                  <a:close/>
                </a:path>
                <a:path w="67309" h="2463165">
                  <a:moveTo>
                    <a:pt x="48044" y="1537855"/>
                  </a:moveTo>
                  <a:lnTo>
                    <a:pt x="0" y="1537855"/>
                  </a:lnTo>
                  <a:lnTo>
                    <a:pt x="0" y="1557083"/>
                  </a:lnTo>
                  <a:lnTo>
                    <a:pt x="48044" y="1557083"/>
                  </a:lnTo>
                  <a:lnTo>
                    <a:pt x="48044" y="1537855"/>
                  </a:lnTo>
                  <a:close/>
                </a:path>
                <a:path w="67309" h="2463165">
                  <a:moveTo>
                    <a:pt x="48044" y="1447076"/>
                  </a:moveTo>
                  <a:lnTo>
                    <a:pt x="24561" y="1447076"/>
                  </a:lnTo>
                  <a:lnTo>
                    <a:pt x="24561" y="1466303"/>
                  </a:lnTo>
                  <a:lnTo>
                    <a:pt x="48044" y="1466303"/>
                  </a:lnTo>
                  <a:lnTo>
                    <a:pt x="48044" y="1447076"/>
                  </a:lnTo>
                  <a:close/>
                </a:path>
                <a:path w="67309" h="2463165">
                  <a:moveTo>
                    <a:pt x="48044" y="1357376"/>
                  </a:moveTo>
                  <a:lnTo>
                    <a:pt x="24561" y="1357376"/>
                  </a:lnTo>
                  <a:lnTo>
                    <a:pt x="24561" y="1376591"/>
                  </a:lnTo>
                  <a:lnTo>
                    <a:pt x="48044" y="1376591"/>
                  </a:lnTo>
                  <a:lnTo>
                    <a:pt x="48044" y="1357376"/>
                  </a:lnTo>
                  <a:close/>
                </a:path>
                <a:path w="67309" h="2463165">
                  <a:moveTo>
                    <a:pt x="48044" y="1266596"/>
                  </a:moveTo>
                  <a:lnTo>
                    <a:pt x="24561" y="1266596"/>
                  </a:lnTo>
                  <a:lnTo>
                    <a:pt x="24561" y="1285824"/>
                  </a:lnTo>
                  <a:lnTo>
                    <a:pt x="48044" y="1285824"/>
                  </a:lnTo>
                  <a:lnTo>
                    <a:pt x="48044" y="1266596"/>
                  </a:lnTo>
                  <a:close/>
                </a:path>
                <a:path w="67309" h="2463165">
                  <a:moveTo>
                    <a:pt x="48044" y="1175816"/>
                  </a:moveTo>
                  <a:lnTo>
                    <a:pt x="24561" y="1175816"/>
                  </a:lnTo>
                  <a:lnTo>
                    <a:pt x="24561" y="1195044"/>
                  </a:lnTo>
                  <a:lnTo>
                    <a:pt x="48044" y="1195044"/>
                  </a:lnTo>
                  <a:lnTo>
                    <a:pt x="48044" y="1175816"/>
                  </a:lnTo>
                  <a:close/>
                </a:path>
                <a:path w="67309" h="2463165">
                  <a:moveTo>
                    <a:pt x="48044" y="1085037"/>
                  </a:moveTo>
                  <a:lnTo>
                    <a:pt x="24561" y="1085037"/>
                  </a:lnTo>
                  <a:lnTo>
                    <a:pt x="24561" y="1104265"/>
                  </a:lnTo>
                  <a:lnTo>
                    <a:pt x="48044" y="1104265"/>
                  </a:lnTo>
                  <a:lnTo>
                    <a:pt x="48044" y="1085037"/>
                  </a:lnTo>
                  <a:close/>
                </a:path>
                <a:path w="67309" h="2463165">
                  <a:moveTo>
                    <a:pt x="48044" y="995337"/>
                  </a:moveTo>
                  <a:lnTo>
                    <a:pt x="24561" y="995337"/>
                  </a:lnTo>
                  <a:lnTo>
                    <a:pt x="24561" y="1014552"/>
                  </a:lnTo>
                  <a:lnTo>
                    <a:pt x="48044" y="1014552"/>
                  </a:lnTo>
                  <a:lnTo>
                    <a:pt x="48044" y="995337"/>
                  </a:lnTo>
                  <a:close/>
                </a:path>
                <a:path w="67309" h="2463165">
                  <a:moveTo>
                    <a:pt x="48044" y="904557"/>
                  </a:moveTo>
                  <a:lnTo>
                    <a:pt x="24561" y="904557"/>
                  </a:lnTo>
                  <a:lnTo>
                    <a:pt x="24561" y="923785"/>
                  </a:lnTo>
                  <a:lnTo>
                    <a:pt x="48044" y="923785"/>
                  </a:lnTo>
                  <a:lnTo>
                    <a:pt x="48044" y="904557"/>
                  </a:lnTo>
                  <a:close/>
                </a:path>
                <a:path w="67309" h="2463165">
                  <a:moveTo>
                    <a:pt x="48044" y="813777"/>
                  </a:moveTo>
                  <a:lnTo>
                    <a:pt x="24561" y="813777"/>
                  </a:lnTo>
                  <a:lnTo>
                    <a:pt x="24561" y="833005"/>
                  </a:lnTo>
                  <a:lnTo>
                    <a:pt x="48044" y="833005"/>
                  </a:lnTo>
                  <a:lnTo>
                    <a:pt x="48044" y="813777"/>
                  </a:lnTo>
                  <a:close/>
                </a:path>
                <a:path w="67309" h="2463165">
                  <a:moveTo>
                    <a:pt x="48044" y="723011"/>
                  </a:moveTo>
                  <a:lnTo>
                    <a:pt x="24561" y="723011"/>
                  </a:lnTo>
                  <a:lnTo>
                    <a:pt x="24561" y="742226"/>
                  </a:lnTo>
                  <a:lnTo>
                    <a:pt x="48044" y="742226"/>
                  </a:lnTo>
                  <a:lnTo>
                    <a:pt x="48044" y="723011"/>
                  </a:lnTo>
                  <a:close/>
                </a:path>
                <a:path w="67309" h="2463165">
                  <a:moveTo>
                    <a:pt x="48044" y="633298"/>
                  </a:moveTo>
                  <a:lnTo>
                    <a:pt x="0" y="633298"/>
                  </a:lnTo>
                  <a:lnTo>
                    <a:pt x="0" y="652526"/>
                  </a:lnTo>
                  <a:lnTo>
                    <a:pt x="48044" y="652526"/>
                  </a:lnTo>
                  <a:lnTo>
                    <a:pt x="48044" y="633298"/>
                  </a:lnTo>
                  <a:close/>
                </a:path>
                <a:path w="67309" h="2463165">
                  <a:moveTo>
                    <a:pt x="48044" y="542518"/>
                  </a:moveTo>
                  <a:lnTo>
                    <a:pt x="24561" y="542518"/>
                  </a:lnTo>
                  <a:lnTo>
                    <a:pt x="24561" y="561746"/>
                  </a:lnTo>
                  <a:lnTo>
                    <a:pt x="48044" y="561746"/>
                  </a:lnTo>
                  <a:lnTo>
                    <a:pt x="48044" y="542518"/>
                  </a:lnTo>
                  <a:close/>
                </a:path>
                <a:path w="67309" h="2463165">
                  <a:moveTo>
                    <a:pt x="48044" y="452818"/>
                  </a:moveTo>
                  <a:lnTo>
                    <a:pt x="24561" y="452818"/>
                  </a:lnTo>
                  <a:lnTo>
                    <a:pt x="24561" y="472033"/>
                  </a:lnTo>
                  <a:lnTo>
                    <a:pt x="48044" y="472033"/>
                  </a:lnTo>
                  <a:lnTo>
                    <a:pt x="48044" y="452818"/>
                  </a:lnTo>
                  <a:close/>
                </a:path>
                <a:path w="67309" h="2463165">
                  <a:moveTo>
                    <a:pt x="48044" y="362038"/>
                  </a:moveTo>
                  <a:lnTo>
                    <a:pt x="24561" y="362038"/>
                  </a:lnTo>
                  <a:lnTo>
                    <a:pt x="24561" y="381266"/>
                  </a:lnTo>
                  <a:lnTo>
                    <a:pt x="48044" y="381266"/>
                  </a:lnTo>
                  <a:lnTo>
                    <a:pt x="48044" y="362038"/>
                  </a:lnTo>
                  <a:close/>
                </a:path>
                <a:path w="67309" h="2463165">
                  <a:moveTo>
                    <a:pt x="48044" y="271259"/>
                  </a:moveTo>
                  <a:lnTo>
                    <a:pt x="24561" y="271259"/>
                  </a:lnTo>
                  <a:lnTo>
                    <a:pt x="24561" y="290487"/>
                  </a:lnTo>
                  <a:lnTo>
                    <a:pt x="48044" y="290487"/>
                  </a:lnTo>
                  <a:lnTo>
                    <a:pt x="48044" y="271259"/>
                  </a:lnTo>
                  <a:close/>
                </a:path>
                <a:path w="67309" h="2463165">
                  <a:moveTo>
                    <a:pt x="48044" y="180479"/>
                  </a:moveTo>
                  <a:lnTo>
                    <a:pt x="24561" y="180479"/>
                  </a:lnTo>
                  <a:lnTo>
                    <a:pt x="24561" y="199707"/>
                  </a:lnTo>
                  <a:lnTo>
                    <a:pt x="48044" y="199707"/>
                  </a:lnTo>
                  <a:lnTo>
                    <a:pt x="48044" y="180479"/>
                  </a:lnTo>
                  <a:close/>
                </a:path>
                <a:path w="67309" h="2463165">
                  <a:moveTo>
                    <a:pt x="48044" y="90779"/>
                  </a:moveTo>
                  <a:lnTo>
                    <a:pt x="24561" y="90779"/>
                  </a:lnTo>
                  <a:lnTo>
                    <a:pt x="24561" y="109994"/>
                  </a:lnTo>
                  <a:lnTo>
                    <a:pt x="48044" y="109994"/>
                  </a:lnTo>
                  <a:lnTo>
                    <a:pt x="48044" y="90779"/>
                  </a:lnTo>
                  <a:close/>
                </a:path>
                <a:path w="67309" h="2463165">
                  <a:moveTo>
                    <a:pt x="48044" y="0"/>
                  </a:moveTo>
                  <a:lnTo>
                    <a:pt x="24561" y="0"/>
                  </a:lnTo>
                  <a:lnTo>
                    <a:pt x="24561" y="19227"/>
                  </a:lnTo>
                  <a:lnTo>
                    <a:pt x="48044" y="19227"/>
                  </a:lnTo>
                  <a:lnTo>
                    <a:pt x="48044" y="0"/>
                  </a:lnTo>
                  <a:close/>
                </a:path>
                <a:path w="67309" h="2463165">
                  <a:moveTo>
                    <a:pt x="57658" y="2443480"/>
                  </a:moveTo>
                  <a:lnTo>
                    <a:pt x="0" y="2443480"/>
                  </a:lnTo>
                  <a:lnTo>
                    <a:pt x="0" y="2462707"/>
                  </a:lnTo>
                  <a:lnTo>
                    <a:pt x="57658" y="2462707"/>
                  </a:lnTo>
                  <a:lnTo>
                    <a:pt x="57658" y="2443480"/>
                  </a:lnTo>
                  <a:close/>
                </a:path>
                <a:path w="67309" h="2463165">
                  <a:moveTo>
                    <a:pt x="67259" y="2081441"/>
                  </a:moveTo>
                  <a:lnTo>
                    <a:pt x="57658" y="2081441"/>
                  </a:lnTo>
                  <a:lnTo>
                    <a:pt x="57658" y="2100668"/>
                  </a:lnTo>
                  <a:lnTo>
                    <a:pt x="67259" y="2100668"/>
                  </a:lnTo>
                  <a:lnTo>
                    <a:pt x="67259" y="2081441"/>
                  </a:lnTo>
                  <a:close/>
                </a:path>
                <a:path w="67309" h="2463165">
                  <a:moveTo>
                    <a:pt x="67259" y="1990674"/>
                  </a:moveTo>
                  <a:lnTo>
                    <a:pt x="57658" y="1990674"/>
                  </a:lnTo>
                  <a:lnTo>
                    <a:pt x="57658" y="2009889"/>
                  </a:lnTo>
                  <a:lnTo>
                    <a:pt x="67259" y="2009889"/>
                  </a:lnTo>
                  <a:lnTo>
                    <a:pt x="67259" y="1990674"/>
                  </a:lnTo>
                  <a:close/>
                </a:path>
                <a:path w="67309" h="2463165">
                  <a:moveTo>
                    <a:pt x="67259" y="1900961"/>
                  </a:moveTo>
                  <a:lnTo>
                    <a:pt x="57658" y="1900961"/>
                  </a:lnTo>
                  <a:lnTo>
                    <a:pt x="57658" y="1920189"/>
                  </a:lnTo>
                  <a:lnTo>
                    <a:pt x="67259" y="1920189"/>
                  </a:lnTo>
                  <a:lnTo>
                    <a:pt x="67259" y="1900961"/>
                  </a:lnTo>
                  <a:close/>
                </a:path>
                <a:path w="67309" h="2463165">
                  <a:moveTo>
                    <a:pt x="67259" y="1810181"/>
                  </a:moveTo>
                  <a:lnTo>
                    <a:pt x="57658" y="1810181"/>
                  </a:lnTo>
                  <a:lnTo>
                    <a:pt x="57658" y="1829409"/>
                  </a:lnTo>
                  <a:lnTo>
                    <a:pt x="67259" y="1829409"/>
                  </a:lnTo>
                  <a:lnTo>
                    <a:pt x="67259" y="1810181"/>
                  </a:lnTo>
                  <a:close/>
                </a:path>
                <a:path w="67309" h="2463165">
                  <a:moveTo>
                    <a:pt x="67259" y="1719402"/>
                  </a:moveTo>
                  <a:lnTo>
                    <a:pt x="57658" y="1719402"/>
                  </a:lnTo>
                  <a:lnTo>
                    <a:pt x="57658" y="1738630"/>
                  </a:lnTo>
                  <a:lnTo>
                    <a:pt x="67259" y="1738630"/>
                  </a:lnTo>
                  <a:lnTo>
                    <a:pt x="67259" y="1719402"/>
                  </a:lnTo>
                  <a:close/>
                </a:path>
                <a:path w="67309" h="2463165">
                  <a:moveTo>
                    <a:pt x="67259" y="1628635"/>
                  </a:moveTo>
                  <a:lnTo>
                    <a:pt x="57658" y="1628635"/>
                  </a:lnTo>
                  <a:lnTo>
                    <a:pt x="57658" y="1647850"/>
                  </a:lnTo>
                  <a:lnTo>
                    <a:pt x="67259" y="1647850"/>
                  </a:lnTo>
                  <a:lnTo>
                    <a:pt x="67259" y="1628635"/>
                  </a:lnTo>
                  <a:close/>
                </a:path>
                <a:path w="67309" h="2463165">
                  <a:moveTo>
                    <a:pt x="67259" y="1537855"/>
                  </a:moveTo>
                  <a:lnTo>
                    <a:pt x="57658" y="1537855"/>
                  </a:lnTo>
                  <a:lnTo>
                    <a:pt x="57658" y="1557083"/>
                  </a:lnTo>
                  <a:lnTo>
                    <a:pt x="67259" y="1557083"/>
                  </a:lnTo>
                  <a:lnTo>
                    <a:pt x="67259" y="1537855"/>
                  </a:lnTo>
                  <a:close/>
                </a:path>
                <a:path w="67309" h="2463165">
                  <a:moveTo>
                    <a:pt x="67259" y="1447076"/>
                  </a:moveTo>
                  <a:lnTo>
                    <a:pt x="57658" y="1447076"/>
                  </a:lnTo>
                  <a:lnTo>
                    <a:pt x="57658" y="1466303"/>
                  </a:lnTo>
                  <a:lnTo>
                    <a:pt x="67259" y="1466303"/>
                  </a:lnTo>
                  <a:lnTo>
                    <a:pt x="67259" y="1447076"/>
                  </a:lnTo>
                  <a:close/>
                </a:path>
                <a:path w="67309" h="2463165">
                  <a:moveTo>
                    <a:pt x="67259" y="1357376"/>
                  </a:moveTo>
                  <a:lnTo>
                    <a:pt x="57658" y="1357376"/>
                  </a:lnTo>
                  <a:lnTo>
                    <a:pt x="57658" y="1376591"/>
                  </a:lnTo>
                  <a:lnTo>
                    <a:pt x="67259" y="1376591"/>
                  </a:lnTo>
                  <a:lnTo>
                    <a:pt x="67259" y="1357376"/>
                  </a:lnTo>
                  <a:close/>
                </a:path>
                <a:path w="67309" h="2463165">
                  <a:moveTo>
                    <a:pt x="67259" y="1266596"/>
                  </a:moveTo>
                  <a:lnTo>
                    <a:pt x="57658" y="1266596"/>
                  </a:lnTo>
                  <a:lnTo>
                    <a:pt x="57658" y="1285824"/>
                  </a:lnTo>
                  <a:lnTo>
                    <a:pt x="67259" y="1285824"/>
                  </a:lnTo>
                  <a:lnTo>
                    <a:pt x="67259" y="1266596"/>
                  </a:lnTo>
                  <a:close/>
                </a:path>
                <a:path w="67309" h="2463165">
                  <a:moveTo>
                    <a:pt x="67259" y="1175816"/>
                  </a:moveTo>
                  <a:lnTo>
                    <a:pt x="57658" y="1175816"/>
                  </a:lnTo>
                  <a:lnTo>
                    <a:pt x="57658" y="1195044"/>
                  </a:lnTo>
                  <a:lnTo>
                    <a:pt x="67259" y="1195044"/>
                  </a:lnTo>
                  <a:lnTo>
                    <a:pt x="67259" y="1175816"/>
                  </a:lnTo>
                  <a:close/>
                </a:path>
                <a:path w="67309" h="2463165">
                  <a:moveTo>
                    <a:pt x="67259" y="1085037"/>
                  </a:moveTo>
                  <a:lnTo>
                    <a:pt x="57658" y="1085037"/>
                  </a:lnTo>
                  <a:lnTo>
                    <a:pt x="57658" y="1104265"/>
                  </a:lnTo>
                  <a:lnTo>
                    <a:pt x="67259" y="1104265"/>
                  </a:lnTo>
                  <a:lnTo>
                    <a:pt x="67259" y="1085037"/>
                  </a:lnTo>
                  <a:close/>
                </a:path>
                <a:path w="67309" h="2463165">
                  <a:moveTo>
                    <a:pt x="67259" y="995337"/>
                  </a:moveTo>
                  <a:lnTo>
                    <a:pt x="57658" y="995337"/>
                  </a:lnTo>
                  <a:lnTo>
                    <a:pt x="57658" y="1014552"/>
                  </a:lnTo>
                  <a:lnTo>
                    <a:pt x="67259" y="1014552"/>
                  </a:lnTo>
                  <a:lnTo>
                    <a:pt x="67259" y="995337"/>
                  </a:lnTo>
                  <a:close/>
                </a:path>
                <a:path w="67309" h="2463165">
                  <a:moveTo>
                    <a:pt x="67259" y="904557"/>
                  </a:moveTo>
                  <a:lnTo>
                    <a:pt x="57658" y="904557"/>
                  </a:lnTo>
                  <a:lnTo>
                    <a:pt x="57658" y="923785"/>
                  </a:lnTo>
                  <a:lnTo>
                    <a:pt x="67259" y="923785"/>
                  </a:lnTo>
                  <a:lnTo>
                    <a:pt x="67259" y="904557"/>
                  </a:lnTo>
                  <a:close/>
                </a:path>
                <a:path w="67309" h="2463165">
                  <a:moveTo>
                    <a:pt x="67259" y="813777"/>
                  </a:moveTo>
                  <a:lnTo>
                    <a:pt x="57658" y="813777"/>
                  </a:lnTo>
                  <a:lnTo>
                    <a:pt x="57658" y="833005"/>
                  </a:lnTo>
                  <a:lnTo>
                    <a:pt x="67259" y="833005"/>
                  </a:lnTo>
                  <a:lnTo>
                    <a:pt x="67259" y="813777"/>
                  </a:lnTo>
                  <a:close/>
                </a:path>
                <a:path w="67309" h="2463165">
                  <a:moveTo>
                    <a:pt x="67259" y="723011"/>
                  </a:moveTo>
                  <a:lnTo>
                    <a:pt x="57658" y="723011"/>
                  </a:lnTo>
                  <a:lnTo>
                    <a:pt x="57658" y="742226"/>
                  </a:lnTo>
                  <a:lnTo>
                    <a:pt x="67259" y="742226"/>
                  </a:lnTo>
                  <a:lnTo>
                    <a:pt x="67259" y="723011"/>
                  </a:lnTo>
                  <a:close/>
                </a:path>
                <a:path w="67309" h="2463165">
                  <a:moveTo>
                    <a:pt x="67259" y="633298"/>
                  </a:moveTo>
                  <a:lnTo>
                    <a:pt x="57658" y="633298"/>
                  </a:lnTo>
                  <a:lnTo>
                    <a:pt x="57658" y="652526"/>
                  </a:lnTo>
                  <a:lnTo>
                    <a:pt x="67259" y="652526"/>
                  </a:lnTo>
                  <a:lnTo>
                    <a:pt x="67259" y="633298"/>
                  </a:lnTo>
                  <a:close/>
                </a:path>
                <a:path w="67309" h="2463165">
                  <a:moveTo>
                    <a:pt x="67259" y="542518"/>
                  </a:moveTo>
                  <a:lnTo>
                    <a:pt x="57658" y="542518"/>
                  </a:lnTo>
                  <a:lnTo>
                    <a:pt x="57658" y="561746"/>
                  </a:lnTo>
                  <a:lnTo>
                    <a:pt x="67259" y="561746"/>
                  </a:lnTo>
                  <a:lnTo>
                    <a:pt x="67259" y="542518"/>
                  </a:lnTo>
                  <a:close/>
                </a:path>
                <a:path w="67309" h="2463165">
                  <a:moveTo>
                    <a:pt x="67259" y="452818"/>
                  </a:moveTo>
                  <a:lnTo>
                    <a:pt x="57658" y="452818"/>
                  </a:lnTo>
                  <a:lnTo>
                    <a:pt x="57658" y="472033"/>
                  </a:lnTo>
                  <a:lnTo>
                    <a:pt x="67259" y="472033"/>
                  </a:lnTo>
                  <a:lnTo>
                    <a:pt x="67259" y="452818"/>
                  </a:lnTo>
                  <a:close/>
                </a:path>
                <a:path w="67309" h="2463165">
                  <a:moveTo>
                    <a:pt x="67259" y="362038"/>
                  </a:moveTo>
                  <a:lnTo>
                    <a:pt x="57658" y="362038"/>
                  </a:lnTo>
                  <a:lnTo>
                    <a:pt x="57658" y="381266"/>
                  </a:lnTo>
                  <a:lnTo>
                    <a:pt x="67259" y="381266"/>
                  </a:lnTo>
                  <a:lnTo>
                    <a:pt x="67259" y="362038"/>
                  </a:lnTo>
                  <a:close/>
                </a:path>
                <a:path w="67309" h="2463165">
                  <a:moveTo>
                    <a:pt x="67259" y="271259"/>
                  </a:moveTo>
                  <a:lnTo>
                    <a:pt x="57658" y="271259"/>
                  </a:lnTo>
                  <a:lnTo>
                    <a:pt x="57658" y="290487"/>
                  </a:lnTo>
                  <a:lnTo>
                    <a:pt x="67259" y="290487"/>
                  </a:lnTo>
                  <a:lnTo>
                    <a:pt x="67259" y="271259"/>
                  </a:lnTo>
                  <a:close/>
                </a:path>
                <a:path w="67309" h="2463165">
                  <a:moveTo>
                    <a:pt x="67259" y="180479"/>
                  </a:moveTo>
                  <a:lnTo>
                    <a:pt x="57658" y="180479"/>
                  </a:lnTo>
                  <a:lnTo>
                    <a:pt x="57658" y="199707"/>
                  </a:lnTo>
                  <a:lnTo>
                    <a:pt x="67259" y="199707"/>
                  </a:lnTo>
                  <a:lnTo>
                    <a:pt x="67259" y="180479"/>
                  </a:lnTo>
                  <a:close/>
                </a:path>
                <a:path w="67309" h="2463165">
                  <a:moveTo>
                    <a:pt x="67259" y="90779"/>
                  </a:moveTo>
                  <a:lnTo>
                    <a:pt x="57658" y="90779"/>
                  </a:lnTo>
                  <a:lnTo>
                    <a:pt x="57658" y="109994"/>
                  </a:lnTo>
                  <a:lnTo>
                    <a:pt x="67259" y="109994"/>
                  </a:lnTo>
                  <a:lnTo>
                    <a:pt x="67259" y="90779"/>
                  </a:lnTo>
                  <a:close/>
                </a:path>
                <a:path w="67309" h="2463165">
                  <a:moveTo>
                    <a:pt x="67259" y="0"/>
                  </a:moveTo>
                  <a:lnTo>
                    <a:pt x="57658" y="0"/>
                  </a:lnTo>
                  <a:lnTo>
                    <a:pt x="57658" y="19227"/>
                  </a:lnTo>
                  <a:lnTo>
                    <a:pt x="67259" y="19227"/>
                  </a:lnTo>
                  <a:lnTo>
                    <a:pt x="67259" y="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5079467" y="3895948"/>
              <a:ext cx="124460" cy="154305"/>
            </a:xfrm>
            <a:custGeom>
              <a:avLst/>
              <a:gdLst/>
              <a:ahLst/>
              <a:cxnLst/>
              <a:rect l="l" t="t" r="r" b="b"/>
              <a:pathLst>
                <a:path w="124460" h="154304">
                  <a:moveTo>
                    <a:pt x="61916" y="0"/>
                  </a:moveTo>
                  <a:lnTo>
                    <a:pt x="61916" y="76892"/>
                  </a:lnTo>
                </a:path>
                <a:path w="124460" h="154304">
                  <a:moveTo>
                    <a:pt x="61916" y="76892"/>
                  </a:moveTo>
                  <a:lnTo>
                    <a:pt x="61916" y="153785"/>
                  </a:lnTo>
                </a:path>
                <a:path w="124460" h="154304">
                  <a:moveTo>
                    <a:pt x="0" y="0"/>
                  </a:moveTo>
                  <a:lnTo>
                    <a:pt x="123833" y="0"/>
                  </a:lnTo>
                </a:path>
                <a:path w="124460" h="154304">
                  <a:moveTo>
                    <a:pt x="0" y="153785"/>
                  </a:moveTo>
                  <a:lnTo>
                    <a:pt x="123833" y="153785"/>
                  </a:lnTo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5016474" y="3966438"/>
              <a:ext cx="250190" cy="43180"/>
            </a:xfrm>
            <a:custGeom>
              <a:avLst/>
              <a:gdLst/>
              <a:ahLst/>
              <a:cxnLst/>
              <a:rect l="l" t="t" r="r" b="b"/>
              <a:pathLst>
                <a:path w="250189" h="43179">
                  <a:moveTo>
                    <a:pt x="249809" y="0"/>
                  </a:moveTo>
                  <a:lnTo>
                    <a:pt x="0" y="0"/>
                  </a:lnTo>
                  <a:lnTo>
                    <a:pt x="0" y="12814"/>
                  </a:lnTo>
                  <a:lnTo>
                    <a:pt x="37363" y="12814"/>
                  </a:lnTo>
                  <a:lnTo>
                    <a:pt x="7480" y="42722"/>
                  </a:lnTo>
                  <a:lnTo>
                    <a:pt x="71526" y="42722"/>
                  </a:lnTo>
                  <a:lnTo>
                    <a:pt x="41617" y="12814"/>
                  </a:lnTo>
                  <a:lnTo>
                    <a:pt x="249809" y="12814"/>
                  </a:lnTo>
                  <a:lnTo>
                    <a:pt x="249809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5023955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5193693" y="3979249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5193693" y="39792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5164870" y="3971773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5164870" y="397177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5109358" y="3871385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5109358" y="387138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5051711" y="3977113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5051711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06155" y="3753911"/>
              <a:ext cx="70458" cy="70483"/>
            </a:xfrm>
            <a:prstGeom prst="rect">
              <a:avLst/>
            </a:prstGeom>
          </p:spPr>
        </p:pic>
        <p:sp>
          <p:nvSpPr>
            <p:cNvPr id="223" name="object 223" descr=""/>
            <p:cNvSpPr/>
            <p:nvPr/>
          </p:nvSpPr>
          <p:spPr>
            <a:xfrm>
              <a:off x="5080534" y="3978181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5080534" y="39781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5137114" y="3979249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5137114" y="39792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5108291" y="3976045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5" h="32385">
                  <a:moveTo>
                    <a:pt x="32025" y="0"/>
                  </a:moveTo>
                  <a:lnTo>
                    <a:pt x="0" y="32038"/>
                  </a:lnTo>
                  <a:lnTo>
                    <a:pt x="64051" y="32038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5108291" y="397604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64051" y="32038"/>
                  </a:lnTo>
                  <a:lnTo>
                    <a:pt x="32025" y="64077"/>
                  </a:lnTo>
                  <a:lnTo>
                    <a:pt x="0" y="32038"/>
                  </a:lnTo>
                  <a:lnTo>
                    <a:pt x="32025" y="0"/>
                  </a:lnTo>
                  <a:close/>
                </a:path>
              </a:pathLst>
            </a:custGeom>
            <a:ln w="6406">
              <a:solidFill>
                <a:srgbClr val="253C5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9" name="object 22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41779" y="3469211"/>
              <a:ext cx="249802" cy="583726"/>
            </a:xfrm>
            <a:prstGeom prst="rect">
              <a:avLst/>
            </a:prstGeom>
          </p:spPr>
        </p:pic>
        <p:pic>
          <p:nvPicPr>
            <p:cNvPr id="230" name="object 23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34032" y="3282319"/>
              <a:ext cx="65297" cy="65322"/>
            </a:xfrm>
            <a:prstGeom prst="rect">
              <a:avLst/>
            </a:prstGeom>
          </p:spPr>
        </p:pic>
        <p:sp>
          <p:nvSpPr>
            <p:cNvPr id="231" name="object 231" descr=""/>
            <p:cNvSpPr/>
            <p:nvPr/>
          </p:nvSpPr>
          <p:spPr>
            <a:xfrm>
              <a:off x="4330061" y="3558475"/>
              <a:ext cx="124460" cy="518159"/>
            </a:xfrm>
            <a:custGeom>
              <a:avLst/>
              <a:gdLst/>
              <a:ahLst/>
              <a:cxnLst/>
              <a:rect l="l" t="t" r="r" b="b"/>
              <a:pathLst>
                <a:path w="124460" h="518160">
                  <a:moveTo>
                    <a:pt x="61916" y="0"/>
                  </a:moveTo>
                  <a:lnTo>
                    <a:pt x="61916" y="259512"/>
                  </a:lnTo>
                </a:path>
                <a:path w="124460" h="518160">
                  <a:moveTo>
                    <a:pt x="61916" y="259512"/>
                  </a:moveTo>
                  <a:lnTo>
                    <a:pt x="61916" y="517957"/>
                  </a:lnTo>
                </a:path>
                <a:path w="124460" h="518160">
                  <a:moveTo>
                    <a:pt x="0" y="0"/>
                  </a:moveTo>
                  <a:lnTo>
                    <a:pt x="123833" y="0"/>
                  </a:lnTo>
                </a:path>
                <a:path w="124460" h="518160">
                  <a:moveTo>
                    <a:pt x="0" y="517957"/>
                  </a:moveTo>
                  <a:lnTo>
                    <a:pt x="123833" y="517957"/>
                  </a:lnTo>
                </a:path>
              </a:pathLst>
            </a:custGeom>
            <a:ln w="6406">
              <a:solidFill>
                <a:srgbClr val="6D1F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4267076" y="3811580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89" h="13335">
                  <a:moveTo>
                    <a:pt x="249802" y="0"/>
                  </a:moveTo>
                  <a:lnTo>
                    <a:pt x="0" y="0"/>
                  </a:lnTo>
                  <a:lnTo>
                    <a:pt x="0" y="12815"/>
                  </a:lnTo>
                  <a:lnTo>
                    <a:pt x="249802" y="12815"/>
                  </a:lnTo>
                  <a:lnTo>
                    <a:pt x="249802" y="0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3" name="object 23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96344" y="3956199"/>
              <a:ext cx="65297" cy="65322"/>
            </a:xfrm>
            <a:prstGeom prst="rect">
              <a:avLst/>
            </a:prstGeom>
          </p:spPr>
        </p:pic>
        <p:pic>
          <p:nvPicPr>
            <p:cNvPr id="234" name="object 23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1245" y="3966878"/>
              <a:ext cx="65297" cy="65322"/>
            </a:xfrm>
            <a:prstGeom prst="rect">
              <a:avLst/>
            </a:prstGeom>
          </p:spPr>
        </p:pic>
        <p:sp>
          <p:nvSpPr>
            <p:cNvPr id="235" name="object 235" descr=""/>
            <p:cNvSpPr/>
            <p:nvPr/>
          </p:nvSpPr>
          <p:spPr>
            <a:xfrm>
              <a:off x="4359951" y="380624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4359951" y="380624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7" name="object 23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59328" y="3412610"/>
              <a:ext cx="65297" cy="65322"/>
            </a:xfrm>
            <a:prstGeom prst="rect">
              <a:avLst/>
            </a:prstGeom>
          </p:spPr>
        </p:pic>
        <p:sp>
          <p:nvSpPr>
            <p:cNvPr id="238" name="object 238" descr=""/>
            <p:cNvSpPr/>
            <p:nvPr/>
          </p:nvSpPr>
          <p:spPr>
            <a:xfrm>
              <a:off x="3955357" y="3585173"/>
              <a:ext cx="124460" cy="462915"/>
            </a:xfrm>
            <a:custGeom>
              <a:avLst/>
              <a:gdLst/>
              <a:ahLst/>
              <a:cxnLst/>
              <a:rect l="l" t="t" r="r" b="b"/>
              <a:pathLst>
                <a:path w="124460" h="462914">
                  <a:moveTo>
                    <a:pt x="61916" y="0"/>
                  </a:moveTo>
                  <a:lnTo>
                    <a:pt x="61916" y="230678"/>
                  </a:lnTo>
                </a:path>
                <a:path w="124460" h="462914">
                  <a:moveTo>
                    <a:pt x="61916" y="230678"/>
                  </a:moveTo>
                  <a:lnTo>
                    <a:pt x="61916" y="462424"/>
                  </a:lnTo>
                </a:path>
                <a:path w="124460" h="462914">
                  <a:moveTo>
                    <a:pt x="0" y="0"/>
                  </a:moveTo>
                  <a:lnTo>
                    <a:pt x="123833" y="0"/>
                  </a:lnTo>
                </a:path>
                <a:path w="124460" h="462914">
                  <a:moveTo>
                    <a:pt x="0" y="462424"/>
                  </a:moveTo>
                  <a:lnTo>
                    <a:pt x="123833" y="462424"/>
                  </a:lnTo>
                </a:path>
              </a:pathLst>
            </a:custGeom>
            <a:ln w="6406">
              <a:solidFill>
                <a:srgbClr val="05423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3892373" y="3809444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89" h="13335">
                  <a:moveTo>
                    <a:pt x="249802" y="0"/>
                  </a:moveTo>
                  <a:lnTo>
                    <a:pt x="0" y="0"/>
                  </a:lnTo>
                  <a:lnTo>
                    <a:pt x="0" y="12815"/>
                  </a:lnTo>
                  <a:lnTo>
                    <a:pt x="249802" y="12815"/>
                  </a:lnTo>
                  <a:lnTo>
                    <a:pt x="249802" y="0"/>
                  </a:lnTo>
                  <a:close/>
                </a:path>
              </a:pathLst>
            </a:custGeom>
            <a:solidFill>
              <a:srgbClr val="054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3996991" y="348905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3996991" y="348905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4069583" y="39781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4069583" y="39781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3972438" y="390983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3972438" y="390983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4045030" y="390449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4045030" y="390449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8" name="object 24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84625" y="3199019"/>
              <a:ext cx="65297" cy="65322"/>
            </a:xfrm>
            <a:prstGeom prst="rect">
              <a:avLst/>
            </a:prstGeom>
          </p:spPr>
        </p:pic>
        <p:sp>
          <p:nvSpPr>
            <p:cNvPr id="249" name="object 249" descr=""/>
            <p:cNvSpPr/>
            <p:nvPr/>
          </p:nvSpPr>
          <p:spPr>
            <a:xfrm>
              <a:off x="3985248" y="37005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3985248" y="37005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3996991" y="379876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" name="object 252" descr=""/>
            <p:cNvSpPr/>
            <p:nvPr/>
          </p:nvSpPr>
          <p:spPr>
            <a:xfrm>
              <a:off x="3996991" y="379876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3973505" y="379128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3973505" y="379128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3899846" y="393012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3899846" y="393012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7" name="object 257" descr=""/>
            <p:cNvSpPr/>
            <p:nvPr/>
          </p:nvSpPr>
          <p:spPr>
            <a:xfrm>
              <a:off x="3973505" y="351789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" name="object 258" descr=""/>
            <p:cNvSpPr/>
            <p:nvPr/>
          </p:nvSpPr>
          <p:spPr>
            <a:xfrm>
              <a:off x="3973505" y="351789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3995924" y="389808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3995924" y="389808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3947885" y="394400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3947885" y="394400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3923331" y="393653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3923331" y="393653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4020477" y="39781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32025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4020477" y="39781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0"/>
                  </a:moveTo>
                  <a:lnTo>
                    <a:pt x="64051" y="0"/>
                  </a:lnTo>
                  <a:lnTo>
                    <a:pt x="32025" y="6407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7" name="object 26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04140" y="3185758"/>
              <a:ext cx="76862" cy="76892"/>
            </a:xfrm>
            <a:prstGeom prst="rect">
              <a:avLst/>
            </a:prstGeom>
          </p:spPr>
        </p:pic>
        <p:pic>
          <p:nvPicPr>
            <p:cNvPr id="268" name="object 26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17670" y="3359835"/>
              <a:ext cx="249802" cy="682422"/>
            </a:xfrm>
            <a:prstGeom prst="rect">
              <a:avLst/>
            </a:prstGeom>
          </p:spPr>
        </p:pic>
        <p:sp>
          <p:nvSpPr>
            <p:cNvPr id="269" name="object 269" descr=""/>
            <p:cNvSpPr/>
            <p:nvPr/>
          </p:nvSpPr>
          <p:spPr>
            <a:xfrm>
              <a:off x="3205951" y="3449543"/>
              <a:ext cx="124460" cy="612140"/>
            </a:xfrm>
            <a:custGeom>
              <a:avLst/>
              <a:gdLst/>
              <a:ahLst/>
              <a:cxnLst/>
              <a:rect l="l" t="t" r="r" b="b"/>
              <a:pathLst>
                <a:path w="124460" h="612139">
                  <a:moveTo>
                    <a:pt x="61916" y="0"/>
                  </a:moveTo>
                  <a:lnTo>
                    <a:pt x="61916" y="305434"/>
                  </a:lnTo>
                </a:path>
                <a:path w="124460" h="612139">
                  <a:moveTo>
                    <a:pt x="61916" y="305434"/>
                  </a:moveTo>
                  <a:lnTo>
                    <a:pt x="61916" y="611937"/>
                  </a:lnTo>
                </a:path>
                <a:path w="124460" h="612139">
                  <a:moveTo>
                    <a:pt x="0" y="0"/>
                  </a:moveTo>
                  <a:lnTo>
                    <a:pt x="123833" y="0"/>
                  </a:lnTo>
                </a:path>
                <a:path w="124460" h="612139">
                  <a:moveTo>
                    <a:pt x="0" y="611937"/>
                  </a:moveTo>
                  <a:lnTo>
                    <a:pt x="123833" y="611937"/>
                  </a:lnTo>
                </a:path>
              </a:pathLst>
            </a:custGeom>
            <a:ln w="6406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3142967" y="3748570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89" h="13335">
                  <a:moveTo>
                    <a:pt x="249802" y="0"/>
                  </a:moveTo>
                  <a:lnTo>
                    <a:pt x="0" y="0"/>
                  </a:lnTo>
                  <a:lnTo>
                    <a:pt x="0" y="12815"/>
                  </a:lnTo>
                  <a:lnTo>
                    <a:pt x="249802" y="12815"/>
                  </a:lnTo>
                  <a:lnTo>
                    <a:pt x="249802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 descr=""/>
            <p:cNvSpPr/>
            <p:nvPr/>
          </p:nvSpPr>
          <p:spPr>
            <a:xfrm>
              <a:off x="3207018" y="3953618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3207018" y="3953618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 descr=""/>
            <p:cNvSpPr/>
            <p:nvPr/>
          </p:nvSpPr>
          <p:spPr>
            <a:xfrm>
              <a:off x="3216626" y="329682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3216626" y="329682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3150439" y="398031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3150439" y="398031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3234774" y="373895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3234774" y="373895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3273205" y="385002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3273205" y="385002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3216626" y="371546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3216626" y="371546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3235842" y="266459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3235842" y="266459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3255057" y="388526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3255057" y="388526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3216626" y="3877793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3216626" y="3877793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3235842" y="3830803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3235842" y="3830803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3253990" y="374536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3253990" y="374536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3263597" y="393225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3263597" y="393225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3244382" y="3923715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3244382" y="3923715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7" name="object 297" descr=""/>
            <p:cNvSpPr/>
            <p:nvPr/>
          </p:nvSpPr>
          <p:spPr>
            <a:xfrm>
              <a:off x="3225166" y="391303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3225166" y="391303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3253990" y="339080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3253990" y="339080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3244382" y="3636435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3244382" y="3636435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3" name="object 303" descr=""/>
            <p:cNvSpPr/>
            <p:nvPr/>
          </p:nvSpPr>
          <p:spPr>
            <a:xfrm>
              <a:off x="3234774" y="337585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3234774" y="337585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3226234" y="358730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3226234" y="3587309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7" name="object 307" descr=""/>
            <p:cNvSpPr/>
            <p:nvPr/>
          </p:nvSpPr>
          <p:spPr>
            <a:xfrm>
              <a:off x="3320177" y="3983520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" name="object 308" descr=""/>
            <p:cNvSpPr/>
            <p:nvPr/>
          </p:nvSpPr>
          <p:spPr>
            <a:xfrm>
              <a:off x="3320177" y="3983520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3226234" y="351682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" name="object 310" descr=""/>
            <p:cNvSpPr/>
            <p:nvPr/>
          </p:nvSpPr>
          <p:spPr>
            <a:xfrm>
              <a:off x="3226234" y="351682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1" name="object 311" descr=""/>
            <p:cNvSpPr/>
            <p:nvPr/>
          </p:nvSpPr>
          <p:spPr>
            <a:xfrm>
              <a:off x="3187803" y="3982452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3187803" y="3982452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3" name="object 313" descr=""/>
            <p:cNvSpPr/>
            <p:nvPr/>
          </p:nvSpPr>
          <p:spPr>
            <a:xfrm>
              <a:off x="3300961" y="393973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" name="object 314" descr=""/>
            <p:cNvSpPr/>
            <p:nvPr/>
          </p:nvSpPr>
          <p:spPr>
            <a:xfrm>
              <a:off x="3300961" y="393973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5" name="object 315" descr=""/>
            <p:cNvSpPr/>
            <p:nvPr/>
          </p:nvSpPr>
          <p:spPr>
            <a:xfrm>
              <a:off x="3244382" y="342177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3244382" y="3421776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7" name="object 317" descr=""/>
            <p:cNvSpPr/>
            <p:nvPr/>
          </p:nvSpPr>
          <p:spPr>
            <a:xfrm>
              <a:off x="3198478" y="383934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" name="object 318" descr=""/>
            <p:cNvSpPr/>
            <p:nvPr/>
          </p:nvSpPr>
          <p:spPr>
            <a:xfrm>
              <a:off x="3198478" y="3839347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9" name="object 319" descr=""/>
            <p:cNvSpPr/>
            <p:nvPr/>
          </p:nvSpPr>
          <p:spPr>
            <a:xfrm>
              <a:off x="3281746" y="3983520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" name="object 320" descr=""/>
            <p:cNvSpPr/>
            <p:nvPr/>
          </p:nvSpPr>
          <p:spPr>
            <a:xfrm>
              <a:off x="3281746" y="3983520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1" name="object 321" descr=""/>
            <p:cNvSpPr/>
            <p:nvPr/>
          </p:nvSpPr>
          <p:spPr>
            <a:xfrm>
              <a:off x="3168587" y="398138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48038" y="0"/>
                  </a:moveTo>
                  <a:lnTo>
                    <a:pt x="16012" y="0"/>
                  </a:lnTo>
                  <a:lnTo>
                    <a:pt x="0" y="26698"/>
                  </a:lnTo>
                  <a:lnTo>
                    <a:pt x="16012" y="53397"/>
                  </a:lnTo>
                  <a:lnTo>
                    <a:pt x="48038" y="53397"/>
                  </a:lnTo>
                  <a:lnTo>
                    <a:pt x="64051" y="26698"/>
                  </a:lnTo>
                  <a:lnTo>
                    <a:pt x="48038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" name="object 322" descr=""/>
            <p:cNvSpPr/>
            <p:nvPr/>
          </p:nvSpPr>
          <p:spPr>
            <a:xfrm>
              <a:off x="3168587" y="3981384"/>
              <a:ext cx="64135" cy="53975"/>
            </a:xfrm>
            <a:custGeom>
              <a:avLst/>
              <a:gdLst/>
              <a:ahLst/>
              <a:cxnLst/>
              <a:rect l="l" t="t" r="r" b="b"/>
              <a:pathLst>
                <a:path w="64135" h="53975">
                  <a:moveTo>
                    <a:pt x="16012" y="0"/>
                  </a:moveTo>
                  <a:lnTo>
                    <a:pt x="48038" y="0"/>
                  </a:lnTo>
                  <a:lnTo>
                    <a:pt x="64051" y="26698"/>
                  </a:lnTo>
                  <a:lnTo>
                    <a:pt x="48038" y="53397"/>
                  </a:lnTo>
                  <a:lnTo>
                    <a:pt x="16012" y="53397"/>
                  </a:lnTo>
                  <a:lnTo>
                    <a:pt x="0" y="26698"/>
                  </a:lnTo>
                  <a:lnTo>
                    <a:pt x="16012" y="0"/>
                  </a:lnTo>
                  <a:close/>
                </a:path>
              </a:pathLst>
            </a:custGeom>
            <a:ln w="3175">
              <a:solidFill>
                <a:srgbClr val="AEB76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3" name="object 323" descr=""/>
            <p:cNvSpPr/>
            <p:nvPr/>
          </p:nvSpPr>
          <p:spPr>
            <a:xfrm>
              <a:off x="2831248" y="3432456"/>
              <a:ext cx="124460" cy="612140"/>
            </a:xfrm>
            <a:custGeom>
              <a:avLst/>
              <a:gdLst/>
              <a:ahLst/>
              <a:cxnLst/>
              <a:rect l="l" t="t" r="r" b="b"/>
              <a:pathLst>
                <a:path w="124460" h="612139">
                  <a:moveTo>
                    <a:pt x="61916" y="0"/>
                  </a:moveTo>
                  <a:lnTo>
                    <a:pt x="61916" y="306502"/>
                  </a:lnTo>
                </a:path>
                <a:path w="124460" h="612139">
                  <a:moveTo>
                    <a:pt x="61916" y="306502"/>
                  </a:moveTo>
                  <a:lnTo>
                    <a:pt x="61916" y="611937"/>
                  </a:lnTo>
                </a:path>
                <a:path w="124460" h="612139">
                  <a:moveTo>
                    <a:pt x="0" y="0"/>
                  </a:moveTo>
                  <a:lnTo>
                    <a:pt x="123833" y="0"/>
                  </a:lnTo>
                </a:path>
                <a:path w="124460" h="612139">
                  <a:moveTo>
                    <a:pt x="0" y="611937"/>
                  </a:moveTo>
                  <a:lnTo>
                    <a:pt x="123833" y="611937"/>
                  </a:lnTo>
                </a:path>
              </a:pathLst>
            </a:custGeom>
            <a:ln w="640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4" name="object 324" descr=""/>
            <p:cNvSpPr/>
            <p:nvPr/>
          </p:nvSpPr>
          <p:spPr>
            <a:xfrm>
              <a:off x="2768263" y="3732551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89" h="13335">
                  <a:moveTo>
                    <a:pt x="249802" y="0"/>
                  </a:moveTo>
                  <a:lnTo>
                    <a:pt x="0" y="0"/>
                  </a:lnTo>
                  <a:lnTo>
                    <a:pt x="0" y="12815"/>
                  </a:lnTo>
                  <a:lnTo>
                    <a:pt x="249802" y="12815"/>
                  </a:lnTo>
                  <a:lnTo>
                    <a:pt x="249802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" name="object 325" descr=""/>
            <p:cNvSpPr/>
            <p:nvPr/>
          </p:nvSpPr>
          <p:spPr>
            <a:xfrm>
              <a:off x="2861139" y="337158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2861139" y="337158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7" name="object 327" descr=""/>
            <p:cNvSpPr/>
            <p:nvPr/>
          </p:nvSpPr>
          <p:spPr>
            <a:xfrm>
              <a:off x="2861139" y="396963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" name="object 328" descr=""/>
            <p:cNvSpPr/>
            <p:nvPr/>
          </p:nvSpPr>
          <p:spPr>
            <a:xfrm>
              <a:off x="2861139" y="396963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9" name="object 32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60516" y="3778918"/>
              <a:ext cx="65297" cy="65322"/>
            </a:xfrm>
            <a:prstGeom prst="rect">
              <a:avLst/>
            </a:prstGeom>
          </p:spPr>
        </p:pic>
        <p:pic>
          <p:nvPicPr>
            <p:cNvPr id="330" name="object 33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93560" y="2953389"/>
              <a:ext cx="249802" cy="1130518"/>
            </a:xfrm>
            <a:prstGeom prst="rect">
              <a:avLst/>
            </a:prstGeom>
          </p:spPr>
        </p:pic>
        <p:sp>
          <p:nvSpPr>
            <p:cNvPr id="331" name="object 331" descr=""/>
            <p:cNvSpPr/>
            <p:nvPr/>
          </p:nvSpPr>
          <p:spPr>
            <a:xfrm>
              <a:off x="2085044" y="3214593"/>
              <a:ext cx="59055" cy="527050"/>
            </a:xfrm>
            <a:custGeom>
              <a:avLst/>
              <a:gdLst/>
              <a:ahLst/>
              <a:cxnLst/>
              <a:rect l="l" t="t" r="r" b="b"/>
              <a:pathLst>
                <a:path w="59055" h="527050">
                  <a:moveTo>
                    <a:pt x="58714" y="273396"/>
                  </a:moveTo>
                  <a:lnTo>
                    <a:pt x="58714" y="288347"/>
                  </a:lnTo>
                </a:path>
                <a:path w="59055" h="527050">
                  <a:moveTo>
                    <a:pt x="58714" y="130290"/>
                  </a:moveTo>
                  <a:lnTo>
                    <a:pt x="58714" y="181552"/>
                  </a:lnTo>
                </a:path>
                <a:path w="59055" h="527050">
                  <a:moveTo>
                    <a:pt x="58714" y="26698"/>
                  </a:moveTo>
                  <a:lnTo>
                    <a:pt x="58714" y="35242"/>
                  </a:lnTo>
                </a:path>
                <a:path w="59055" h="527050">
                  <a:moveTo>
                    <a:pt x="58714" y="508346"/>
                  </a:moveTo>
                  <a:lnTo>
                    <a:pt x="58714" y="526501"/>
                  </a:lnTo>
                </a:path>
                <a:path w="59055" h="527050">
                  <a:moveTo>
                    <a:pt x="0" y="0"/>
                  </a:moveTo>
                  <a:lnTo>
                    <a:pt x="0" y="6407"/>
                  </a:lnTo>
                </a:path>
              </a:pathLst>
            </a:custGeom>
            <a:ln w="6405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2198202" y="321779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 h="0">
                  <a:moveTo>
                    <a:pt x="0" y="0"/>
                  </a:moveTo>
                  <a:lnTo>
                    <a:pt x="7472" y="0"/>
                  </a:lnTo>
                </a:path>
              </a:pathLst>
            </a:custGeom>
            <a:ln w="6407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3" name="object 333" descr=""/>
            <p:cNvSpPr/>
            <p:nvPr/>
          </p:nvSpPr>
          <p:spPr>
            <a:xfrm>
              <a:off x="2018855" y="3573437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89" h="13335">
                  <a:moveTo>
                    <a:pt x="84328" y="0"/>
                  </a:moveTo>
                  <a:lnTo>
                    <a:pt x="0" y="0"/>
                  </a:lnTo>
                  <a:lnTo>
                    <a:pt x="0" y="12814"/>
                  </a:lnTo>
                  <a:lnTo>
                    <a:pt x="84328" y="12814"/>
                  </a:lnTo>
                  <a:lnTo>
                    <a:pt x="84328" y="0"/>
                  </a:lnTo>
                  <a:close/>
                </a:path>
                <a:path w="250189" h="13335">
                  <a:moveTo>
                    <a:pt x="249796" y="0"/>
                  </a:moveTo>
                  <a:lnTo>
                    <a:pt x="210299" y="0"/>
                  </a:lnTo>
                  <a:lnTo>
                    <a:pt x="210299" y="12814"/>
                  </a:lnTo>
                  <a:lnTo>
                    <a:pt x="249796" y="12814"/>
                  </a:lnTo>
                  <a:lnTo>
                    <a:pt x="249796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" name="object 334" descr=""/>
            <p:cNvSpPr/>
            <p:nvPr/>
          </p:nvSpPr>
          <p:spPr>
            <a:xfrm>
              <a:off x="2088246" y="304051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" name="object 335" descr=""/>
            <p:cNvSpPr/>
            <p:nvPr/>
          </p:nvSpPr>
          <p:spPr>
            <a:xfrm>
              <a:off x="2088246" y="304051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6" name="object 336" descr=""/>
            <p:cNvSpPr/>
            <p:nvPr/>
          </p:nvSpPr>
          <p:spPr>
            <a:xfrm>
              <a:off x="2111732" y="295080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2111732" y="295080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2118137" y="312488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" name="object 339" descr=""/>
            <p:cNvSpPr/>
            <p:nvPr/>
          </p:nvSpPr>
          <p:spPr>
            <a:xfrm>
              <a:off x="2118137" y="312488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0" name="object 340" descr=""/>
            <p:cNvSpPr/>
            <p:nvPr/>
          </p:nvSpPr>
          <p:spPr>
            <a:xfrm>
              <a:off x="2087179" y="361187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" name="object 341" descr=""/>
            <p:cNvSpPr/>
            <p:nvPr/>
          </p:nvSpPr>
          <p:spPr>
            <a:xfrm>
              <a:off x="2087179" y="361187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2" name="object 342" descr=""/>
            <p:cNvSpPr/>
            <p:nvPr/>
          </p:nvSpPr>
          <p:spPr>
            <a:xfrm>
              <a:off x="2103192" y="384575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" name="object 343" descr=""/>
            <p:cNvSpPr/>
            <p:nvPr/>
          </p:nvSpPr>
          <p:spPr>
            <a:xfrm>
              <a:off x="2103192" y="384575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4" name="object 344" descr=""/>
            <p:cNvSpPr/>
            <p:nvPr/>
          </p:nvSpPr>
          <p:spPr>
            <a:xfrm>
              <a:off x="2088246" y="35029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" name="object 345" descr=""/>
            <p:cNvSpPr/>
            <p:nvPr/>
          </p:nvSpPr>
          <p:spPr>
            <a:xfrm>
              <a:off x="2088246" y="35029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6" name="object 346" descr=""/>
            <p:cNvSpPr/>
            <p:nvPr/>
          </p:nvSpPr>
          <p:spPr>
            <a:xfrm>
              <a:off x="2134150" y="308216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" name="object 347" descr=""/>
            <p:cNvSpPr/>
            <p:nvPr/>
          </p:nvSpPr>
          <p:spPr>
            <a:xfrm>
              <a:off x="2134150" y="308216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8" name="object 348" descr=""/>
            <p:cNvSpPr/>
            <p:nvPr/>
          </p:nvSpPr>
          <p:spPr>
            <a:xfrm>
              <a:off x="2180054" y="393653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" name="object 349" descr=""/>
            <p:cNvSpPr/>
            <p:nvPr/>
          </p:nvSpPr>
          <p:spPr>
            <a:xfrm>
              <a:off x="2180054" y="393653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0" name="object 350" descr=""/>
            <p:cNvSpPr/>
            <p:nvPr/>
          </p:nvSpPr>
          <p:spPr>
            <a:xfrm>
              <a:off x="2096787" y="375070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" name="object 351" descr=""/>
            <p:cNvSpPr/>
            <p:nvPr/>
          </p:nvSpPr>
          <p:spPr>
            <a:xfrm>
              <a:off x="2096787" y="375070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2149096" y="393653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" name="object 353" descr=""/>
            <p:cNvSpPr/>
            <p:nvPr/>
          </p:nvSpPr>
          <p:spPr>
            <a:xfrm>
              <a:off x="2149096" y="393653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4" name="object 354" descr=""/>
            <p:cNvSpPr/>
            <p:nvPr/>
          </p:nvSpPr>
          <p:spPr>
            <a:xfrm>
              <a:off x="2057288" y="360439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" name="object 355" descr=""/>
            <p:cNvSpPr/>
            <p:nvPr/>
          </p:nvSpPr>
          <p:spPr>
            <a:xfrm>
              <a:off x="2057288" y="360439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6" name="object 356" descr=""/>
            <p:cNvSpPr/>
            <p:nvPr/>
          </p:nvSpPr>
          <p:spPr>
            <a:xfrm>
              <a:off x="2111732" y="374109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" name="object 357" descr=""/>
            <p:cNvSpPr/>
            <p:nvPr/>
          </p:nvSpPr>
          <p:spPr>
            <a:xfrm>
              <a:off x="2111732" y="374109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8" name="object 358" descr=""/>
            <p:cNvSpPr/>
            <p:nvPr/>
          </p:nvSpPr>
          <p:spPr>
            <a:xfrm>
              <a:off x="2134150" y="390769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" name="object 359" descr=""/>
            <p:cNvSpPr/>
            <p:nvPr/>
          </p:nvSpPr>
          <p:spPr>
            <a:xfrm>
              <a:off x="2134150" y="390769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0" name="object 360" descr=""/>
            <p:cNvSpPr/>
            <p:nvPr/>
          </p:nvSpPr>
          <p:spPr>
            <a:xfrm>
              <a:off x="2150163" y="334915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" name="object 361" descr=""/>
            <p:cNvSpPr/>
            <p:nvPr/>
          </p:nvSpPr>
          <p:spPr>
            <a:xfrm>
              <a:off x="2150163" y="334915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2" name="object 362" descr=""/>
            <p:cNvSpPr/>
            <p:nvPr/>
          </p:nvSpPr>
          <p:spPr>
            <a:xfrm>
              <a:off x="2088246" y="317721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" name="object 363" descr=""/>
            <p:cNvSpPr/>
            <p:nvPr/>
          </p:nvSpPr>
          <p:spPr>
            <a:xfrm>
              <a:off x="2088246" y="317721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4" name="object 364" descr=""/>
            <p:cNvSpPr/>
            <p:nvPr/>
          </p:nvSpPr>
          <p:spPr>
            <a:xfrm>
              <a:off x="2072233" y="35915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" name="object 365" descr=""/>
            <p:cNvSpPr/>
            <p:nvPr/>
          </p:nvSpPr>
          <p:spPr>
            <a:xfrm>
              <a:off x="2072233" y="35915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6" name="object 366" descr=""/>
            <p:cNvSpPr/>
            <p:nvPr/>
          </p:nvSpPr>
          <p:spPr>
            <a:xfrm>
              <a:off x="2150163" y="387672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" name="object 367" descr=""/>
            <p:cNvSpPr/>
            <p:nvPr/>
          </p:nvSpPr>
          <p:spPr>
            <a:xfrm>
              <a:off x="2150163" y="387672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8" name="object 368" descr=""/>
            <p:cNvSpPr/>
            <p:nvPr/>
          </p:nvSpPr>
          <p:spPr>
            <a:xfrm>
              <a:off x="2134150" y="317828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" name="object 369" descr=""/>
            <p:cNvSpPr/>
            <p:nvPr/>
          </p:nvSpPr>
          <p:spPr>
            <a:xfrm>
              <a:off x="2134150" y="317828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0" name="object 370" descr=""/>
            <p:cNvSpPr/>
            <p:nvPr/>
          </p:nvSpPr>
          <p:spPr>
            <a:xfrm>
              <a:off x="2073301" y="379983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" name="object 371" descr=""/>
            <p:cNvSpPr/>
            <p:nvPr/>
          </p:nvSpPr>
          <p:spPr>
            <a:xfrm>
              <a:off x="2073301" y="379983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2" name="object 372" descr=""/>
            <p:cNvSpPr/>
            <p:nvPr/>
          </p:nvSpPr>
          <p:spPr>
            <a:xfrm>
              <a:off x="2119205" y="386604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" name="object 373" descr=""/>
            <p:cNvSpPr/>
            <p:nvPr/>
          </p:nvSpPr>
          <p:spPr>
            <a:xfrm>
              <a:off x="2119205" y="386604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2103192" y="391196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" name="object 375" descr=""/>
            <p:cNvSpPr/>
            <p:nvPr/>
          </p:nvSpPr>
          <p:spPr>
            <a:xfrm>
              <a:off x="2103192" y="391196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2126677" y="376672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2126677" y="376672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8" name="object 378" descr=""/>
            <p:cNvSpPr/>
            <p:nvPr/>
          </p:nvSpPr>
          <p:spPr>
            <a:xfrm>
              <a:off x="2087179" y="395255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" name="object 379" descr=""/>
            <p:cNvSpPr/>
            <p:nvPr/>
          </p:nvSpPr>
          <p:spPr>
            <a:xfrm>
              <a:off x="2087179" y="395255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2041275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2041275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2149096" y="35915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2149096" y="35915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2118137" y="364284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2118137" y="364284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2073301" y="336837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2073301" y="336837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2196067" y="39792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2196067" y="39792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0" name="object 390" descr=""/>
            <p:cNvSpPr/>
            <p:nvPr/>
          </p:nvSpPr>
          <p:spPr>
            <a:xfrm>
              <a:off x="2088246" y="339614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2088246" y="339614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2" name="object 392" descr=""/>
            <p:cNvSpPr/>
            <p:nvPr/>
          </p:nvSpPr>
          <p:spPr>
            <a:xfrm>
              <a:off x="2118137" y="353284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" name="object 393" descr=""/>
            <p:cNvSpPr/>
            <p:nvPr/>
          </p:nvSpPr>
          <p:spPr>
            <a:xfrm>
              <a:off x="2118137" y="353284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2103192" y="308643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" name="object 395" descr=""/>
            <p:cNvSpPr/>
            <p:nvPr/>
          </p:nvSpPr>
          <p:spPr>
            <a:xfrm>
              <a:off x="2103192" y="308643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2103192" y="35926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" name="object 397" descr=""/>
            <p:cNvSpPr/>
            <p:nvPr/>
          </p:nvSpPr>
          <p:spPr>
            <a:xfrm>
              <a:off x="2103192" y="35926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8" name="object 398" descr=""/>
            <p:cNvSpPr/>
            <p:nvPr/>
          </p:nvSpPr>
          <p:spPr>
            <a:xfrm>
              <a:off x="2103192" y="34239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" name="object 399" descr=""/>
            <p:cNvSpPr/>
            <p:nvPr/>
          </p:nvSpPr>
          <p:spPr>
            <a:xfrm>
              <a:off x="2103192" y="34239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0" name="object 400" descr=""/>
            <p:cNvSpPr/>
            <p:nvPr/>
          </p:nvSpPr>
          <p:spPr>
            <a:xfrm>
              <a:off x="2072233" y="38938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" name="object 401" descr=""/>
            <p:cNvSpPr/>
            <p:nvPr/>
          </p:nvSpPr>
          <p:spPr>
            <a:xfrm>
              <a:off x="2072233" y="38938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2" name="object 402" descr=""/>
            <p:cNvSpPr/>
            <p:nvPr/>
          </p:nvSpPr>
          <p:spPr>
            <a:xfrm>
              <a:off x="2056220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" name="object 403" descr=""/>
            <p:cNvSpPr/>
            <p:nvPr/>
          </p:nvSpPr>
          <p:spPr>
            <a:xfrm>
              <a:off x="2056220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4" name="object 404" descr=""/>
            <p:cNvSpPr/>
            <p:nvPr/>
          </p:nvSpPr>
          <p:spPr>
            <a:xfrm>
              <a:off x="2104259" y="324983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" name="object 405" descr=""/>
            <p:cNvSpPr/>
            <p:nvPr/>
          </p:nvSpPr>
          <p:spPr>
            <a:xfrm>
              <a:off x="2104259" y="324983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6" name="object 406" descr=""/>
            <p:cNvSpPr/>
            <p:nvPr/>
          </p:nvSpPr>
          <p:spPr>
            <a:xfrm>
              <a:off x="2103192" y="298711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" name="object 407" descr=""/>
            <p:cNvSpPr/>
            <p:nvPr/>
          </p:nvSpPr>
          <p:spPr>
            <a:xfrm>
              <a:off x="2103192" y="298711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8" name="object 408" descr=""/>
            <p:cNvSpPr/>
            <p:nvPr/>
          </p:nvSpPr>
          <p:spPr>
            <a:xfrm>
              <a:off x="2134150" y="365886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" name="object 409" descr=""/>
            <p:cNvSpPr/>
            <p:nvPr/>
          </p:nvSpPr>
          <p:spPr>
            <a:xfrm>
              <a:off x="2134150" y="365886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0" name="object 410" descr=""/>
            <p:cNvSpPr/>
            <p:nvPr/>
          </p:nvSpPr>
          <p:spPr>
            <a:xfrm>
              <a:off x="2165109" y="357235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" name="object 411" descr=""/>
            <p:cNvSpPr/>
            <p:nvPr/>
          </p:nvSpPr>
          <p:spPr>
            <a:xfrm>
              <a:off x="2165109" y="357235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2" name="object 412" descr=""/>
            <p:cNvSpPr/>
            <p:nvPr/>
          </p:nvSpPr>
          <p:spPr>
            <a:xfrm>
              <a:off x="2134150" y="35339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" name="object 413" descr=""/>
            <p:cNvSpPr/>
            <p:nvPr/>
          </p:nvSpPr>
          <p:spPr>
            <a:xfrm>
              <a:off x="2134150" y="3533912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4" name="object 414" descr=""/>
            <p:cNvSpPr/>
            <p:nvPr/>
          </p:nvSpPr>
          <p:spPr>
            <a:xfrm>
              <a:off x="2026330" y="395789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" name="object 415" descr=""/>
            <p:cNvSpPr/>
            <p:nvPr/>
          </p:nvSpPr>
          <p:spPr>
            <a:xfrm>
              <a:off x="2026330" y="395789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6" name="object 416" descr=""/>
            <p:cNvSpPr/>
            <p:nvPr/>
          </p:nvSpPr>
          <p:spPr>
            <a:xfrm>
              <a:off x="2165109" y="39792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" name="object 417" descr=""/>
            <p:cNvSpPr/>
            <p:nvPr/>
          </p:nvSpPr>
          <p:spPr>
            <a:xfrm>
              <a:off x="2165109" y="397924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8" name="object 418" descr=""/>
            <p:cNvSpPr/>
            <p:nvPr/>
          </p:nvSpPr>
          <p:spPr>
            <a:xfrm>
              <a:off x="2088246" y="382653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" name="object 419" descr=""/>
            <p:cNvSpPr/>
            <p:nvPr/>
          </p:nvSpPr>
          <p:spPr>
            <a:xfrm>
              <a:off x="2088246" y="382653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0" name="object 420" descr=""/>
            <p:cNvSpPr/>
            <p:nvPr/>
          </p:nvSpPr>
          <p:spPr>
            <a:xfrm>
              <a:off x="2134150" y="386390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" name="object 421" descr=""/>
            <p:cNvSpPr/>
            <p:nvPr/>
          </p:nvSpPr>
          <p:spPr>
            <a:xfrm>
              <a:off x="2134150" y="3863909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2" name="object 422" descr=""/>
            <p:cNvSpPr/>
            <p:nvPr/>
          </p:nvSpPr>
          <p:spPr>
            <a:xfrm>
              <a:off x="2118137" y="308003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" name="object 423" descr=""/>
            <p:cNvSpPr/>
            <p:nvPr/>
          </p:nvSpPr>
          <p:spPr>
            <a:xfrm>
              <a:off x="2118137" y="308003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4" name="object 424" descr=""/>
            <p:cNvSpPr/>
            <p:nvPr/>
          </p:nvSpPr>
          <p:spPr>
            <a:xfrm>
              <a:off x="2119205" y="342070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" name="object 425" descr=""/>
            <p:cNvSpPr/>
            <p:nvPr/>
          </p:nvSpPr>
          <p:spPr>
            <a:xfrm>
              <a:off x="2119205" y="342070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6" name="object 426" descr=""/>
            <p:cNvSpPr/>
            <p:nvPr/>
          </p:nvSpPr>
          <p:spPr>
            <a:xfrm>
              <a:off x="2104259" y="262401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" name="object 427" descr=""/>
            <p:cNvSpPr/>
            <p:nvPr/>
          </p:nvSpPr>
          <p:spPr>
            <a:xfrm>
              <a:off x="2104259" y="2624014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8" name="object 428" descr=""/>
            <p:cNvSpPr/>
            <p:nvPr/>
          </p:nvSpPr>
          <p:spPr>
            <a:xfrm>
              <a:off x="2118137" y="392798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" name="object 429" descr=""/>
            <p:cNvSpPr/>
            <p:nvPr/>
          </p:nvSpPr>
          <p:spPr>
            <a:xfrm>
              <a:off x="2118137" y="392798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0" name="object 430" descr=""/>
            <p:cNvSpPr/>
            <p:nvPr/>
          </p:nvSpPr>
          <p:spPr>
            <a:xfrm>
              <a:off x="2103192" y="355313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" name="object 431" descr=""/>
            <p:cNvSpPr/>
            <p:nvPr/>
          </p:nvSpPr>
          <p:spPr>
            <a:xfrm>
              <a:off x="2103192" y="355313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2" name="object 432" descr=""/>
            <p:cNvSpPr/>
            <p:nvPr/>
          </p:nvSpPr>
          <p:spPr>
            <a:xfrm>
              <a:off x="2119205" y="260479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" name="object 433" descr=""/>
            <p:cNvSpPr/>
            <p:nvPr/>
          </p:nvSpPr>
          <p:spPr>
            <a:xfrm>
              <a:off x="2119205" y="260479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4" name="object 434" descr=""/>
            <p:cNvSpPr/>
            <p:nvPr/>
          </p:nvSpPr>
          <p:spPr>
            <a:xfrm>
              <a:off x="2119205" y="328080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" name="object 435" descr=""/>
            <p:cNvSpPr/>
            <p:nvPr/>
          </p:nvSpPr>
          <p:spPr>
            <a:xfrm>
              <a:off x="2119205" y="328080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6" name="object 436" descr=""/>
            <p:cNvSpPr/>
            <p:nvPr/>
          </p:nvSpPr>
          <p:spPr>
            <a:xfrm>
              <a:off x="2134150" y="341323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0"/>
                  </a:moveTo>
                  <a:lnTo>
                    <a:pt x="0" y="0"/>
                  </a:lnTo>
                  <a:lnTo>
                    <a:pt x="0" y="64077"/>
                  </a:lnTo>
                  <a:lnTo>
                    <a:pt x="64051" y="64077"/>
                  </a:lnTo>
                  <a:lnTo>
                    <a:pt x="6405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" name="object 437" descr=""/>
            <p:cNvSpPr/>
            <p:nvPr/>
          </p:nvSpPr>
          <p:spPr>
            <a:xfrm>
              <a:off x="2134150" y="341323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0" y="64077"/>
                  </a:moveTo>
                  <a:lnTo>
                    <a:pt x="64051" y="64077"/>
                  </a:lnTo>
                  <a:lnTo>
                    <a:pt x="64051" y="0"/>
                  </a:lnTo>
                  <a:lnTo>
                    <a:pt x="0" y="0"/>
                  </a:lnTo>
                  <a:lnTo>
                    <a:pt x="0" y="64077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8" name="object 438" descr=""/>
            <p:cNvSpPr/>
            <p:nvPr/>
          </p:nvSpPr>
          <p:spPr>
            <a:xfrm>
              <a:off x="1707138" y="2973235"/>
              <a:ext cx="124460" cy="1191260"/>
            </a:xfrm>
            <a:custGeom>
              <a:avLst/>
              <a:gdLst/>
              <a:ahLst/>
              <a:cxnLst/>
              <a:rect l="l" t="t" r="r" b="b"/>
              <a:pathLst>
                <a:path w="124460" h="1191260">
                  <a:moveTo>
                    <a:pt x="61916" y="0"/>
                  </a:moveTo>
                  <a:lnTo>
                    <a:pt x="61916" y="595918"/>
                  </a:lnTo>
                </a:path>
                <a:path w="124460" h="1191260">
                  <a:moveTo>
                    <a:pt x="61916" y="595918"/>
                  </a:moveTo>
                  <a:lnTo>
                    <a:pt x="61916" y="1190769"/>
                  </a:lnTo>
                </a:path>
                <a:path w="124460" h="1191260">
                  <a:moveTo>
                    <a:pt x="0" y="0"/>
                  </a:moveTo>
                  <a:lnTo>
                    <a:pt x="123833" y="0"/>
                  </a:lnTo>
                </a:path>
                <a:path w="124460" h="1191260">
                  <a:moveTo>
                    <a:pt x="0" y="1190769"/>
                  </a:moveTo>
                  <a:lnTo>
                    <a:pt x="123833" y="1190769"/>
                  </a:lnTo>
                </a:path>
              </a:pathLst>
            </a:custGeom>
            <a:ln w="6406">
              <a:solidFill>
                <a:srgbClr val="6D1F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9" name="object 439" descr=""/>
            <p:cNvSpPr/>
            <p:nvPr/>
          </p:nvSpPr>
          <p:spPr>
            <a:xfrm>
              <a:off x="1644154" y="3562746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89" h="13335">
                  <a:moveTo>
                    <a:pt x="249802" y="0"/>
                  </a:moveTo>
                  <a:lnTo>
                    <a:pt x="0" y="0"/>
                  </a:lnTo>
                  <a:lnTo>
                    <a:pt x="0" y="12815"/>
                  </a:lnTo>
                  <a:lnTo>
                    <a:pt x="249802" y="12815"/>
                  </a:lnTo>
                  <a:lnTo>
                    <a:pt x="249802" y="0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" name="object 440" descr=""/>
            <p:cNvSpPr/>
            <p:nvPr/>
          </p:nvSpPr>
          <p:spPr>
            <a:xfrm>
              <a:off x="1651626" y="390022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" name="object 441" descr=""/>
            <p:cNvSpPr/>
            <p:nvPr/>
          </p:nvSpPr>
          <p:spPr>
            <a:xfrm>
              <a:off x="1651626" y="390022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2" name="object 442" descr=""/>
            <p:cNvSpPr/>
            <p:nvPr/>
          </p:nvSpPr>
          <p:spPr>
            <a:xfrm>
              <a:off x="1737029" y="353711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" name="object 443" descr=""/>
            <p:cNvSpPr/>
            <p:nvPr/>
          </p:nvSpPr>
          <p:spPr>
            <a:xfrm>
              <a:off x="1737029" y="353711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4" name="object 444" descr=""/>
            <p:cNvSpPr/>
            <p:nvPr/>
          </p:nvSpPr>
          <p:spPr>
            <a:xfrm>
              <a:off x="1793608" y="35082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" name="object 445" descr=""/>
            <p:cNvSpPr/>
            <p:nvPr/>
          </p:nvSpPr>
          <p:spPr>
            <a:xfrm>
              <a:off x="1793608" y="350828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6" name="object 446" descr=""/>
            <p:cNvSpPr/>
            <p:nvPr/>
          </p:nvSpPr>
          <p:spPr>
            <a:xfrm>
              <a:off x="1764785" y="396429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" name="object 447" descr=""/>
            <p:cNvSpPr/>
            <p:nvPr/>
          </p:nvSpPr>
          <p:spPr>
            <a:xfrm>
              <a:off x="1764785" y="396429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8" name="object 44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36406" y="2999311"/>
              <a:ext cx="65297" cy="65322"/>
            </a:xfrm>
            <a:prstGeom prst="rect">
              <a:avLst/>
            </a:prstGeom>
          </p:spPr>
        </p:pic>
        <p:sp>
          <p:nvSpPr>
            <p:cNvPr id="449" name="object 449" descr=""/>
            <p:cNvSpPr/>
            <p:nvPr/>
          </p:nvSpPr>
          <p:spPr>
            <a:xfrm>
              <a:off x="1708205" y="391837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" name="object 450" descr=""/>
            <p:cNvSpPr/>
            <p:nvPr/>
          </p:nvSpPr>
          <p:spPr>
            <a:xfrm>
              <a:off x="1708205" y="391837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1" name="object 451" descr=""/>
            <p:cNvSpPr/>
            <p:nvPr/>
          </p:nvSpPr>
          <p:spPr>
            <a:xfrm>
              <a:off x="1821364" y="39728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" name="object 452" descr=""/>
            <p:cNvSpPr/>
            <p:nvPr/>
          </p:nvSpPr>
          <p:spPr>
            <a:xfrm>
              <a:off x="1821364" y="39728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3" name="object 453" descr=""/>
            <p:cNvSpPr/>
            <p:nvPr/>
          </p:nvSpPr>
          <p:spPr>
            <a:xfrm>
              <a:off x="1737029" y="374002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" name="object 454" descr=""/>
            <p:cNvSpPr/>
            <p:nvPr/>
          </p:nvSpPr>
          <p:spPr>
            <a:xfrm>
              <a:off x="1737029" y="3740027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5" name="object 455" descr=""/>
            <p:cNvSpPr/>
            <p:nvPr/>
          </p:nvSpPr>
          <p:spPr>
            <a:xfrm>
              <a:off x="1680450" y="372614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" name="object 456" descr=""/>
            <p:cNvSpPr/>
            <p:nvPr/>
          </p:nvSpPr>
          <p:spPr>
            <a:xfrm>
              <a:off x="1680450" y="372614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7" name="object 45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36406" y="1636602"/>
              <a:ext cx="65297" cy="65322"/>
            </a:xfrm>
            <a:prstGeom prst="rect">
              <a:avLst/>
            </a:prstGeom>
          </p:spPr>
        </p:pic>
        <p:sp>
          <p:nvSpPr>
            <p:cNvPr id="458" name="object 458" descr=""/>
            <p:cNvSpPr/>
            <p:nvPr/>
          </p:nvSpPr>
          <p:spPr>
            <a:xfrm>
              <a:off x="1764785" y="380090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" name="object 459" descr=""/>
            <p:cNvSpPr/>
            <p:nvPr/>
          </p:nvSpPr>
          <p:spPr>
            <a:xfrm>
              <a:off x="1764785" y="380090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0" name="object 460" descr=""/>
            <p:cNvSpPr/>
            <p:nvPr/>
          </p:nvSpPr>
          <p:spPr>
            <a:xfrm>
              <a:off x="1680450" y="35029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" name="object 461" descr=""/>
            <p:cNvSpPr/>
            <p:nvPr/>
          </p:nvSpPr>
          <p:spPr>
            <a:xfrm>
              <a:off x="1680450" y="35029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2" name="object 462" descr=""/>
            <p:cNvSpPr/>
            <p:nvPr/>
          </p:nvSpPr>
          <p:spPr>
            <a:xfrm>
              <a:off x="1793608" y="376138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" name="object 463" descr=""/>
            <p:cNvSpPr/>
            <p:nvPr/>
          </p:nvSpPr>
          <p:spPr>
            <a:xfrm>
              <a:off x="1793608" y="376138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4" name="object 464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36406" y="3211835"/>
              <a:ext cx="65297" cy="65322"/>
            </a:xfrm>
            <a:prstGeom prst="rect">
              <a:avLst/>
            </a:prstGeom>
          </p:spPr>
        </p:pic>
        <p:sp>
          <p:nvSpPr>
            <p:cNvPr id="465" name="object 465" descr=""/>
            <p:cNvSpPr/>
            <p:nvPr/>
          </p:nvSpPr>
          <p:spPr>
            <a:xfrm>
              <a:off x="1708205" y="387138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2514" y="44516"/>
                  </a:lnTo>
                  <a:lnTo>
                    <a:pt x="9374" y="54699"/>
                  </a:lnTo>
                  <a:lnTo>
                    <a:pt x="19553" y="61561"/>
                  </a:lnTo>
                  <a:lnTo>
                    <a:pt x="32025" y="64077"/>
                  </a:lnTo>
                  <a:lnTo>
                    <a:pt x="44498" y="61561"/>
                  </a:lnTo>
                  <a:lnTo>
                    <a:pt x="54677" y="54699"/>
                  </a:lnTo>
                  <a:lnTo>
                    <a:pt x="61537" y="44516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" name="object 466" descr=""/>
            <p:cNvSpPr/>
            <p:nvPr/>
          </p:nvSpPr>
          <p:spPr>
            <a:xfrm>
              <a:off x="1708205" y="387138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7" name="object 467" descr=""/>
            <p:cNvSpPr/>
            <p:nvPr/>
          </p:nvSpPr>
          <p:spPr>
            <a:xfrm>
              <a:off x="1332435" y="2764984"/>
              <a:ext cx="124460" cy="1207135"/>
            </a:xfrm>
            <a:custGeom>
              <a:avLst/>
              <a:gdLst/>
              <a:ahLst/>
              <a:cxnLst/>
              <a:rect l="l" t="t" r="r" b="b"/>
              <a:pathLst>
                <a:path w="124459" h="1207135">
                  <a:moveTo>
                    <a:pt x="61916" y="0"/>
                  </a:moveTo>
                  <a:lnTo>
                    <a:pt x="61916" y="603394"/>
                  </a:lnTo>
                </a:path>
                <a:path w="124459" h="1207135">
                  <a:moveTo>
                    <a:pt x="61916" y="603394"/>
                  </a:moveTo>
                  <a:lnTo>
                    <a:pt x="61916" y="1206788"/>
                  </a:lnTo>
                </a:path>
                <a:path w="124459" h="1207135">
                  <a:moveTo>
                    <a:pt x="0" y="0"/>
                  </a:moveTo>
                  <a:lnTo>
                    <a:pt x="123833" y="0"/>
                  </a:lnTo>
                </a:path>
                <a:path w="124459" h="1207135">
                  <a:moveTo>
                    <a:pt x="0" y="1206788"/>
                  </a:moveTo>
                  <a:lnTo>
                    <a:pt x="123833" y="1206788"/>
                  </a:lnTo>
                </a:path>
              </a:pathLst>
            </a:custGeom>
            <a:ln w="640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8" name="object 468" descr=""/>
            <p:cNvSpPr/>
            <p:nvPr/>
          </p:nvSpPr>
          <p:spPr>
            <a:xfrm>
              <a:off x="1269450" y="3361971"/>
              <a:ext cx="250190" cy="13335"/>
            </a:xfrm>
            <a:custGeom>
              <a:avLst/>
              <a:gdLst/>
              <a:ahLst/>
              <a:cxnLst/>
              <a:rect l="l" t="t" r="r" b="b"/>
              <a:pathLst>
                <a:path w="250190" h="13335">
                  <a:moveTo>
                    <a:pt x="249802" y="0"/>
                  </a:moveTo>
                  <a:lnTo>
                    <a:pt x="0" y="0"/>
                  </a:lnTo>
                  <a:lnTo>
                    <a:pt x="0" y="12815"/>
                  </a:lnTo>
                  <a:lnTo>
                    <a:pt x="249802" y="12815"/>
                  </a:lnTo>
                  <a:lnTo>
                    <a:pt x="249802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9" name="object 469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9122" y="3465563"/>
              <a:ext cx="70459" cy="70484"/>
            </a:xfrm>
            <a:prstGeom prst="rect">
              <a:avLst/>
            </a:prstGeom>
          </p:spPr>
        </p:pic>
        <p:sp>
          <p:nvSpPr>
            <p:cNvPr id="470" name="object 470" descr=""/>
            <p:cNvSpPr/>
            <p:nvPr/>
          </p:nvSpPr>
          <p:spPr>
            <a:xfrm>
              <a:off x="1445593" y="3977113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4" h="3238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32025" y="32038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" name="object 471" descr=""/>
            <p:cNvSpPr/>
            <p:nvPr/>
          </p:nvSpPr>
          <p:spPr>
            <a:xfrm>
              <a:off x="1445593" y="3977113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32025" y="32038"/>
                  </a:move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32025" y="32038"/>
                  </a:lnTo>
                  <a:close/>
                </a:path>
                <a:path w="64134" h="64135">
                  <a:moveTo>
                    <a:pt x="32025" y="32038"/>
                  </a:moveTo>
                  <a:lnTo>
                    <a:pt x="64051" y="32038"/>
                  </a:ln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32025" y="32038"/>
                  </a:lnTo>
                  <a:close/>
                </a:path>
                <a:path w="64134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640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2" name="object 47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59122" y="3625756"/>
              <a:ext cx="70459" cy="70484"/>
            </a:xfrm>
            <a:prstGeom prst="rect">
              <a:avLst/>
            </a:prstGeom>
          </p:spPr>
        </p:pic>
        <p:sp>
          <p:nvSpPr>
            <p:cNvPr id="473" name="object 473" descr=""/>
            <p:cNvSpPr/>
            <p:nvPr/>
          </p:nvSpPr>
          <p:spPr>
            <a:xfrm>
              <a:off x="1279058" y="3949346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4" h="3238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32025" y="32038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" name="object 474" descr=""/>
            <p:cNvSpPr/>
            <p:nvPr/>
          </p:nvSpPr>
          <p:spPr>
            <a:xfrm>
              <a:off x="1279058" y="3949346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32025" y="32038"/>
                  </a:move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32025" y="32038"/>
                  </a:lnTo>
                  <a:close/>
                </a:path>
                <a:path w="64134" h="64135">
                  <a:moveTo>
                    <a:pt x="32025" y="32038"/>
                  </a:moveTo>
                  <a:lnTo>
                    <a:pt x="64051" y="32038"/>
                  </a:ln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32025" y="32038"/>
                  </a:lnTo>
                  <a:close/>
                </a:path>
                <a:path w="64134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640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5" name="object 47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59122" y="2566345"/>
              <a:ext cx="70459" cy="70484"/>
            </a:xfrm>
            <a:prstGeom prst="rect">
              <a:avLst/>
            </a:prstGeom>
          </p:spPr>
        </p:pic>
        <p:pic>
          <p:nvPicPr>
            <p:cNvPr id="476" name="object 47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59122" y="2446734"/>
              <a:ext cx="70459" cy="70484"/>
            </a:xfrm>
            <a:prstGeom prst="rect">
              <a:avLst/>
            </a:prstGeom>
          </p:spPr>
        </p:pic>
        <p:sp>
          <p:nvSpPr>
            <p:cNvPr id="477" name="object 477" descr=""/>
            <p:cNvSpPr/>
            <p:nvPr/>
          </p:nvSpPr>
          <p:spPr>
            <a:xfrm>
              <a:off x="1362326" y="3972841"/>
              <a:ext cx="64135" cy="32384"/>
            </a:xfrm>
            <a:custGeom>
              <a:avLst/>
              <a:gdLst/>
              <a:ahLst/>
              <a:cxnLst/>
              <a:rect l="l" t="t" r="r" b="b"/>
              <a:pathLst>
                <a:path w="64134" h="32385">
                  <a:moveTo>
                    <a:pt x="32025" y="0"/>
                  </a:move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32025" y="32038"/>
                  </a:ln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" name="object 478" descr=""/>
            <p:cNvSpPr/>
            <p:nvPr/>
          </p:nvSpPr>
          <p:spPr>
            <a:xfrm>
              <a:off x="1362326" y="397284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32025" y="32038"/>
                  </a:moveTo>
                  <a:lnTo>
                    <a:pt x="64051" y="32038"/>
                  </a:lnTo>
                  <a:lnTo>
                    <a:pt x="61537" y="19561"/>
                  </a:lnTo>
                  <a:lnTo>
                    <a:pt x="54677" y="9377"/>
                  </a:lnTo>
                  <a:lnTo>
                    <a:pt x="44498" y="2515"/>
                  </a:lnTo>
                  <a:lnTo>
                    <a:pt x="32025" y="0"/>
                  </a:lnTo>
                  <a:lnTo>
                    <a:pt x="19553" y="2515"/>
                  </a:lnTo>
                  <a:lnTo>
                    <a:pt x="9374" y="9377"/>
                  </a:lnTo>
                  <a:lnTo>
                    <a:pt x="2514" y="19561"/>
                  </a:lnTo>
                  <a:lnTo>
                    <a:pt x="0" y="32038"/>
                  </a:lnTo>
                  <a:lnTo>
                    <a:pt x="32025" y="32038"/>
                  </a:lnTo>
                  <a:close/>
                </a:path>
                <a:path w="64134" h="64135">
                  <a:moveTo>
                    <a:pt x="32025" y="32038"/>
                  </a:moveTo>
                  <a:lnTo>
                    <a:pt x="64051" y="32038"/>
                  </a:ln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32025" y="32038"/>
                  </a:lnTo>
                  <a:close/>
                </a:path>
                <a:path w="64134" h="64135">
                  <a:moveTo>
                    <a:pt x="64051" y="32038"/>
                  </a:moveTo>
                  <a:lnTo>
                    <a:pt x="61537" y="44516"/>
                  </a:lnTo>
                  <a:lnTo>
                    <a:pt x="54677" y="54699"/>
                  </a:lnTo>
                  <a:lnTo>
                    <a:pt x="44498" y="61561"/>
                  </a:lnTo>
                  <a:lnTo>
                    <a:pt x="32025" y="64077"/>
                  </a:lnTo>
                  <a:lnTo>
                    <a:pt x="19553" y="61561"/>
                  </a:lnTo>
                  <a:lnTo>
                    <a:pt x="9374" y="54699"/>
                  </a:lnTo>
                  <a:lnTo>
                    <a:pt x="2514" y="44516"/>
                  </a:lnTo>
                  <a:lnTo>
                    <a:pt x="0" y="32038"/>
                  </a:lnTo>
                  <a:lnTo>
                    <a:pt x="2514" y="19561"/>
                  </a:lnTo>
                  <a:lnTo>
                    <a:pt x="9374" y="9377"/>
                  </a:lnTo>
                  <a:lnTo>
                    <a:pt x="19553" y="2515"/>
                  </a:lnTo>
                  <a:lnTo>
                    <a:pt x="32025" y="0"/>
                  </a:lnTo>
                  <a:lnTo>
                    <a:pt x="44498" y="2515"/>
                  </a:lnTo>
                  <a:lnTo>
                    <a:pt x="54677" y="9377"/>
                  </a:lnTo>
                  <a:lnTo>
                    <a:pt x="61537" y="19561"/>
                  </a:lnTo>
                  <a:lnTo>
                    <a:pt x="64051" y="32038"/>
                  </a:lnTo>
                  <a:close/>
                </a:path>
              </a:pathLst>
            </a:custGeom>
            <a:ln w="6406">
              <a:solidFill>
                <a:srgbClr val="57092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9" name="object 479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59122" y="3112070"/>
              <a:ext cx="70459" cy="70484"/>
            </a:xfrm>
            <a:prstGeom prst="rect">
              <a:avLst/>
            </a:prstGeom>
          </p:spPr>
        </p:pic>
        <p:pic>
          <p:nvPicPr>
            <p:cNvPr id="480" name="object 48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59122" y="2894207"/>
              <a:ext cx="70459" cy="70484"/>
            </a:xfrm>
            <a:prstGeom prst="rect">
              <a:avLst/>
            </a:prstGeom>
          </p:spPr>
        </p:pic>
      </p:grpSp>
      <p:sp>
        <p:nvSpPr>
          <p:cNvPr id="481" name="object 481" descr=""/>
          <p:cNvSpPr txBox="1"/>
          <p:nvPr/>
        </p:nvSpPr>
        <p:spPr>
          <a:xfrm>
            <a:off x="2615717" y="1220838"/>
            <a:ext cx="1313180" cy="174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950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r>
              <a:rPr dirty="0" sz="950" spc="8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950" b="1">
                <a:solidFill>
                  <a:srgbClr val="171717"/>
                </a:solidFill>
                <a:latin typeface="Arial"/>
                <a:cs typeface="Arial"/>
              </a:rPr>
              <a:t>by</a:t>
            </a:r>
            <a:r>
              <a:rPr dirty="0" sz="950" spc="75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95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950" spc="65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950" spc="-2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950">
              <a:latin typeface="Arial"/>
              <a:cs typeface="Arial"/>
            </a:endParaRPr>
          </a:p>
        </p:txBody>
      </p:sp>
      <p:sp>
        <p:nvSpPr>
          <p:cNvPr id="482" name="object 482" descr=""/>
          <p:cNvSpPr txBox="1"/>
          <p:nvPr/>
        </p:nvSpPr>
        <p:spPr>
          <a:xfrm>
            <a:off x="2923166" y="4480235"/>
            <a:ext cx="698500" cy="1536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50" spc="-2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850" spc="-10" b="1">
                <a:solidFill>
                  <a:srgbClr val="171717"/>
                </a:solidFill>
                <a:latin typeface="Arial"/>
                <a:cs typeface="Arial"/>
              </a:rPr>
              <a:t> Group</a:t>
            </a:r>
            <a:endParaRPr sz="850">
              <a:latin typeface="Arial"/>
              <a:cs typeface="Arial"/>
            </a:endParaRPr>
          </a:p>
        </p:txBody>
      </p:sp>
      <p:sp>
        <p:nvSpPr>
          <p:cNvPr id="483" name="object 483" descr=""/>
          <p:cNvSpPr txBox="1"/>
          <p:nvPr/>
        </p:nvSpPr>
        <p:spPr>
          <a:xfrm>
            <a:off x="594318" y="2750895"/>
            <a:ext cx="144780" cy="250190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850" spc="-25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endParaRPr sz="850">
              <a:latin typeface="Arial"/>
              <a:cs typeface="Arial"/>
            </a:endParaRPr>
          </a:p>
        </p:txBody>
      </p:sp>
      <p:sp>
        <p:nvSpPr>
          <p:cNvPr id="484" name="object 484" descr=""/>
          <p:cNvSpPr/>
          <p:nvPr/>
        </p:nvSpPr>
        <p:spPr>
          <a:xfrm>
            <a:off x="175232" y="4753516"/>
            <a:ext cx="6194425" cy="1358900"/>
          </a:xfrm>
          <a:custGeom>
            <a:avLst/>
            <a:gdLst/>
            <a:ahLst/>
            <a:cxnLst/>
            <a:rect l="l" t="t" r="r" b="b"/>
            <a:pathLst>
              <a:path w="6194425" h="1358900">
                <a:moveTo>
                  <a:pt x="6193812" y="0"/>
                </a:moveTo>
                <a:lnTo>
                  <a:pt x="0" y="0"/>
                </a:lnTo>
                <a:lnTo>
                  <a:pt x="0" y="1358421"/>
                </a:lnTo>
                <a:lnTo>
                  <a:pt x="6193812" y="1358421"/>
                </a:lnTo>
                <a:lnTo>
                  <a:pt x="6193812" y="1352013"/>
                </a:lnTo>
                <a:lnTo>
                  <a:pt x="12810" y="1352013"/>
                </a:lnTo>
                <a:lnTo>
                  <a:pt x="6405" y="1345604"/>
                </a:lnTo>
                <a:lnTo>
                  <a:pt x="12810" y="1345604"/>
                </a:lnTo>
                <a:lnTo>
                  <a:pt x="12810" y="12815"/>
                </a:lnTo>
                <a:lnTo>
                  <a:pt x="6405" y="12815"/>
                </a:lnTo>
                <a:lnTo>
                  <a:pt x="12810" y="6407"/>
                </a:lnTo>
                <a:lnTo>
                  <a:pt x="6193812" y="6407"/>
                </a:lnTo>
                <a:lnTo>
                  <a:pt x="6193812" y="0"/>
                </a:lnTo>
                <a:close/>
              </a:path>
              <a:path w="6194425" h="1358900">
                <a:moveTo>
                  <a:pt x="12810" y="1345604"/>
                </a:moveTo>
                <a:lnTo>
                  <a:pt x="6405" y="1345604"/>
                </a:lnTo>
                <a:lnTo>
                  <a:pt x="12810" y="1352013"/>
                </a:lnTo>
                <a:lnTo>
                  <a:pt x="12810" y="1345604"/>
                </a:lnTo>
                <a:close/>
              </a:path>
              <a:path w="6194425" h="1358900">
                <a:moveTo>
                  <a:pt x="6181001" y="1345604"/>
                </a:moveTo>
                <a:lnTo>
                  <a:pt x="12810" y="1345604"/>
                </a:lnTo>
                <a:lnTo>
                  <a:pt x="12810" y="1352013"/>
                </a:lnTo>
                <a:lnTo>
                  <a:pt x="6181001" y="1352013"/>
                </a:lnTo>
                <a:lnTo>
                  <a:pt x="6181001" y="1345604"/>
                </a:lnTo>
                <a:close/>
              </a:path>
              <a:path w="6194425" h="1358900">
                <a:moveTo>
                  <a:pt x="6181001" y="6407"/>
                </a:moveTo>
                <a:lnTo>
                  <a:pt x="6181001" y="1352013"/>
                </a:lnTo>
                <a:lnTo>
                  <a:pt x="6187407" y="1345604"/>
                </a:lnTo>
                <a:lnTo>
                  <a:pt x="6193812" y="1345604"/>
                </a:lnTo>
                <a:lnTo>
                  <a:pt x="6193812" y="12815"/>
                </a:lnTo>
                <a:lnTo>
                  <a:pt x="6187407" y="12815"/>
                </a:lnTo>
                <a:lnTo>
                  <a:pt x="6181001" y="6407"/>
                </a:lnTo>
                <a:close/>
              </a:path>
              <a:path w="6194425" h="1358900">
                <a:moveTo>
                  <a:pt x="6193812" y="1345604"/>
                </a:moveTo>
                <a:lnTo>
                  <a:pt x="6187407" y="1345604"/>
                </a:lnTo>
                <a:lnTo>
                  <a:pt x="6181001" y="1352013"/>
                </a:lnTo>
                <a:lnTo>
                  <a:pt x="6193812" y="1352013"/>
                </a:lnTo>
                <a:lnTo>
                  <a:pt x="6193812" y="1345604"/>
                </a:lnTo>
                <a:close/>
              </a:path>
              <a:path w="6194425" h="1358900">
                <a:moveTo>
                  <a:pt x="12810" y="6407"/>
                </a:moveTo>
                <a:lnTo>
                  <a:pt x="6405" y="12815"/>
                </a:lnTo>
                <a:lnTo>
                  <a:pt x="12810" y="12815"/>
                </a:lnTo>
                <a:lnTo>
                  <a:pt x="12810" y="6407"/>
                </a:lnTo>
                <a:close/>
              </a:path>
              <a:path w="6194425" h="1358900">
                <a:moveTo>
                  <a:pt x="6181001" y="6407"/>
                </a:moveTo>
                <a:lnTo>
                  <a:pt x="12810" y="6407"/>
                </a:lnTo>
                <a:lnTo>
                  <a:pt x="12810" y="12815"/>
                </a:lnTo>
                <a:lnTo>
                  <a:pt x="6181001" y="12815"/>
                </a:lnTo>
                <a:lnTo>
                  <a:pt x="6181001" y="6407"/>
                </a:lnTo>
                <a:close/>
              </a:path>
              <a:path w="6194425" h="1358900">
                <a:moveTo>
                  <a:pt x="6193812" y="6407"/>
                </a:moveTo>
                <a:lnTo>
                  <a:pt x="6181001" y="6407"/>
                </a:lnTo>
                <a:lnTo>
                  <a:pt x="6187407" y="12815"/>
                </a:lnTo>
                <a:lnTo>
                  <a:pt x="6193812" y="12815"/>
                </a:lnTo>
                <a:lnTo>
                  <a:pt x="6193812" y="6407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85" name="object 485" descr=""/>
          <p:cNvGraphicFramePr>
            <a:graphicFrameLocks noGrp="1"/>
          </p:cNvGraphicFramePr>
          <p:nvPr/>
        </p:nvGraphicFramePr>
        <p:xfrm>
          <a:off x="181637" y="4759914"/>
          <a:ext cx="6258560" cy="13455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9490"/>
                <a:gridCol w="481329"/>
                <a:gridCol w="474344"/>
                <a:gridCol w="474344"/>
                <a:gridCol w="474344"/>
                <a:gridCol w="474345"/>
                <a:gridCol w="474345"/>
                <a:gridCol w="474345"/>
                <a:gridCol w="493395"/>
                <a:gridCol w="474345"/>
                <a:gridCol w="474345"/>
                <a:gridCol w="415925"/>
              </a:tblGrid>
              <a:tr h="134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NSCLC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BC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CRC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GU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NE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GI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GYN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SCCHN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925"/>
                        </a:lnSpc>
                      </a:pPr>
                      <a:r>
                        <a:rPr dirty="0" sz="850" spc="-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O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MN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ME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B w="12700">
                      <a:solidFill>
                        <a:srgbClr val="171717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Number</a:t>
                      </a:r>
                      <a:r>
                        <a:rPr dirty="0" sz="850" spc="-1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of </a:t>
                      </a: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values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15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52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25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12700">
                      <a:solidFill>
                        <a:srgbClr val="171717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Minimum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290.7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1337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0.000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0.000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2028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58.53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1539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51.94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2615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0.000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1.573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Maximum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337899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517460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303631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225083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134325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291544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173853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172319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124994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153808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48991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Range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337608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516123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303631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225083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132297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291486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172314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172267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122379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153808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48989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Mean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141941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97683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95216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69576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60137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56470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48973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43048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42676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31260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8429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Std.</a:t>
                      </a:r>
                      <a:r>
                        <a:rPr dirty="0" sz="850" spc="-3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Deviation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133322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131597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79976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85022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67598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67591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51232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51159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57230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39870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17078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  <a:lnB w="3175">
                      <a:solidFill>
                        <a:srgbClr val="4E5246"/>
                      </a:solidFill>
                      <a:prstDash val="solid"/>
                    </a:lnB>
                  </a:tcPr>
                </a:tc>
              </a:tr>
              <a:tr h="133985"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Std.</a:t>
                      </a:r>
                      <a:r>
                        <a:rPr dirty="0" sz="850" spc="-3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Error</a:t>
                      </a:r>
                      <a:r>
                        <a:rPr dirty="0" sz="850" spc="-3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5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of</a:t>
                      </a:r>
                      <a:r>
                        <a:rPr dirty="0" sz="850" spc="-25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Mean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R w="127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44441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33978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11091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17355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39028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13256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11753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13673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1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28615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7974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R w="3175">
                      <a:solidFill>
                        <a:srgbClr val="4E5246"/>
                      </a:solidFill>
                      <a:prstDash val="solid"/>
                    </a:lnR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925"/>
                        </a:lnSpc>
                      </a:pPr>
                      <a:r>
                        <a:rPr dirty="0" sz="850" spc="-20">
                          <a:solidFill>
                            <a:srgbClr val="171717"/>
                          </a:solidFill>
                          <a:latin typeface="Arial MT"/>
                          <a:cs typeface="Arial MT"/>
                        </a:rPr>
                        <a:t>5693</a:t>
                      </a:r>
                      <a:endParaRPr sz="85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3175">
                      <a:solidFill>
                        <a:srgbClr val="4E5246"/>
                      </a:solidFill>
                      <a:prstDash val="solid"/>
                    </a:lnL>
                    <a:lnT w="3175">
                      <a:solidFill>
                        <a:srgbClr val="4E5246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486" name="object 48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46125" y="487997"/>
            <a:ext cx="7559675" cy="4489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120">
                <a:solidFill>
                  <a:srgbClr val="0A769F"/>
                </a:solidFill>
                <a:latin typeface="Trebuchet MS"/>
                <a:cs typeface="Trebuchet MS"/>
              </a:rPr>
              <a:t>PPM</a:t>
            </a:r>
            <a:r>
              <a:rPr dirty="0" sz="2750" spc="-190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90">
                <a:solidFill>
                  <a:srgbClr val="0A769F"/>
                </a:solidFill>
                <a:latin typeface="Trebuchet MS"/>
                <a:cs typeface="Trebuchet MS"/>
              </a:rPr>
              <a:t>at</a:t>
            </a:r>
            <a:r>
              <a:rPr dirty="0" sz="2750" spc="-245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>
                <a:solidFill>
                  <a:srgbClr val="0A769F"/>
                </a:solidFill>
                <a:latin typeface="Trebuchet MS"/>
                <a:cs typeface="Trebuchet MS"/>
              </a:rPr>
              <a:t>Baseline</a:t>
            </a:r>
            <a:r>
              <a:rPr dirty="0" sz="2750" spc="-210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55">
                <a:solidFill>
                  <a:srgbClr val="0A769F"/>
                </a:solidFill>
                <a:latin typeface="Trebuchet MS"/>
                <a:cs typeface="Trebuchet MS"/>
              </a:rPr>
              <a:t>detection</a:t>
            </a:r>
            <a:r>
              <a:rPr dirty="0" sz="2750" spc="-200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55">
                <a:solidFill>
                  <a:srgbClr val="0A769F"/>
                </a:solidFill>
                <a:latin typeface="Trebuchet MS"/>
                <a:cs typeface="Trebuchet MS"/>
              </a:rPr>
              <a:t>in</a:t>
            </a:r>
            <a:r>
              <a:rPr dirty="0" sz="2750" spc="-200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>
                <a:solidFill>
                  <a:srgbClr val="0A769F"/>
                </a:solidFill>
                <a:latin typeface="Trebuchet MS"/>
                <a:cs typeface="Trebuchet MS"/>
              </a:rPr>
              <a:t>a</a:t>
            </a:r>
            <a:r>
              <a:rPr dirty="0" sz="2750" spc="-145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>
                <a:solidFill>
                  <a:srgbClr val="0A769F"/>
                </a:solidFill>
                <a:latin typeface="Trebuchet MS"/>
                <a:cs typeface="Trebuchet MS"/>
              </a:rPr>
              <a:t>pan-cancer</a:t>
            </a:r>
            <a:r>
              <a:rPr dirty="0" sz="2750" spc="-200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10">
                <a:solidFill>
                  <a:srgbClr val="0A769F"/>
                </a:solidFill>
                <a:latin typeface="Trebuchet MS"/>
                <a:cs typeface="Trebuchet MS"/>
              </a:rPr>
              <a:t>cohort</a:t>
            </a:r>
            <a:endParaRPr sz="2750">
              <a:latin typeface="Trebuchet MS"/>
              <a:cs typeface="Trebuchet MS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038225" y="1000125"/>
            <a:ext cx="10439400" cy="4524375"/>
            <a:chOff x="1038225" y="1000125"/>
            <a:chExt cx="10439400" cy="4524375"/>
          </a:xfrm>
        </p:grpSpPr>
        <p:sp>
          <p:nvSpPr>
            <p:cNvPr id="4" name="object 4" descr=""/>
            <p:cNvSpPr/>
            <p:nvPr/>
          </p:nvSpPr>
          <p:spPr>
            <a:xfrm>
              <a:off x="1047750" y="3781425"/>
              <a:ext cx="4791075" cy="885825"/>
            </a:xfrm>
            <a:custGeom>
              <a:avLst/>
              <a:gdLst/>
              <a:ahLst/>
              <a:cxnLst/>
              <a:rect l="l" t="t" r="r" b="b"/>
              <a:pathLst>
                <a:path w="4791075" h="885825">
                  <a:moveTo>
                    <a:pt x="0" y="885825"/>
                  </a:moveTo>
                  <a:lnTo>
                    <a:pt x="4791075" y="885825"/>
                  </a:lnTo>
                  <a:lnTo>
                    <a:pt x="4791075" y="0"/>
                  </a:lnTo>
                  <a:lnTo>
                    <a:pt x="0" y="0"/>
                  </a:lnTo>
                  <a:lnTo>
                    <a:pt x="0" y="88582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553325" y="2771775"/>
              <a:ext cx="3629025" cy="428625"/>
            </a:xfrm>
            <a:custGeom>
              <a:avLst/>
              <a:gdLst/>
              <a:ahLst/>
              <a:cxnLst/>
              <a:rect l="l" t="t" r="r" b="b"/>
              <a:pathLst>
                <a:path w="3629025" h="428625">
                  <a:moveTo>
                    <a:pt x="0" y="428625"/>
                  </a:moveTo>
                  <a:lnTo>
                    <a:pt x="3629025" y="428625"/>
                  </a:lnTo>
                  <a:lnTo>
                    <a:pt x="3629025" y="0"/>
                  </a:lnTo>
                  <a:lnTo>
                    <a:pt x="0" y="0"/>
                  </a:lnTo>
                  <a:lnTo>
                    <a:pt x="0" y="428625"/>
                  </a:lnTo>
                  <a:close/>
                </a:path>
              </a:pathLst>
            </a:custGeom>
            <a:ln w="1905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191375" y="1009650"/>
              <a:ext cx="4276725" cy="2257425"/>
            </a:xfrm>
            <a:custGeom>
              <a:avLst/>
              <a:gdLst/>
              <a:ahLst/>
              <a:cxnLst/>
              <a:rect l="l" t="t" r="r" b="b"/>
              <a:pathLst>
                <a:path w="4276725" h="2257425">
                  <a:moveTo>
                    <a:pt x="0" y="2257425"/>
                  </a:moveTo>
                  <a:lnTo>
                    <a:pt x="4276725" y="2257425"/>
                  </a:lnTo>
                  <a:lnTo>
                    <a:pt x="4276725" y="0"/>
                  </a:lnTo>
                  <a:lnTo>
                    <a:pt x="0" y="0"/>
                  </a:lnTo>
                  <a:lnTo>
                    <a:pt x="0" y="225742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191375" y="3200400"/>
              <a:ext cx="4276725" cy="2314575"/>
            </a:xfrm>
            <a:custGeom>
              <a:avLst/>
              <a:gdLst/>
              <a:ahLst/>
              <a:cxnLst/>
              <a:rect l="l" t="t" r="r" b="b"/>
              <a:pathLst>
                <a:path w="4276725" h="2314575">
                  <a:moveTo>
                    <a:pt x="0" y="2314575"/>
                  </a:moveTo>
                  <a:lnTo>
                    <a:pt x="4276725" y="2314575"/>
                  </a:lnTo>
                  <a:lnTo>
                    <a:pt x="4276725" y="161925"/>
                  </a:lnTo>
                  <a:lnTo>
                    <a:pt x="0" y="161925"/>
                  </a:lnTo>
                  <a:lnTo>
                    <a:pt x="0" y="2314575"/>
                  </a:lnTo>
                  <a:close/>
                </a:path>
                <a:path w="4276725" h="2314575">
                  <a:moveTo>
                    <a:pt x="0" y="168275"/>
                  </a:moveTo>
                  <a:lnTo>
                    <a:pt x="361950" y="0"/>
                  </a:lnTo>
                </a:path>
                <a:path w="4276725" h="2314575">
                  <a:moveTo>
                    <a:pt x="3990975" y="0"/>
                  </a:moveTo>
                  <a:lnTo>
                    <a:pt x="4275201" y="162178"/>
                  </a:lnTo>
                </a:path>
              </a:pathLst>
            </a:custGeom>
            <a:ln w="19050">
              <a:solidFill>
                <a:srgbClr val="155F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838825" y="1009650"/>
              <a:ext cx="1353185" cy="3656965"/>
            </a:xfrm>
            <a:custGeom>
              <a:avLst/>
              <a:gdLst/>
              <a:ahLst/>
              <a:cxnLst/>
              <a:rect l="l" t="t" r="r" b="b"/>
              <a:pathLst>
                <a:path w="1353184" h="3656965">
                  <a:moveTo>
                    <a:pt x="0" y="2778887"/>
                  </a:moveTo>
                  <a:lnTo>
                    <a:pt x="1352930" y="0"/>
                  </a:lnTo>
                </a:path>
                <a:path w="1353184" h="3656965">
                  <a:moveTo>
                    <a:pt x="0" y="3656965"/>
                  </a:moveTo>
                  <a:lnTo>
                    <a:pt x="1352930" y="22574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379147" y="3963246"/>
              <a:ext cx="4016375" cy="12700"/>
            </a:xfrm>
            <a:custGeom>
              <a:avLst/>
              <a:gdLst/>
              <a:ahLst/>
              <a:cxnLst/>
              <a:rect l="l" t="t" r="r" b="b"/>
              <a:pathLst>
                <a:path w="4016375" h="12700">
                  <a:moveTo>
                    <a:pt x="3374" y="0"/>
                  </a:moveTo>
                  <a:lnTo>
                    <a:pt x="0" y="0"/>
                  </a:lnTo>
                  <a:lnTo>
                    <a:pt x="0" y="12114"/>
                  </a:lnTo>
                  <a:lnTo>
                    <a:pt x="3374" y="12114"/>
                  </a:lnTo>
                  <a:lnTo>
                    <a:pt x="6073" y="9422"/>
                  </a:lnTo>
                  <a:lnTo>
                    <a:pt x="6073" y="2692"/>
                  </a:lnTo>
                  <a:lnTo>
                    <a:pt x="3374" y="0"/>
                  </a:lnTo>
                  <a:close/>
                </a:path>
                <a:path w="4016375" h="12700">
                  <a:moveTo>
                    <a:pt x="39817" y="0"/>
                  </a:moveTo>
                  <a:lnTo>
                    <a:pt x="33069" y="0"/>
                  </a:lnTo>
                  <a:lnTo>
                    <a:pt x="30369" y="2692"/>
                  </a:lnTo>
                  <a:lnTo>
                    <a:pt x="30369" y="9422"/>
                  </a:lnTo>
                  <a:lnTo>
                    <a:pt x="33069" y="12114"/>
                  </a:lnTo>
                  <a:lnTo>
                    <a:pt x="39817" y="12114"/>
                  </a:lnTo>
                  <a:lnTo>
                    <a:pt x="42517" y="9422"/>
                  </a:lnTo>
                  <a:lnTo>
                    <a:pt x="42517" y="2692"/>
                  </a:lnTo>
                  <a:lnTo>
                    <a:pt x="39817" y="0"/>
                  </a:lnTo>
                  <a:close/>
                </a:path>
                <a:path w="4016375" h="12700">
                  <a:moveTo>
                    <a:pt x="76261" y="0"/>
                  </a:moveTo>
                  <a:lnTo>
                    <a:pt x="69596" y="0"/>
                  </a:lnTo>
                  <a:lnTo>
                    <a:pt x="66813" y="2692"/>
                  </a:lnTo>
                  <a:lnTo>
                    <a:pt x="66813" y="9422"/>
                  </a:lnTo>
                  <a:lnTo>
                    <a:pt x="69596" y="12114"/>
                  </a:lnTo>
                  <a:lnTo>
                    <a:pt x="76261" y="12114"/>
                  </a:lnTo>
                  <a:lnTo>
                    <a:pt x="78960" y="9422"/>
                  </a:lnTo>
                  <a:lnTo>
                    <a:pt x="78960" y="2692"/>
                  </a:lnTo>
                  <a:lnTo>
                    <a:pt x="76261" y="0"/>
                  </a:lnTo>
                  <a:close/>
                </a:path>
                <a:path w="4016375" h="12700">
                  <a:moveTo>
                    <a:pt x="112704" y="0"/>
                  </a:moveTo>
                  <a:lnTo>
                    <a:pt x="106040" y="0"/>
                  </a:lnTo>
                  <a:lnTo>
                    <a:pt x="103256" y="2692"/>
                  </a:lnTo>
                  <a:lnTo>
                    <a:pt x="103256" y="9422"/>
                  </a:lnTo>
                  <a:lnTo>
                    <a:pt x="106040" y="12114"/>
                  </a:lnTo>
                  <a:lnTo>
                    <a:pt x="112704" y="12114"/>
                  </a:lnTo>
                  <a:lnTo>
                    <a:pt x="115488" y="9422"/>
                  </a:lnTo>
                  <a:lnTo>
                    <a:pt x="115488" y="2692"/>
                  </a:lnTo>
                  <a:lnTo>
                    <a:pt x="112704" y="0"/>
                  </a:lnTo>
                  <a:close/>
                </a:path>
                <a:path w="4016375" h="12700">
                  <a:moveTo>
                    <a:pt x="149148" y="0"/>
                  </a:moveTo>
                  <a:lnTo>
                    <a:pt x="142484" y="0"/>
                  </a:lnTo>
                  <a:lnTo>
                    <a:pt x="139784" y="2692"/>
                  </a:lnTo>
                  <a:lnTo>
                    <a:pt x="139784" y="9422"/>
                  </a:lnTo>
                  <a:lnTo>
                    <a:pt x="142484" y="12114"/>
                  </a:lnTo>
                  <a:lnTo>
                    <a:pt x="149148" y="12114"/>
                  </a:lnTo>
                  <a:lnTo>
                    <a:pt x="151932" y="9422"/>
                  </a:lnTo>
                  <a:lnTo>
                    <a:pt x="151932" y="2692"/>
                  </a:lnTo>
                  <a:lnTo>
                    <a:pt x="149148" y="0"/>
                  </a:lnTo>
                  <a:close/>
                </a:path>
                <a:path w="4016375" h="12700">
                  <a:moveTo>
                    <a:pt x="185676" y="0"/>
                  </a:moveTo>
                  <a:lnTo>
                    <a:pt x="178927" y="0"/>
                  </a:lnTo>
                  <a:lnTo>
                    <a:pt x="176228" y="2692"/>
                  </a:lnTo>
                  <a:lnTo>
                    <a:pt x="176228" y="9422"/>
                  </a:lnTo>
                  <a:lnTo>
                    <a:pt x="178927" y="12114"/>
                  </a:lnTo>
                  <a:lnTo>
                    <a:pt x="185676" y="12114"/>
                  </a:lnTo>
                  <a:lnTo>
                    <a:pt x="188375" y="9422"/>
                  </a:lnTo>
                  <a:lnTo>
                    <a:pt x="188375" y="2692"/>
                  </a:lnTo>
                  <a:lnTo>
                    <a:pt x="185676" y="0"/>
                  </a:lnTo>
                  <a:close/>
                </a:path>
                <a:path w="4016375" h="12700">
                  <a:moveTo>
                    <a:pt x="222119" y="0"/>
                  </a:moveTo>
                  <a:lnTo>
                    <a:pt x="215371" y="0"/>
                  </a:lnTo>
                  <a:lnTo>
                    <a:pt x="212671" y="2692"/>
                  </a:lnTo>
                  <a:lnTo>
                    <a:pt x="212671" y="9422"/>
                  </a:lnTo>
                  <a:lnTo>
                    <a:pt x="215371" y="12114"/>
                  </a:lnTo>
                  <a:lnTo>
                    <a:pt x="222119" y="12114"/>
                  </a:lnTo>
                  <a:lnTo>
                    <a:pt x="224819" y="9422"/>
                  </a:lnTo>
                  <a:lnTo>
                    <a:pt x="224819" y="2692"/>
                  </a:lnTo>
                  <a:lnTo>
                    <a:pt x="222119" y="0"/>
                  </a:lnTo>
                  <a:close/>
                </a:path>
                <a:path w="4016375" h="12700">
                  <a:moveTo>
                    <a:pt x="258563" y="0"/>
                  </a:moveTo>
                  <a:lnTo>
                    <a:pt x="251814" y="0"/>
                  </a:lnTo>
                  <a:lnTo>
                    <a:pt x="249115" y="2692"/>
                  </a:lnTo>
                  <a:lnTo>
                    <a:pt x="249115" y="9422"/>
                  </a:lnTo>
                  <a:lnTo>
                    <a:pt x="251814" y="12114"/>
                  </a:lnTo>
                  <a:lnTo>
                    <a:pt x="258563" y="12114"/>
                  </a:lnTo>
                  <a:lnTo>
                    <a:pt x="261262" y="9422"/>
                  </a:lnTo>
                  <a:lnTo>
                    <a:pt x="261262" y="2692"/>
                  </a:lnTo>
                  <a:lnTo>
                    <a:pt x="258563" y="0"/>
                  </a:lnTo>
                  <a:close/>
                </a:path>
                <a:path w="4016375" h="12700">
                  <a:moveTo>
                    <a:pt x="295006" y="0"/>
                  </a:moveTo>
                  <a:lnTo>
                    <a:pt x="288258" y="0"/>
                  </a:lnTo>
                  <a:lnTo>
                    <a:pt x="285558" y="2692"/>
                  </a:lnTo>
                  <a:lnTo>
                    <a:pt x="285558" y="9422"/>
                  </a:lnTo>
                  <a:lnTo>
                    <a:pt x="288258" y="12114"/>
                  </a:lnTo>
                  <a:lnTo>
                    <a:pt x="295006" y="12114"/>
                  </a:lnTo>
                  <a:lnTo>
                    <a:pt x="297706" y="9422"/>
                  </a:lnTo>
                  <a:lnTo>
                    <a:pt x="297706" y="2692"/>
                  </a:lnTo>
                  <a:lnTo>
                    <a:pt x="295006" y="0"/>
                  </a:lnTo>
                  <a:close/>
                </a:path>
                <a:path w="4016375" h="12700">
                  <a:moveTo>
                    <a:pt x="331450" y="0"/>
                  </a:moveTo>
                  <a:lnTo>
                    <a:pt x="324785" y="0"/>
                  </a:lnTo>
                  <a:lnTo>
                    <a:pt x="322002" y="2692"/>
                  </a:lnTo>
                  <a:lnTo>
                    <a:pt x="322002" y="9422"/>
                  </a:lnTo>
                  <a:lnTo>
                    <a:pt x="324785" y="12114"/>
                  </a:lnTo>
                  <a:lnTo>
                    <a:pt x="331450" y="12114"/>
                  </a:lnTo>
                  <a:lnTo>
                    <a:pt x="334149" y="9422"/>
                  </a:lnTo>
                  <a:lnTo>
                    <a:pt x="334149" y="2692"/>
                  </a:lnTo>
                  <a:lnTo>
                    <a:pt x="331450" y="0"/>
                  </a:lnTo>
                  <a:close/>
                </a:path>
                <a:path w="4016375" h="12700">
                  <a:moveTo>
                    <a:pt x="367893" y="0"/>
                  </a:moveTo>
                  <a:lnTo>
                    <a:pt x="361229" y="0"/>
                  </a:lnTo>
                  <a:lnTo>
                    <a:pt x="358445" y="2692"/>
                  </a:lnTo>
                  <a:lnTo>
                    <a:pt x="358445" y="9422"/>
                  </a:lnTo>
                  <a:lnTo>
                    <a:pt x="361229" y="12114"/>
                  </a:lnTo>
                  <a:lnTo>
                    <a:pt x="367893" y="12114"/>
                  </a:lnTo>
                  <a:lnTo>
                    <a:pt x="370677" y="9422"/>
                  </a:lnTo>
                  <a:lnTo>
                    <a:pt x="370677" y="2692"/>
                  </a:lnTo>
                  <a:lnTo>
                    <a:pt x="367893" y="0"/>
                  </a:lnTo>
                  <a:close/>
                </a:path>
                <a:path w="4016375" h="12700">
                  <a:moveTo>
                    <a:pt x="404337" y="0"/>
                  </a:moveTo>
                  <a:lnTo>
                    <a:pt x="397672" y="0"/>
                  </a:lnTo>
                  <a:lnTo>
                    <a:pt x="394973" y="2692"/>
                  </a:lnTo>
                  <a:lnTo>
                    <a:pt x="394973" y="9422"/>
                  </a:lnTo>
                  <a:lnTo>
                    <a:pt x="397672" y="12114"/>
                  </a:lnTo>
                  <a:lnTo>
                    <a:pt x="404337" y="12114"/>
                  </a:lnTo>
                  <a:lnTo>
                    <a:pt x="407121" y="9422"/>
                  </a:lnTo>
                  <a:lnTo>
                    <a:pt x="407121" y="2692"/>
                  </a:lnTo>
                  <a:lnTo>
                    <a:pt x="404337" y="0"/>
                  </a:lnTo>
                  <a:close/>
                </a:path>
                <a:path w="4016375" h="12700">
                  <a:moveTo>
                    <a:pt x="440865" y="0"/>
                  </a:moveTo>
                  <a:lnTo>
                    <a:pt x="434116" y="0"/>
                  </a:lnTo>
                  <a:lnTo>
                    <a:pt x="431416" y="2692"/>
                  </a:lnTo>
                  <a:lnTo>
                    <a:pt x="431416" y="9422"/>
                  </a:lnTo>
                  <a:lnTo>
                    <a:pt x="434116" y="12114"/>
                  </a:lnTo>
                  <a:lnTo>
                    <a:pt x="440865" y="12114"/>
                  </a:lnTo>
                  <a:lnTo>
                    <a:pt x="443564" y="9422"/>
                  </a:lnTo>
                  <a:lnTo>
                    <a:pt x="443564" y="2692"/>
                  </a:lnTo>
                  <a:lnTo>
                    <a:pt x="440865" y="0"/>
                  </a:lnTo>
                  <a:close/>
                </a:path>
                <a:path w="4016375" h="12700">
                  <a:moveTo>
                    <a:pt x="477308" y="0"/>
                  </a:moveTo>
                  <a:lnTo>
                    <a:pt x="470560" y="0"/>
                  </a:lnTo>
                  <a:lnTo>
                    <a:pt x="467860" y="2692"/>
                  </a:lnTo>
                  <a:lnTo>
                    <a:pt x="467860" y="9422"/>
                  </a:lnTo>
                  <a:lnTo>
                    <a:pt x="470560" y="12114"/>
                  </a:lnTo>
                  <a:lnTo>
                    <a:pt x="477308" y="12114"/>
                  </a:lnTo>
                  <a:lnTo>
                    <a:pt x="480008" y="9422"/>
                  </a:lnTo>
                  <a:lnTo>
                    <a:pt x="480008" y="2692"/>
                  </a:lnTo>
                  <a:lnTo>
                    <a:pt x="477308" y="0"/>
                  </a:lnTo>
                  <a:close/>
                </a:path>
                <a:path w="4016375" h="12700">
                  <a:moveTo>
                    <a:pt x="513752" y="0"/>
                  </a:moveTo>
                  <a:lnTo>
                    <a:pt x="507003" y="0"/>
                  </a:lnTo>
                  <a:lnTo>
                    <a:pt x="504304" y="2692"/>
                  </a:lnTo>
                  <a:lnTo>
                    <a:pt x="504304" y="9422"/>
                  </a:lnTo>
                  <a:lnTo>
                    <a:pt x="507003" y="12114"/>
                  </a:lnTo>
                  <a:lnTo>
                    <a:pt x="513752" y="12114"/>
                  </a:lnTo>
                  <a:lnTo>
                    <a:pt x="516451" y="9422"/>
                  </a:lnTo>
                  <a:lnTo>
                    <a:pt x="516451" y="2692"/>
                  </a:lnTo>
                  <a:lnTo>
                    <a:pt x="513752" y="0"/>
                  </a:lnTo>
                  <a:close/>
                </a:path>
                <a:path w="4016375" h="12700">
                  <a:moveTo>
                    <a:pt x="550195" y="0"/>
                  </a:moveTo>
                  <a:lnTo>
                    <a:pt x="543447" y="0"/>
                  </a:lnTo>
                  <a:lnTo>
                    <a:pt x="540747" y="2692"/>
                  </a:lnTo>
                  <a:lnTo>
                    <a:pt x="540747" y="9422"/>
                  </a:lnTo>
                  <a:lnTo>
                    <a:pt x="543447" y="12114"/>
                  </a:lnTo>
                  <a:lnTo>
                    <a:pt x="550195" y="12114"/>
                  </a:lnTo>
                  <a:lnTo>
                    <a:pt x="552895" y="9422"/>
                  </a:lnTo>
                  <a:lnTo>
                    <a:pt x="552895" y="2692"/>
                  </a:lnTo>
                  <a:lnTo>
                    <a:pt x="550195" y="0"/>
                  </a:lnTo>
                  <a:close/>
                </a:path>
                <a:path w="4016375" h="12700">
                  <a:moveTo>
                    <a:pt x="586639" y="0"/>
                  </a:moveTo>
                  <a:lnTo>
                    <a:pt x="579974" y="0"/>
                  </a:lnTo>
                  <a:lnTo>
                    <a:pt x="577191" y="2692"/>
                  </a:lnTo>
                  <a:lnTo>
                    <a:pt x="577191" y="9422"/>
                  </a:lnTo>
                  <a:lnTo>
                    <a:pt x="579974" y="12114"/>
                  </a:lnTo>
                  <a:lnTo>
                    <a:pt x="586639" y="12114"/>
                  </a:lnTo>
                  <a:lnTo>
                    <a:pt x="589338" y="9422"/>
                  </a:lnTo>
                  <a:lnTo>
                    <a:pt x="589338" y="2692"/>
                  </a:lnTo>
                  <a:lnTo>
                    <a:pt x="586639" y="0"/>
                  </a:lnTo>
                  <a:close/>
                </a:path>
                <a:path w="4016375" h="12700">
                  <a:moveTo>
                    <a:pt x="623082" y="0"/>
                  </a:moveTo>
                  <a:lnTo>
                    <a:pt x="616418" y="0"/>
                  </a:lnTo>
                  <a:lnTo>
                    <a:pt x="613634" y="2692"/>
                  </a:lnTo>
                  <a:lnTo>
                    <a:pt x="613634" y="9422"/>
                  </a:lnTo>
                  <a:lnTo>
                    <a:pt x="616418" y="12114"/>
                  </a:lnTo>
                  <a:lnTo>
                    <a:pt x="623082" y="12114"/>
                  </a:lnTo>
                  <a:lnTo>
                    <a:pt x="625866" y="9422"/>
                  </a:lnTo>
                  <a:lnTo>
                    <a:pt x="625866" y="2692"/>
                  </a:lnTo>
                  <a:lnTo>
                    <a:pt x="623082" y="0"/>
                  </a:lnTo>
                  <a:close/>
                </a:path>
                <a:path w="4016375" h="12700">
                  <a:moveTo>
                    <a:pt x="659526" y="0"/>
                  </a:moveTo>
                  <a:lnTo>
                    <a:pt x="652861" y="0"/>
                  </a:lnTo>
                  <a:lnTo>
                    <a:pt x="650162" y="2692"/>
                  </a:lnTo>
                  <a:lnTo>
                    <a:pt x="650162" y="9422"/>
                  </a:lnTo>
                  <a:lnTo>
                    <a:pt x="652861" y="12114"/>
                  </a:lnTo>
                  <a:lnTo>
                    <a:pt x="659526" y="12114"/>
                  </a:lnTo>
                  <a:lnTo>
                    <a:pt x="662310" y="9422"/>
                  </a:lnTo>
                  <a:lnTo>
                    <a:pt x="662310" y="2692"/>
                  </a:lnTo>
                  <a:lnTo>
                    <a:pt x="659526" y="0"/>
                  </a:lnTo>
                  <a:close/>
                </a:path>
                <a:path w="4016375" h="12700">
                  <a:moveTo>
                    <a:pt x="696054" y="0"/>
                  </a:moveTo>
                  <a:lnTo>
                    <a:pt x="689305" y="0"/>
                  </a:lnTo>
                  <a:lnTo>
                    <a:pt x="686605" y="2692"/>
                  </a:lnTo>
                  <a:lnTo>
                    <a:pt x="686605" y="9422"/>
                  </a:lnTo>
                  <a:lnTo>
                    <a:pt x="689305" y="12114"/>
                  </a:lnTo>
                  <a:lnTo>
                    <a:pt x="696054" y="12114"/>
                  </a:lnTo>
                  <a:lnTo>
                    <a:pt x="698753" y="9422"/>
                  </a:lnTo>
                  <a:lnTo>
                    <a:pt x="698753" y="2692"/>
                  </a:lnTo>
                  <a:lnTo>
                    <a:pt x="696054" y="0"/>
                  </a:lnTo>
                  <a:close/>
                </a:path>
                <a:path w="4016375" h="12700">
                  <a:moveTo>
                    <a:pt x="732497" y="0"/>
                  </a:moveTo>
                  <a:lnTo>
                    <a:pt x="725748" y="0"/>
                  </a:lnTo>
                  <a:lnTo>
                    <a:pt x="723049" y="2692"/>
                  </a:lnTo>
                  <a:lnTo>
                    <a:pt x="723049" y="9422"/>
                  </a:lnTo>
                  <a:lnTo>
                    <a:pt x="725748" y="12114"/>
                  </a:lnTo>
                  <a:lnTo>
                    <a:pt x="732497" y="12114"/>
                  </a:lnTo>
                  <a:lnTo>
                    <a:pt x="735197" y="9422"/>
                  </a:lnTo>
                  <a:lnTo>
                    <a:pt x="735197" y="2692"/>
                  </a:lnTo>
                  <a:lnTo>
                    <a:pt x="732497" y="0"/>
                  </a:lnTo>
                  <a:close/>
                </a:path>
                <a:path w="4016375" h="12700">
                  <a:moveTo>
                    <a:pt x="768941" y="0"/>
                  </a:moveTo>
                  <a:lnTo>
                    <a:pt x="762192" y="0"/>
                  </a:lnTo>
                  <a:lnTo>
                    <a:pt x="759492" y="2692"/>
                  </a:lnTo>
                  <a:lnTo>
                    <a:pt x="759492" y="9422"/>
                  </a:lnTo>
                  <a:lnTo>
                    <a:pt x="762192" y="12114"/>
                  </a:lnTo>
                  <a:lnTo>
                    <a:pt x="768941" y="12114"/>
                  </a:lnTo>
                  <a:lnTo>
                    <a:pt x="771640" y="9422"/>
                  </a:lnTo>
                  <a:lnTo>
                    <a:pt x="771640" y="2692"/>
                  </a:lnTo>
                  <a:lnTo>
                    <a:pt x="768941" y="0"/>
                  </a:lnTo>
                  <a:close/>
                </a:path>
                <a:path w="4016375" h="12700">
                  <a:moveTo>
                    <a:pt x="805384" y="0"/>
                  </a:moveTo>
                  <a:lnTo>
                    <a:pt x="798636" y="0"/>
                  </a:lnTo>
                  <a:lnTo>
                    <a:pt x="795936" y="2692"/>
                  </a:lnTo>
                  <a:lnTo>
                    <a:pt x="795936" y="9422"/>
                  </a:lnTo>
                  <a:lnTo>
                    <a:pt x="798636" y="12114"/>
                  </a:lnTo>
                  <a:lnTo>
                    <a:pt x="805384" y="12114"/>
                  </a:lnTo>
                  <a:lnTo>
                    <a:pt x="808084" y="9422"/>
                  </a:lnTo>
                  <a:lnTo>
                    <a:pt x="808084" y="2692"/>
                  </a:lnTo>
                  <a:lnTo>
                    <a:pt x="805384" y="0"/>
                  </a:lnTo>
                  <a:close/>
                </a:path>
                <a:path w="4016375" h="12700">
                  <a:moveTo>
                    <a:pt x="841828" y="0"/>
                  </a:moveTo>
                  <a:lnTo>
                    <a:pt x="835163" y="0"/>
                  </a:lnTo>
                  <a:lnTo>
                    <a:pt x="832380" y="2692"/>
                  </a:lnTo>
                  <a:lnTo>
                    <a:pt x="832380" y="9422"/>
                  </a:lnTo>
                  <a:lnTo>
                    <a:pt x="835163" y="12114"/>
                  </a:lnTo>
                  <a:lnTo>
                    <a:pt x="841828" y="12114"/>
                  </a:lnTo>
                  <a:lnTo>
                    <a:pt x="844527" y="9422"/>
                  </a:lnTo>
                  <a:lnTo>
                    <a:pt x="844527" y="2692"/>
                  </a:lnTo>
                  <a:lnTo>
                    <a:pt x="841828" y="0"/>
                  </a:lnTo>
                  <a:close/>
                </a:path>
                <a:path w="4016375" h="12700">
                  <a:moveTo>
                    <a:pt x="878271" y="0"/>
                  </a:moveTo>
                  <a:lnTo>
                    <a:pt x="871607" y="0"/>
                  </a:lnTo>
                  <a:lnTo>
                    <a:pt x="868823" y="2692"/>
                  </a:lnTo>
                  <a:lnTo>
                    <a:pt x="868823" y="9422"/>
                  </a:lnTo>
                  <a:lnTo>
                    <a:pt x="871607" y="12114"/>
                  </a:lnTo>
                  <a:lnTo>
                    <a:pt x="878271" y="12114"/>
                  </a:lnTo>
                  <a:lnTo>
                    <a:pt x="881055" y="9422"/>
                  </a:lnTo>
                  <a:lnTo>
                    <a:pt x="881055" y="2692"/>
                  </a:lnTo>
                  <a:lnTo>
                    <a:pt x="878271" y="0"/>
                  </a:lnTo>
                  <a:close/>
                </a:path>
                <a:path w="4016375" h="12700">
                  <a:moveTo>
                    <a:pt x="914715" y="0"/>
                  </a:moveTo>
                  <a:lnTo>
                    <a:pt x="908050" y="0"/>
                  </a:lnTo>
                  <a:lnTo>
                    <a:pt x="905351" y="2692"/>
                  </a:lnTo>
                  <a:lnTo>
                    <a:pt x="905351" y="9422"/>
                  </a:lnTo>
                  <a:lnTo>
                    <a:pt x="908050" y="12114"/>
                  </a:lnTo>
                  <a:lnTo>
                    <a:pt x="914715" y="12114"/>
                  </a:lnTo>
                  <a:lnTo>
                    <a:pt x="917499" y="9422"/>
                  </a:lnTo>
                  <a:lnTo>
                    <a:pt x="917499" y="2692"/>
                  </a:lnTo>
                  <a:lnTo>
                    <a:pt x="914715" y="0"/>
                  </a:lnTo>
                  <a:close/>
                </a:path>
                <a:path w="4016375" h="12700">
                  <a:moveTo>
                    <a:pt x="951243" y="0"/>
                  </a:moveTo>
                  <a:lnTo>
                    <a:pt x="944494" y="0"/>
                  </a:lnTo>
                  <a:lnTo>
                    <a:pt x="941794" y="2692"/>
                  </a:lnTo>
                  <a:lnTo>
                    <a:pt x="941794" y="9422"/>
                  </a:lnTo>
                  <a:lnTo>
                    <a:pt x="944494" y="12114"/>
                  </a:lnTo>
                  <a:lnTo>
                    <a:pt x="951243" y="12114"/>
                  </a:lnTo>
                  <a:lnTo>
                    <a:pt x="953942" y="9422"/>
                  </a:lnTo>
                  <a:lnTo>
                    <a:pt x="953942" y="2692"/>
                  </a:lnTo>
                  <a:lnTo>
                    <a:pt x="951243" y="0"/>
                  </a:lnTo>
                  <a:close/>
                </a:path>
                <a:path w="4016375" h="12700">
                  <a:moveTo>
                    <a:pt x="987686" y="0"/>
                  </a:moveTo>
                  <a:lnTo>
                    <a:pt x="980937" y="0"/>
                  </a:lnTo>
                  <a:lnTo>
                    <a:pt x="978238" y="2692"/>
                  </a:lnTo>
                  <a:lnTo>
                    <a:pt x="978238" y="9422"/>
                  </a:lnTo>
                  <a:lnTo>
                    <a:pt x="980937" y="12114"/>
                  </a:lnTo>
                  <a:lnTo>
                    <a:pt x="987686" y="12114"/>
                  </a:lnTo>
                  <a:lnTo>
                    <a:pt x="990386" y="9422"/>
                  </a:lnTo>
                  <a:lnTo>
                    <a:pt x="990386" y="2692"/>
                  </a:lnTo>
                  <a:lnTo>
                    <a:pt x="987686" y="0"/>
                  </a:lnTo>
                  <a:close/>
                </a:path>
                <a:path w="4016375" h="12700">
                  <a:moveTo>
                    <a:pt x="1024130" y="0"/>
                  </a:moveTo>
                  <a:lnTo>
                    <a:pt x="1017381" y="0"/>
                  </a:lnTo>
                  <a:lnTo>
                    <a:pt x="1014681" y="2692"/>
                  </a:lnTo>
                  <a:lnTo>
                    <a:pt x="1014681" y="9422"/>
                  </a:lnTo>
                  <a:lnTo>
                    <a:pt x="1017381" y="12114"/>
                  </a:lnTo>
                  <a:lnTo>
                    <a:pt x="1024130" y="12114"/>
                  </a:lnTo>
                  <a:lnTo>
                    <a:pt x="1026829" y="9422"/>
                  </a:lnTo>
                  <a:lnTo>
                    <a:pt x="1026829" y="2692"/>
                  </a:lnTo>
                  <a:lnTo>
                    <a:pt x="1024130" y="0"/>
                  </a:lnTo>
                  <a:close/>
                </a:path>
                <a:path w="4016375" h="12700">
                  <a:moveTo>
                    <a:pt x="1060573" y="0"/>
                  </a:moveTo>
                  <a:lnTo>
                    <a:pt x="1053824" y="0"/>
                  </a:lnTo>
                  <a:lnTo>
                    <a:pt x="1051125" y="2692"/>
                  </a:lnTo>
                  <a:lnTo>
                    <a:pt x="1051125" y="9422"/>
                  </a:lnTo>
                  <a:lnTo>
                    <a:pt x="1053824" y="12114"/>
                  </a:lnTo>
                  <a:lnTo>
                    <a:pt x="1060573" y="12114"/>
                  </a:lnTo>
                  <a:lnTo>
                    <a:pt x="1063273" y="9422"/>
                  </a:lnTo>
                  <a:lnTo>
                    <a:pt x="1063273" y="2692"/>
                  </a:lnTo>
                  <a:lnTo>
                    <a:pt x="1060573" y="0"/>
                  </a:lnTo>
                  <a:close/>
                </a:path>
                <a:path w="4016375" h="12700">
                  <a:moveTo>
                    <a:pt x="1097017" y="0"/>
                  </a:moveTo>
                  <a:lnTo>
                    <a:pt x="1090352" y="0"/>
                  </a:lnTo>
                  <a:lnTo>
                    <a:pt x="1087568" y="2692"/>
                  </a:lnTo>
                  <a:lnTo>
                    <a:pt x="1087568" y="9422"/>
                  </a:lnTo>
                  <a:lnTo>
                    <a:pt x="1090352" y="12114"/>
                  </a:lnTo>
                  <a:lnTo>
                    <a:pt x="1097017" y="12114"/>
                  </a:lnTo>
                  <a:lnTo>
                    <a:pt x="1099716" y="9422"/>
                  </a:lnTo>
                  <a:lnTo>
                    <a:pt x="1099716" y="2692"/>
                  </a:lnTo>
                  <a:lnTo>
                    <a:pt x="1097017" y="0"/>
                  </a:lnTo>
                  <a:close/>
                </a:path>
                <a:path w="4016375" h="12700">
                  <a:moveTo>
                    <a:pt x="1133460" y="0"/>
                  </a:moveTo>
                  <a:lnTo>
                    <a:pt x="1126796" y="0"/>
                  </a:lnTo>
                  <a:lnTo>
                    <a:pt x="1124012" y="2692"/>
                  </a:lnTo>
                  <a:lnTo>
                    <a:pt x="1124012" y="9422"/>
                  </a:lnTo>
                  <a:lnTo>
                    <a:pt x="1126796" y="12114"/>
                  </a:lnTo>
                  <a:lnTo>
                    <a:pt x="1133460" y="12114"/>
                  </a:lnTo>
                  <a:lnTo>
                    <a:pt x="1136244" y="9422"/>
                  </a:lnTo>
                  <a:lnTo>
                    <a:pt x="1136244" y="2692"/>
                  </a:lnTo>
                  <a:lnTo>
                    <a:pt x="1133460" y="0"/>
                  </a:lnTo>
                  <a:close/>
                </a:path>
                <a:path w="4016375" h="12700">
                  <a:moveTo>
                    <a:pt x="1169904" y="0"/>
                  </a:moveTo>
                  <a:lnTo>
                    <a:pt x="1163239" y="0"/>
                  </a:lnTo>
                  <a:lnTo>
                    <a:pt x="1160540" y="2692"/>
                  </a:lnTo>
                  <a:lnTo>
                    <a:pt x="1160540" y="9422"/>
                  </a:lnTo>
                  <a:lnTo>
                    <a:pt x="1163239" y="12114"/>
                  </a:lnTo>
                  <a:lnTo>
                    <a:pt x="1169904" y="12114"/>
                  </a:lnTo>
                  <a:lnTo>
                    <a:pt x="1172688" y="9422"/>
                  </a:lnTo>
                  <a:lnTo>
                    <a:pt x="1172688" y="2692"/>
                  </a:lnTo>
                  <a:lnTo>
                    <a:pt x="1169904" y="0"/>
                  </a:lnTo>
                  <a:close/>
                </a:path>
                <a:path w="4016375" h="12700">
                  <a:moveTo>
                    <a:pt x="1206432" y="0"/>
                  </a:moveTo>
                  <a:lnTo>
                    <a:pt x="1199683" y="0"/>
                  </a:lnTo>
                  <a:lnTo>
                    <a:pt x="1196983" y="2692"/>
                  </a:lnTo>
                  <a:lnTo>
                    <a:pt x="1196983" y="9422"/>
                  </a:lnTo>
                  <a:lnTo>
                    <a:pt x="1199683" y="12114"/>
                  </a:lnTo>
                  <a:lnTo>
                    <a:pt x="1206432" y="12114"/>
                  </a:lnTo>
                  <a:lnTo>
                    <a:pt x="1209131" y="9422"/>
                  </a:lnTo>
                  <a:lnTo>
                    <a:pt x="1209131" y="2692"/>
                  </a:lnTo>
                  <a:lnTo>
                    <a:pt x="1206432" y="0"/>
                  </a:lnTo>
                  <a:close/>
                </a:path>
                <a:path w="4016375" h="12700">
                  <a:moveTo>
                    <a:pt x="1242875" y="0"/>
                  </a:moveTo>
                  <a:lnTo>
                    <a:pt x="1236126" y="0"/>
                  </a:lnTo>
                  <a:lnTo>
                    <a:pt x="1233427" y="2692"/>
                  </a:lnTo>
                  <a:lnTo>
                    <a:pt x="1233427" y="9422"/>
                  </a:lnTo>
                  <a:lnTo>
                    <a:pt x="1236126" y="12114"/>
                  </a:lnTo>
                  <a:lnTo>
                    <a:pt x="1242875" y="12114"/>
                  </a:lnTo>
                  <a:lnTo>
                    <a:pt x="1245575" y="9422"/>
                  </a:lnTo>
                  <a:lnTo>
                    <a:pt x="1245575" y="2692"/>
                  </a:lnTo>
                  <a:lnTo>
                    <a:pt x="1242875" y="0"/>
                  </a:lnTo>
                  <a:close/>
                </a:path>
                <a:path w="4016375" h="12700">
                  <a:moveTo>
                    <a:pt x="1279319" y="0"/>
                  </a:moveTo>
                  <a:lnTo>
                    <a:pt x="1272570" y="0"/>
                  </a:lnTo>
                  <a:lnTo>
                    <a:pt x="1269870" y="2692"/>
                  </a:lnTo>
                  <a:lnTo>
                    <a:pt x="1269870" y="9422"/>
                  </a:lnTo>
                  <a:lnTo>
                    <a:pt x="1272570" y="12114"/>
                  </a:lnTo>
                  <a:lnTo>
                    <a:pt x="1279319" y="12114"/>
                  </a:lnTo>
                  <a:lnTo>
                    <a:pt x="1282018" y="9422"/>
                  </a:lnTo>
                  <a:lnTo>
                    <a:pt x="1282018" y="2692"/>
                  </a:lnTo>
                  <a:lnTo>
                    <a:pt x="1279319" y="0"/>
                  </a:lnTo>
                  <a:close/>
                </a:path>
                <a:path w="4016375" h="12700">
                  <a:moveTo>
                    <a:pt x="1315762" y="0"/>
                  </a:moveTo>
                  <a:lnTo>
                    <a:pt x="1309013" y="0"/>
                  </a:lnTo>
                  <a:lnTo>
                    <a:pt x="1306314" y="2692"/>
                  </a:lnTo>
                  <a:lnTo>
                    <a:pt x="1306314" y="9422"/>
                  </a:lnTo>
                  <a:lnTo>
                    <a:pt x="1309013" y="12114"/>
                  </a:lnTo>
                  <a:lnTo>
                    <a:pt x="1315762" y="12114"/>
                  </a:lnTo>
                  <a:lnTo>
                    <a:pt x="1318462" y="9422"/>
                  </a:lnTo>
                  <a:lnTo>
                    <a:pt x="1318462" y="2692"/>
                  </a:lnTo>
                  <a:lnTo>
                    <a:pt x="1315762" y="0"/>
                  </a:lnTo>
                  <a:close/>
                </a:path>
                <a:path w="4016375" h="12700">
                  <a:moveTo>
                    <a:pt x="1352206" y="0"/>
                  </a:moveTo>
                  <a:lnTo>
                    <a:pt x="1345541" y="0"/>
                  </a:lnTo>
                  <a:lnTo>
                    <a:pt x="1342757" y="2692"/>
                  </a:lnTo>
                  <a:lnTo>
                    <a:pt x="1342757" y="9422"/>
                  </a:lnTo>
                  <a:lnTo>
                    <a:pt x="1345541" y="12114"/>
                  </a:lnTo>
                  <a:lnTo>
                    <a:pt x="1352206" y="12114"/>
                  </a:lnTo>
                  <a:lnTo>
                    <a:pt x="1354905" y="9422"/>
                  </a:lnTo>
                  <a:lnTo>
                    <a:pt x="1354905" y="2692"/>
                  </a:lnTo>
                  <a:lnTo>
                    <a:pt x="1352206" y="0"/>
                  </a:lnTo>
                  <a:close/>
                </a:path>
                <a:path w="4016375" h="12700">
                  <a:moveTo>
                    <a:pt x="1388649" y="0"/>
                  </a:moveTo>
                  <a:lnTo>
                    <a:pt x="1381985" y="0"/>
                  </a:lnTo>
                  <a:lnTo>
                    <a:pt x="1379201" y="2692"/>
                  </a:lnTo>
                  <a:lnTo>
                    <a:pt x="1379201" y="9422"/>
                  </a:lnTo>
                  <a:lnTo>
                    <a:pt x="1381985" y="12114"/>
                  </a:lnTo>
                  <a:lnTo>
                    <a:pt x="1388649" y="12114"/>
                  </a:lnTo>
                  <a:lnTo>
                    <a:pt x="1391433" y="9422"/>
                  </a:lnTo>
                  <a:lnTo>
                    <a:pt x="1391433" y="2692"/>
                  </a:lnTo>
                  <a:lnTo>
                    <a:pt x="1388649" y="0"/>
                  </a:lnTo>
                  <a:close/>
                </a:path>
                <a:path w="4016375" h="12700">
                  <a:moveTo>
                    <a:pt x="1425177" y="0"/>
                  </a:moveTo>
                  <a:lnTo>
                    <a:pt x="1418428" y="0"/>
                  </a:lnTo>
                  <a:lnTo>
                    <a:pt x="1415729" y="2692"/>
                  </a:lnTo>
                  <a:lnTo>
                    <a:pt x="1415729" y="9422"/>
                  </a:lnTo>
                  <a:lnTo>
                    <a:pt x="1418428" y="12114"/>
                  </a:lnTo>
                  <a:lnTo>
                    <a:pt x="1425177" y="12114"/>
                  </a:lnTo>
                  <a:lnTo>
                    <a:pt x="1427877" y="9422"/>
                  </a:lnTo>
                  <a:lnTo>
                    <a:pt x="1427877" y="2692"/>
                  </a:lnTo>
                  <a:lnTo>
                    <a:pt x="1425177" y="0"/>
                  </a:lnTo>
                  <a:close/>
                </a:path>
                <a:path w="4016375" h="12700">
                  <a:moveTo>
                    <a:pt x="1461621" y="0"/>
                  </a:moveTo>
                  <a:lnTo>
                    <a:pt x="1454872" y="0"/>
                  </a:lnTo>
                  <a:lnTo>
                    <a:pt x="1452172" y="2692"/>
                  </a:lnTo>
                  <a:lnTo>
                    <a:pt x="1452172" y="9422"/>
                  </a:lnTo>
                  <a:lnTo>
                    <a:pt x="1454872" y="12114"/>
                  </a:lnTo>
                  <a:lnTo>
                    <a:pt x="1461621" y="12114"/>
                  </a:lnTo>
                  <a:lnTo>
                    <a:pt x="1464320" y="9422"/>
                  </a:lnTo>
                  <a:lnTo>
                    <a:pt x="1464320" y="2692"/>
                  </a:lnTo>
                  <a:lnTo>
                    <a:pt x="1461621" y="0"/>
                  </a:lnTo>
                  <a:close/>
                </a:path>
                <a:path w="4016375" h="12700">
                  <a:moveTo>
                    <a:pt x="1498064" y="0"/>
                  </a:moveTo>
                  <a:lnTo>
                    <a:pt x="1491315" y="0"/>
                  </a:lnTo>
                  <a:lnTo>
                    <a:pt x="1488616" y="2692"/>
                  </a:lnTo>
                  <a:lnTo>
                    <a:pt x="1488616" y="9422"/>
                  </a:lnTo>
                  <a:lnTo>
                    <a:pt x="1491315" y="12114"/>
                  </a:lnTo>
                  <a:lnTo>
                    <a:pt x="1498064" y="12114"/>
                  </a:lnTo>
                  <a:lnTo>
                    <a:pt x="1500764" y="9422"/>
                  </a:lnTo>
                  <a:lnTo>
                    <a:pt x="1500764" y="2692"/>
                  </a:lnTo>
                  <a:lnTo>
                    <a:pt x="1498064" y="0"/>
                  </a:lnTo>
                  <a:close/>
                </a:path>
                <a:path w="4016375" h="12700">
                  <a:moveTo>
                    <a:pt x="1534508" y="0"/>
                  </a:moveTo>
                  <a:lnTo>
                    <a:pt x="1527759" y="0"/>
                  </a:lnTo>
                  <a:lnTo>
                    <a:pt x="1525059" y="2692"/>
                  </a:lnTo>
                  <a:lnTo>
                    <a:pt x="1525059" y="9422"/>
                  </a:lnTo>
                  <a:lnTo>
                    <a:pt x="1527759" y="12114"/>
                  </a:lnTo>
                  <a:lnTo>
                    <a:pt x="1534508" y="12114"/>
                  </a:lnTo>
                  <a:lnTo>
                    <a:pt x="1537207" y="9422"/>
                  </a:lnTo>
                  <a:lnTo>
                    <a:pt x="1537207" y="2692"/>
                  </a:lnTo>
                  <a:lnTo>
                    <a:pt x="1534508" y="0"/>
                  </a:lnTo>
                  <a:close/>
                </a:path>
                <a:path w="4016375" h="12700">
                  <a:moveTo>
                    <a:pt x="1570951" y="0"/>
                  </a:moveTo>
                  <a:lnTo>
                    <a:pt x="1564202" y="0"/>
                  </a:lnTo>
                  <a:lnTo>
                    <a:pt x="1561503" y="2692"/>
                  </a:lnTo>
                  <a:lnTo>
                    <a:pt x="1561503" y="9422"/>
                  </a:lnTo>
                  <a:lnTo>
                    <a:pt x="1564202" y="12114"/>
                  </a:lnTo>
                  <a:lnTo>
                    <a:pt x="1570951" y="12114"/>
                  </a:lnTo>
                  <a:lnTo>
                    <a:pt x="1573651" y="9422"/>
                  </a:lnTo>
                  <a:lnTo>
                    <a:pt x="1573651" y="2692"/>
                  </a:lnTo>
                  <a:lnTo>
                    <a:pt x="1570951" y="0"/>
                  </a:lnTo>
                  <a:close/>
                </a:path>
                <a:path w="4016375" h="12700">
                  <a:moveTo>
                    <a:pt x="1607395" y="0"/>
                  </a:moveTo>
                  <a:lnTo>
                    <a:pt x="1600730" y="0"/>
                  </a:lnTo>
                  <a:lnTo>
                    <a:pt x="1597946" y="2692"/>
                  </a:lnTo>
                  <a:lnTo>
                    <a:pt x="1597946" y="9422"/>
                  </a:lnTo>
                  <a:lnTo>
                    <a:pt x="1600730" y="12114"/>
                  </a:lnTo>
                  <a:lnTo>
                    <a:pt x="1607395" y="12114"/>
                  </a:lnTo>
                  <a:lnTo>
                    <a:pt x="1610094" y="9422"/>
                  </a:lnTo>
                  <a:lnTo>
                    <a:pt x="1610094" y="2692"/>
                  </a:lnTo>
                  <a:lnTo>
                    <a:pt x="1607395" y="0"/>
                  </a:lnTo>
                  <a:close/>
                </a:path>
                <a:path w="4016375" h="12700">
                  <a:moveTo>
                    <a:pt x="1643838" y="0"/>
                  </a:moveTo>
                  <a:lnTo>
                    <a:pt x="1637174" y="0"/>
                  </a:lnTo>
                  <a:lnTo>
                    <a:pt x="1634390" y="2692"/>
                  </a:lnTo>
                  <a:lnTo>
                    <a:pt x="1634390" y="9422"/>
                  </a:lnTo>
                  <a:lnTo>
                    <a:pt x="1637174" y="12114"/>
                  </a:lnTo>
                  <a:lnTo>
                    <a:pt x="1643838" y="12114"/>
                  </a:lnTo>
                  <a:lnTo>
                    <a:pt x="1646622" y="9422"/>
                  </a:lnTo>
                  <a:lnTo>
                    <a:pt x="1646622" y="2692"/>
                  </a:lnTo>
                  <a:lnTo>
                    <a:pt x="1643838" y="0"/>
                  </a:lnTo>
                  <a:close/>
                </a:path>
                <a:path w="4016375" h="12700">
                  <a:moveTo>
                    <a:pt x="1680366" y="0"/>
                  </a:moveTo>
                  <a:lnTo>
                    <a:pt x="1673617" y="0"/>
                  </a:lnTo>
                  <a:lnTo>
                    <a:pt x="1670918" y="2692"/>
                  </a:lnTo>
                  <a:lnTo>
                    <a:pt x="1670918" y="9422"/>
                  </a:lnTo>
                  <a:lnTo>
                    <a:pt x="1673617" y="12114"/>
                  </a:lnTo>
                  <a:lnTo>
                    <a:pt x="1680366" y="12114"/>
                  </a:lnTo>
                  <a:lnTo>
                    <a:pt x="1683066" y="9422"/>
                  </a:lnTo>
                  <a:lnTo>
                    <a:pt x="1683066" y="2692"/>
                  </a:lnTo>
                  <a:lnTo>
                    <a:pt x="1680366" y="0"/>
                  </a:lnTo>
                  <a:close/>
                </a:path>
                <a:path w="4016375" h="12700">
                  <a:moveTo>
                    <a:pt x="1716810" y="0"/>
                  </a:moveTo>
                  <a:lnTo>
                    <a:pt x="1710061" y="0"/>
                  </a:lnTo>
                  <a:lnTo>
                    <a:pt x="1707361" y="2692"/>
                  </a:lnTo>
                  <a:lnTo>
                    <a:pt x="1707361" y="9422"/>
                  </a:lnTo>
                  <a:lnTo>
                    <a:pt x="1710061" y="12114"/>
                  </a:lnTo>
                  <a:lnTo>
                    <a:pt x="1716810" y="12114"/>
                  </a:lnTo>
                  <a:lnTo>
                    <a:pt x="1719509" y="9422"/>
                  </a:lnTo>
                  <a:lnTo>
                    <a:pt x="1719509" y="2692"/>
                  </a:lnTo>
                  <a:lnTo>
                    <a:pt x="1716810" y="0"/>
                  </a:lnTo>
                  <a:close/>
                </a:path>
                <a:path w="4016375" h="12700">
                  <a:moveTo>
                    <a:pt x="1753253" y="0"/>
                  </a:moveTo>
                  <a:lnTo>
                    <a:pt x="1746504" y="0"/>
                  </a:lnTo>
                  <a:lnTo>
                    <a:pt x="1743805" y="2692"/>
                  </a:lnTo>
                  <a:lnTo>
                    <a:pt x="1743805" y="9422"/>
                  </a:lnTo>
                  <a:lnTo>
                    <a:pt x="1746504" y="12114"/>
                  </a:lnTo>
                  <a:lnTo>
                    <a:pt x="1753253" y="12114"/>
                  </a:lnTo>
                  <a:lnTo>
                    <a:pt x="1755953" y="9422"/>
                  </a:lnTo>
                  <a:lnTo>
                    <a:pt x="1755953" y="2692"/>
                  </a:lnTo>
                  <a:lnTo>
                    <a:pt x="1753253" y="0"/>
                  </a:lnTo>
                  <a:close/>
                </a:path>
                <a:path w="4016375" h="12700">
                  <a:moveTo>
                    <a:pt x="1789697" y="0"/>
                  </a:moveTo>
                  <a:lnTo>
                    <a:pt x="1782948" y="0"/>
                  </a:lnTo>
                  <a:lnTo>
                    <a:pt x="1780248" y="2692"/>
                  </a:lnTo>
                  <a:lnTo>
                    <a:pt x="1780248" y="9422"/>
                  </a:lnTo>
                  <a:lnTo>
                    <a:pt x="1782948" y="12114"/>
                  </a:lnTo>
                  <a:lnTo>
                    <a:pt x="1789697" y="12114"/>
                  </a:lnTo>
                  <a:lnTo>
                    <a:pt x="1792396" y="9422"/>
                  </a:lnTo>
                  <a:lnTo>
                    <a:pt x="1792396" y="2692"/>
                  </a:lnTo>
                  <a:lnTo>
                    <a:pt x="1789697" y="0"/>
                  </a:lnTo>
                  <a:close/>
                </a:path>
                <a:path w="4016375" h="12700">
                  <a:moveTo>
                    <a:pt x="1826140" y="0"/>
                  </a:moveTo>
                  <a:lnTo>
                    <a:pt x="1819391" y="0"/>
                  </a:lnTo>
                  <a:lnTo>
                    <a:pt x="1816692" y="2692"/>
                  </a:lnTo>
                  <a:lnTo>
                    <a:pt x="1816692" y="9422"/>
                  </a:lnTo>
                  <a:lnTo>
                    <a:pt x="1819391" y="12114"/>
                  </a:lnTo>
                  <a:lnTo>
                    <a:pt x="1826140" y="12114"/>
                  </a:lnTo>
                  <a:lnTo>
                    <a:pt x="1828840" y="9422"/>
                  </a:lnTo>
                  <a:lnTo>
                    <a:pt x="1828840" y="2692"/>
                  </a:lnTo>
                  <a:lnTo>
                    <a:pt x="1826140" y="0"/>
                  </a:lnTo>
                  <a:close/>
                </a:path>
                <a:path w="4016375" h="12700">
                  <a:moveTo>
                    <a:pt x="1862584" y="0"/>
                  </a:moveTo>
                  <a:lnTo>
                    <a:pt x="1855919" y="0"/>
                  </a:lnTo>
                  <a:lnTo>
                    <a:pt x="1853135" y="2692"/>
                  </a:lnTo>
                  <a:lnTo>
                    <a:pt x="1853135" y="9422"/>
                  </a:lnTo>
                  <a:lnTo>
                    <a:pt x="1855919" y="12114"/>
                  </a:lnTo>
                  <a:lnTo>
                    <a:pt x="1862584" y="12114"/>
                  </a:lnTo>
                  <a:lnTo>
                    <a:pt x="1865283" y="9422"/>
                  </a:lnTo>
                  <a:lnTo>
                    <a:pt x="1865283" y="2692"/>
                  </a:lnTo>
                  <a:lnTo>
                    <a:pt x="1862584" y="0"/>
                  </a:lnTo>
                  <a:close/>
                </a:path>
                <a:path w="4016375" h="12700">
                  <a:moveTo>
                    <a:pt x="1899027" y="0"/>
                  </a:moveTo>
                  <a:lnTo>
                    <a:pt x="1892363" y="0"/>
                  </a:lnTo>
                  <a:lnTo>
                    <a:pt x="1889579" y="2692"/>
                  </a:lnTo>
                  <a:lnTo>
                    <a:pt x="1889579" y="9422"/>
                  </a:lnTo>
                  <a:lnTo>
                    <a:pt x="1892363" y="12114"/>
                  </a:lnTo>
                  <a:lnTo>
                    <a:pt x="1899027" y="12114"/>
                  </a:lnTo>
                  <a:lnTo>
                    <a:pt x="1901811" y="9422"/>
                  </a:lnTo>
                  <a:lnTo>
                    <a:pt x="1901811" y="2692"/>
                  </a:lnTo>
                  <a:lnTo>
                    <a:pt x="1899027" y="0"/>
                  </a:lnTo>
                  <a:close/>
                </a:path>
                <a:path w="4016375" h="12700">
                  <a:moveTo>
                    <a:pt x="1935555" y="0"/>
                  </a:moveTo>
                  <a:lnTo>
                    <a:pt x="1928806" y="0"/>
                  </a:lnTo>
                  <a:lnTo>
                    <a:pt x="1926107" y="2692"/>
                  </a:lnTo>
                  <a:lnTo>
                    <a:pt x="1926107" y="9422"/>
                  </a:lnTo>
                  <a:lnTo>
                    <a:pt x="1928806" y="12114"/>
                  </a:lnTo>
                  <a:lnTo>
                    <a:pt x="1935555" y="12114"/>
                  </a:lnTo>
                  <a:lnTo>
                    <a:pt x="1938255" y="9422"/>
                  </a:lnTo>
                  <a:lnTo>
                    <a:pt x="1938255" y="2692"/>
                  </a:lnTo>
                  <a:lnTo>
                    <a:pt x="1935555" y="0"/>
                  </a:lnTo>
                  <a:close/>
                </a:path>
                <a:path w="4016375" h="12700">
                  <a:moveTo>
                    <a:pt x="1971999" y="0"/>
                  </a:moveTo>
                  <a:lnTo>
                    <a:pt x="1965250" y="0"/>
                  </a:lnTo>
                  <a:lnTo>
                    <a:pt x="1962550" y="2692"/>
                  </a:lnTo>
                  <a:lnTo>
                    <a:pt x="1962550" y="9422"/>
                  </a:lnTo>
                  <a:lnTo>
                    <a:pt x="1965250" y="12114"/>
                  </a:lnTo>
                  <a:lnTo>
                    <a:pt x="1971999" y="12114"/>
                  </a:lnTo>
                  <a:lnTo>
                    <a:pt x="1974698" y="9422"/>
                  </a:lnTo>
                  <a:lnTo>
                    <a:pt x="1974698" y="2692"/>
                  </a:lnTo>
                  <a:lnTo>
                    <a:pt x="1971999" y="0"/>
                  </a:lnTo>
                  <a:close/>
                </a:path>
                <a:path w="4016375" h="12700">
                  <a:moveTo>
                    <a:pt x="2008442" y="0"/>
                  </a:moveTo>
                  <a:lnTo>
                    <a:pt x="2001693" y="0"/>
                  </a:lnTo>
                  <a:lnTo>
                    <a:pt x="1998994" y="2692"/>
                  </a:lnTo>
                  <a:lnTo>
                    <a:pt x="1998994" y="9422"/>
                  </a:lnTo>
                  <a:lnTo>
                    <a:pt x="2001693" y="12114"/>
                  </a:lnTo>
                  <a:lnTo>
                    <a:pt x="2008442" y="12114"/>
                  </a:lnTo>
                  <a:lnTo>
                    <a:pt x="2011142" y="9422"/>
                  </a:lnTo>
                  <a:lnTo>
                    <a:pt x="2011142" y="2692"/>
                  </a:lnTo>
                  <a:lnTo>
                    <a:pt x="2008442" y="0"/>
                  </a:lnTo>
                  <a:close/>
                </a:path>
                <a:path w="4016375" h="12700">
                  <a:moveTo>
                    <a:pt x="2044886" y="0"/>
                  </a:moveTo>
                  <a:lnTo>
                    <a:pt x="2038137" y="0"/>
                  </a:lnTo>
                  <a:lnTo>
                    <a:pt x="2035437" y="2692"/>
                  </a:lnTo>
                  <a:lnTo>
                    <a:pt x="2035437" y="9422"/>
                  </a:lnTo>
                  <a:lnTo>
                    <a:pt x="2038137" y="12114"/>
                  </a:lnTo>
                  <a:lnTo>
                    <a:pt x="2044886" y="12114"/>
                  </a:lnTo>
                  <a:lnTo>
                    <a:pt x="2047585" y="9422"/>
                  </a:lnTo>
                  <a:lnTo>
                    <a:pt x="2047585" y="2692"/>
                  </a:lnTo>
                  <a:lnTo>
                    <a:pt x="2044886" y="0"/>
                  </a:lnTo>
                  <a:close/>
                </a:path>
                <a:path w="4016375" h="12700">
                  <a:moveTo>
                    <a:pt x="2081329" y="0"/>
                  </a:moveTo>
                  <a:lnTo>
                    <a:pt x="2074580" y="0"/>
                  </a:lnTo>
                  <a:lnTo>
                    <a:pt x="2071881" y="2692"/>
                  </a:lnTo>
                  <a:lnTo>
                    <a:pt x="2071881" y="9422"/>
                  </a:lnTo>
                  <a:lnTo>
                    <a:pt x="2074580" y="12114"/>
                  </a:lnTo>
                  <a:lnTo>
                    <a:pt x="2081329" y="12114"/>
                  </a:lnTo>
                  <a:lnTo>
                    <a:pt x="2084029" y="9422"/>
                  </a:lnTo>
                  <a:lnTo>
                    <a:pt x="2084029" y="2692"/>
                  </a:lnTo>
                  <a:lnTo>
                    <a:pt x="2081329" y="0"/>
                  </a:lnTo>
                  <a:close/>
                </a:path>
                <a:path w="4016375" h="12700">
                  <a:moveTo>
                    <a:pt x="2117773" y="0"/>
                  </a:moveTo>
                  <a:lnTo>
                    <a:pt x="2111108" y="0"/>
                  </a:lnTo>
                  <a:lnTo>
                    <a:pt x="2108324" y="2692"/>
                  </a:lnTo>
                  <a:lnTo>
                    <a:pt x="2108324" y="9422"/>
                  </a:lnTo>
                  <a:lnTo>
                    <a:pt x="2111108" y="12114"/>
                  </a:lnTo>
                  <a:lnTo>
                    <a:pt x="2117773" y="12114"/>
                  </a:lnTo>
                  <a:lnTo>
                    <a:pt x="2120472" y="9422"/>
                  </a:lnTo>
                  <a:lnTo>
                    <a:pt x="2120472" y="2692"/>
                  </a:lnTo>
                  <a:lnTo>
                    <a:pt x="2117773" y="0"/>
                  </a:lnTo>
                  <a:close/>
                </a:path>
                <a:path w="4016375" h="12700">
                  <a:moveTo>
                    <a:pt x="2154216" y="0"/>
                  </a:moveTo>
                  <a:lnTo>
                    <a:pt x="2147552" y="0"/>
                  </a:lnTo>
                  <a:lnTo>
                    <a:pt x="2144768" y="2692"/>
                  </a:lnTo>
                  <a:lnTo>
                    <a:pt x="2144768" y="9422"/>
                  </a:lnTo>
                  <a:lnTo>
                    <a:pt x="2147552" y="12114"/>
                  </a:lnTo>
                  <a:lnTo>
                    <a:pt x="2154216" y="12114"/>
                  </a:lnTo>
                  <a:lnTo>
                    <a:pt x="2157000" y="9422"/>
                  </a:lnTo>
                  <a:lnTo>
                    <a:pt x="2157000" y="2692"/>
                  </a:lnTo>
                  <a:lnTo>
                    <a:pt x="2154216" y="0"/>
                  </a:lnTo>
                  <a:close/>
                </a:path>
                <a:path w="4016375" h="12700">
                  <a:moveTo>
                    <a:pt x="2190744" y="0"/>
                  </a:moveTo>
                  <a:lnTo>
                    <a:pt x="2183995" y="0"/>
                  </a:lnTo>
                  <a:lnTo>
                    <a:pt x="2181296" y="2692"/>
                  </a:lnTo>
                  <a:lnTo>
                    <a:pt x="2181296" y="9422"/>
                  </a:lnTo>
                  <a:lnTo>
                    <a:pt x="2183995" y="12114"/>
                  </a:lnTo>
                  <a:lnTo>
                    <a:pt x="2190744" y="12114"/>
                  </a:lnTo>
                  <a:lnTo>
                    <a:pt x="2193444" y="9422"/>
                  </a:lnTo>
                  <a:lnTo>
                    <a:pt x="2193444" y="2692"/>
                  </a:lnTo>
                  <a:lnTo>
                    <a:pt x="2190744" y="0"/>
                  </a:lnTo>
                  <a:close/>
                </a:path>
                <a:path w="4016375" h="12700">
                  <a:moveTo>
                    <a:pt x="2227188" y="0"/>
                  </a:moveTo>
                  <a:lnTo>
                    <a:pt x="2220439" y="0"/>
                  </a:lnTo>
                  <a:lnTo>
                    <a:pt x="2217739" y="2692"/>
                  </a:lnTo>
                  <a:lnTo>
                    <a:pt x="2217739" y="9422"/>
                  </a:lnTo>
                  <a:lnTo>
                    <a:pt x="2220439" y="12114"/>
                  </a:lnTo>
                  <a:lnTo>
                    <a:pt x="2227188" y="12114"/>
                  </a:lnTo>
                  <a:lnTo>
                    <a:pt x="2229887" y="9422"/>
                  </a:lnTo>
                  <a:lnTo>
                    <a:pt x="2229887" y="2692"/>
                  </a:lnTo>
                  <a:lnTo>
                    <a:pt x="2227188" y="0"/>
                  </a:lnTo>
                  <a:close/>
                </a:path>
                <a:path w="4016375" h="12700">
                  <a:moveTo>
                    <a:pt x="2263631" y="0"/>
                  </a:moveTo>
                  <a:lnTo>
                    <a:pt x="2256882" y="0"/>
                  </a:lnTo>
                  <a:lnTo>
                    <a:pt x="2254183" y="2692"/>
                  </a:lnTo>
                  <a:lnTo>
                    <a:pt x="2254183" y="9422"/>
                  </a:lnTo>
                  <a:lnTo>
                    <a:pt x="2256882" y="12114"/>
                  </a:lnTo>
                  <a:lnTo>
                    <a:pt x="2263631" y="12114"/>
                  </a:lnTo>
                  <a:lnTo>
                    <a:pt x="2266331" y="9422"/>
                  </a:lnTo>
                  <a:lnTo>
                    <a:pt x="2266331" y="2692"/>
                  </a:lnTo>
                  <a:lnTo>
                    <a:pt x="2263631" y="0"/>
                  </a:lnTo>
                  <a:close/>
                </a:path>
                <a:path w="4016375" h="12700">
                  <a:moveTo>
                    <a:pt x="2300075" y="0"/>
                  </a:moveTo>
                  <a:lnTo>
                    <a:pt x="2293326" y="0"/>
                  </a:lnTo>
                  <a:lnTo>
                    <a:pt x="2290626" y="2692"/>
                  </a:lnTo>
                  <a:lnTo>
                    <a:pt x="2290626" y="9422"/>
                  </a:lnTo>
                  <a:lnTo>
                    <a:pt x="2293326" y="12114"/>
                  </a:lnTo>
                  <a:lnTo>
                    <a:pt x="2300075" y="12114"/>
                  </a:lnTo>
                  <a:lnTo>
                    <a:pt x="2302774" y="9422"/>
                  </a:lnTo>
                  <a:lnTo>
                    <a:pt x="2302774" y="2692"/>
                  </a:lnTo>
                  <a:lnTo>
                    <a:pt x="2300075" y="0"/>
                  </a:lnTo>
                  <a:close/>
                </a:path>
                <a:path w="4016375" h="12700">
                  <a:moveTo>
                    <a:pt x="2336518" y="0"/>
                  </a:moveTo>
                  <a:lnTo>
                    <a:pt x="2329769" y="0"/>
                  </a:lnTo>
                  <a:lnTo>
                    <a:pt x="2327070" y="2692"/>
                  </a:lnTo>
                  <a:lnTo>
                    <a:pt x="2327070" y="9422"/>
                  </a:lnTo>
                  <a:lnTo>
                    <a:pt x="2329769" y="12114"/>
                  </a:lnTo>
                  <a:lnTo>
                    <a:pt x="2336518" y="12114"/>
                  </a:lnTo>
                  <a:lnTo>
                    <a:pt x="2339218" y="9422"/>
                  </a:lnTo>
                  <a:lnTo>
                    <a:pt x="2339218" y="2692"/>
                  </a:lnTo>
                  <a:lnTo>
                    <a:pt x="2336518" y="0"/>
                  </a:lnTo>
                  <a:close/>
                </a:path>
                <a:path w="4016375" h="12700">
                  <a:moveTo>
                    <a:pt x="2372962" y="0"/>
                  </a:moveTo>
                  <a:lnTo>
                    <a:pt x="2366297" y="0"/>
                  </a:lnTo>
                  <a:lnTo>
                    <a:pt x="2363513" y="2692"/>
                  </a:lnTo>
                  <a:lnTo>
                    <a:pt x="2363513" y="9422"/>
                  </a:lnTo>
                  <a:lnTo>
                    <a:pt x="2366297" y="12114"/>
                  </a:lnTo>
                  <a:lnTo>
                    <a:pt x="2372962" y="12114"/>
                  </a:lnTo>
                  <a:lnTo>
                    <a:pt x="2375746" y="9422"/>
                  </a:lnTo>
                  <a:lnTo>
                    <a:pt x="2375746" y="2692"/>
                  </a:lnTo>
                  <a:lnTo>
                    <a:pt x="2372962" y="0"/>
                  </a:lnTo>
                  <a:close/>
                </a:path>
                <a:path w="4016375" h="12700">
                  <a:moveTo>
                    <a:pt x="2409405" y="0"/>
                  </a:moveTo>
                  <a:lnTo>
                    <a:pt x="2402741" y="0"/>
                  </a:lnTo>
                  <a:lnTo>
                    <a:pt x="2400041" y="2692"/>
                  </a:lnTo>
                  <a:lnTo>
                    <a:pt x="2400041" y="9422"/>
                  </a:lnTo>
                  <a:lnTo>
                    <a:pt x="2402741" y="12114"/>
                  </a:lnTo>
                  <a:lnTo>
                    <a:pt x="2409405" y="12114"/>
                  </a:lnTo>
                  <a:lnTo>
                    <a:pt x="2412189" y="9422"/>
                  </a:lnTo>
                  <a:lnTo>
                    <a:pt x="2412189" y="2692"/>
                  </a:lnTo>
                  <a:lnTo>
                    <a:pt x="2409405" y="0"/>
                  </a:lnTo>
                  <a:close/>
                </a:path>
                <a:path w="4016375" h="12700">
                  <a:moveTo>
                    <a:pt x="2445933" y="0"/>
                  </a:moveTo>
                  <a:lnTo>
                    <a:pt x="2439184" y="0"/>
                  </a:lnTo>
                  <a:lnTo>
                    <a:pt x="2436485" y="2692"/>
                  </a:lnTo>
                  <a:lnTo>
                    <a:pt x="2436485" y="9422"/>
                  </a:lnTo>
                  <a:lnTo>
                    <a:pt x="2439184" y="12114"/>
                  </a:lnTo>
                  <a:lnTo>
                    <a:pt x="2445933" y="12114"/>
                  </a:lnTo>
                  <a:lnTo>
                    <a:pt x="2448633" y="9422"/>
                  </a:lnTo>
                  <a:lnTo>
                    <a:pt x="2448633" y="2692"/>
                  </a:lnTo>
                  <a:lnTo>
                    <a:pt x="2445933" y="0"/>
                  </a:lnTo>
                  <a:close/>
                </a:path>
                <a:path w="4016375" h="12700">
                  <a:moveTo>
                    <a:pt x="2482377" y="0"/>
                  </a:moveTo>
                  <a:lnTo>
                    <a:pt x="2475628" y="0"/>
                  </a:lnTo>
                  <a:lnTo>
                    <a:pt x="2472928" y="2692"/>
                  </a:lnTo>
                  <a:lnTo>
                    <a:pt x="2472928" y="9422"/>
                  </a:lnTo>
                  <a:lnTo>
                    <a:pt x="2475628" y="12114"/>
                  </a:lnTo>
                  <a:lnTo>
                    <a:pt x="2482377" y="12114"/>
                  </a:lnTo>
                  <a:lnTo>
                    <a:pt x="2485076" y="9422"/>
                  </a:lnTo>
                  <a:lnTo>
                    <a:pt x="2485076" y="2692"/>
                  </a:lnTo>
                  <a:lnTo>
                    <a:pt x="2482377" y="0"/>
                  </a:lnTo>
                  <a:close/>
                </a:path>
                <a:path w="4016375" h="12700">
                  <a:moveTo>
                    <a:pt x="2518820" y="0"/>
                  </a:moveTo>
                  <a:lnTo>
                    <a:pt x="2512071" y="0"/>
                  </a:lnTo>
                  <a:lnTo>
                    <a:pt x="2509372" y="2692"/>
                  </a:lnTo>
                  <a:lnTo>
                    <a:pt x="2509372" y="9422"/>
                  </a:lnTo>
                  <a:lnTo>
                    <a:pt x="2512071" y="12114"/>
                  </a:lnTo>
                  <a:lnTo>
                    <a:pt x="2518820" y="12114"/>
                  </a:lnTo>
                  <a:lnTo>
                    <a:pt x="2521520" y="9422"/>
                  </a:lnTo>
                  <a:lnTo>
                    <a:pt x="2521520" y="2692"/>
                  </a:lnTo>
                  <a:lnTo>
                    <a:pt x="2518820" y="0"/>
                  </a:lnTo>
                  <a:close/>
                </a:path>
                <a:path w="4016375" h="12700">
                  <a:moveTo>
                    <a:pt x="2555264" y="0"/>
                  </a:moveTo>
                  <a:lnTo>
                    <a:pt x="2548515" y="0"/>
                  </a:lnTo>
                  <a:lnTo>
                    <a:pt x="2545815" y="2692"/>
                  </a:lnTo>
                  <a:lnTo>
                    <a:pt x="2545815" y="9422"/>
                  </a:lnTo>
                  <a:lnTo>
                    <a:pt x="2548515" y="12114"/>
                  </a:lnTo>
                  <a:lnTo>
                    <a:pt x="2555264" y="12114"/>
                  </a:lnTo>
                  <a:lnTo>
                    <a:pt x="2557963" y="9422"/>
                  </a:lnTo>
                  <a:lnTo>
                    <a:pt x="2557963" y="2692"/>
                  </a:lnTo>
                  <a:lnTo>
                    <a:pt x="2555264" y="0"/>
                  </a:lnTo>
                  <a:close/>
                </a:path>
                <a:path w="4016375" h="12700">
                  <a:moveTo>
                    <a:pt x="2591707" y="0"/>
                  </a:moveTo>
                  <a:lnTo>
                    <a:pt x="2584958" y="0"/>
                  </a:lnTo>
                  <a:lnTo>
                    <a:pt x="2582259" y="2692"/>
                  </a:lnTo>
                  <a:lnTo>
                    <a:pt x="2582259" y="9422"/>
                  </a:lnTo>
                  <a:lnTo>
                    <a:pt x="2584958" y="12114"/>
                  </a:lnTo>
                  <a:lnTo>
                    <a:pt x="2591707" y="12114"/>
                  </a:lnTo>
                  <a:lnTo>
                    <a:pt x="2594407" y="9422"/>
                  </a:lnTo>
                  <a:lnTo>
                    <a:pt x="2594407" y="2692"/>
                  </a:lnTo>
                  <a:lnTo>
                    <a:pt x="2591707" y="0"/>
                  </a:lnTo>
                  <a:close/>
                </a:path>
                <a:path w="4016375" h="12700">
                  <a:moveTo>
                    <a:pt x="2628151" y="0"/>
                  </a:moveTo>
                  <a:lnTo>
                    <a:pt x="2621486" y="0"/>
                  </a:lnTo>
                  <a:lnTo>
                    <a:pt x="2618702" y="2692"/>
                  </a:lnTo>
                  <a:lnTo>
                    <a:pt x="2618702" y="9422"/>
                  </a:lnTo>
                  <a:lnTo>
                    <a:pt x="2621486" y="12114"/>
                  </a:lnTo>
                  <a:lnTo>
                    <a:pt x="2628151" y="12114"/>
                  </a:lnTo>
                  <a:lnTo>
                    <a:pt x="2630934" y="9422"/>
                  </a:lnTo>
                  <a:lnTo>
                    <a:pt x="2630934" y="2692"/>
                  </a:lnTo>
                  <a:lnTo>
                    <a:pt x="2628151" y="0"/>
                  </a:lnTo>
                  <a:close/>
                </a:path>
                <a:path w="4016375" h="12700">
                  <a:moveTo>
                    <a:pt x="2664594" y="0"/>
                  </a:moveTo>
                  <a:lnTo>
                    <a:pt x="2657930" y="0"/>
                  </a:lnTo>
                  <a:lnTo>
                    <a:pt x="2655230" y="2692"/>
                  </a:lnTo>
                  <a:lnTo>
                    <a:pt x="2655230" y="9422"/>
                  </a:lnTo>
                  <a:lnTo>
                    <a:pt x="2657930" y="12114"/>
                  </a:lnTo>
                  <a:lnTo>
                    <a:pt x="2664594" y="12114"/>
                  </a:lnTo>
                  <a:lnTo>
                    <a:pt x="2667378" y="9422"/>
                  </a:lnTo>
                  <a:lnTo>
                    <a:pt x="2667378" y="2692"/>
                  </a:lnTo>
                  <a:lnTo>
                    <a:pt x="2664594" y="0"/>
                  </a:lnTo>
                  <a:close/>
                </a:path>
                <a:path w="4016375" h="12700">
                  <a:moveTo>
                    <a:pt x="2701122" y="0"/>
                  </a:moveTo>
                  <a:lnTo>
                    <a:pt x="2694373" y="0"/>
                  </a:lnTo>
                  <a:lnTo>
                    <a:pt x="2691674" y="2692"/>
                  </a:lnTo>
                  <a:lnTo>
                    <a:pt x="2691674" y="9422"/>
                  </a:lnTo>
                  <a:lnTo>
                    <a:pt x="2694373" y="12114"/>
                  </a:lnTo>
                  <a:lnTo>
                    <a:pt x="2701122" y="12114"/>
                  </a:lnTo>
                  <a:lnTo>
                    <a:pt x="2703822" y="9422"/>
                  </a:lnTo>
                  <a:lnTo>
                    <a:pt x="2703822" y="2692"/>
                  </a:lnTo>
                  <a:lnTo>
                    <a:pt x="2701122" y="0"/>
                  </a:lnTo>
                  <a:close/>
                </a:path>
                <a:path w="4016375" h="12700">
                  <a:moveTo>
                    <a:pt x="2737566" y="0"/>
                  </a:moveTo>
                  <a:lnTo>
                    <a:pt x="2730817" y="0"/>
                  </a:lnTo>
                  <a:lnTo>
                    <a:pt x="2728117" y="2692"/>
                  </a:lnTo>
                  <a:lnTo>
                    <a:pt x="2728117" y="9422"/>
                  </a:lnTo>
                  <a:lnTo>
                    <a:pt x="2730817" y="12114"/>
                  </a:lnTo>
                  <a:lnTo>
                    <a:pt x="2737566" y="12114"/>
                  </a:lnTo>
                  <a:lnTo>
                    <a:pt x="2740265" y="9422"/>
                  </a:lnTo>
                  <a:lnTo>
                    <a:pt x="2740265" y="2692"/>
                  </a:lnTo>
                  <a:lnTo>
                    <a:pt x="2737566" y="0"/>
                  </a:lnTo>
                  <a:close/>
                </a:path>
                <a:path w="4016375" h="12700">
                  <a:moveTo>
                    <a:pt x="2774009" y="0"/>
                  </a:moveTo>
                  <a:lnTo>
                    <a:pt x="2767260" y="0"/>
                  </a:lnTo>
                  <a:lnTo>
                    <a:pt x="2764561" y="2692"/>
                  </a:lnTo>
                  <a:lnTo>
                    <a:pt x="2764561" y="9422"/>
                  </a:lnTo>
                  <a:lnTo>
                    <a:pt x="2767260" y="12114"/>
                  </a:lnTo>
                  <a:lnTo>
                    <a:pt x="2774009" y="12114"/>
                  </a:lnTo>
                  <a:lnTo>
                    <a:pt x="2776709" y="9422"/>
                  </a:lnTo>
                  <a:lnTo>
                    <a:pt x="2776709" y="2692"/>
                  </a:lnTo>
                  <a:lnTo>
                    <a:pt x="2774009" y="0"/>
                  </a:lnTo>
                  <a:close/>
                </a:path>
                <a:path w="4016375" h="12700">
                  <a:moveTo>
                    <a:pt x="2810453" y="0"/>
                  </a:moveTo>
                  <a:lnTo>
                    <a:pt x="2803704" y="0"/>
                  </a:lnTo>
                  <a:lnTo>
                    <a:pt x="2801004" y="2692"/>
                  </a:lnTo>
                  <a:lnTo>
                    <a:pt x="2801004" y="9422"/>
                  </a:lnTo>
                  <a:lnTo>
                    <a:pt x="2803704" y="12114"/>
                  </a:lnTo>
                  <a:lnTo>
                    <a:pt x="2810453" y="12114"/>
                  </a:lnTo>
                  <a:lnTo>
                    <a:pt x="2813152" y="9422"/>
                  </a:lnTo>
                  <a:lnTo>
                    <a:pt x="2813152" y="2692"/>
                  </a:lnTo>
                  <a:lnTo>
                    <a:pt x="2810453" y="0"/>
                  </a:lnTo>
                  <a:close/>
                </a:path>
                <a:path w="4016375" h="12700">
                  <a:moveTo>
                    <a:pt x="2846896" y="0"/>
                  </a:moveTo>
                  <a:lnTo>
                    <a:pt x="2840147" y="0"/>
                  </a:lnTo>
                  <a:lnTo>
                    <a:pt x="2837448" y="2692"/>
                  </a:lnTo>
                  <a:lnTo>
                    <a:pt x="2837448" y="9422"/>
                  </a:lnTo>
                  <a:lnTo>
                    <a:pt x="2840147" y="12114"/>
                  </a:lnTo>
                  <a:lnTo>
                    <a:pt x="2846896" y="12114"/>
                  </a:lnTo>
                  <a:lnTo>
                    <a:pt x="2849596" y="9422"/>
                  </a:lnTo>
                  <a:lnTo>
                    <a:pt x="2849596" y="2692"/>
                  </a:lnTo>
                  <a:lnTo>
                    <a:pt x="2846896" y="0"/>
                  </a:lnTo>
                  <a:close/>
                </a:path>
                <a:path w="4016375" h="12700">
                  <a:moveTo>
                    <a:pt x="2883340" y="0"/>
                  </a:moveTo>
                  <a:lnTo>
                    <a:pt x="2876675" y="0"/>
                  </a:lnTo>
                  <a:lnTo>
                    <a:pt x="2873891" y="2692"/>
                  </a:lnTo>
                  <a:lnTo>
                    <a:pt x="2873891" y="9422"/>
                  </a:lnTo>
                  <a:lnTo>
                    <a:pt x="2876675" y="12114"/>
                  </a:lnTo>
                  <a:lnTo>
                    <a:pt x="2883340" y="12114"/>
                  </a:lnTo>
                  <a:lnTo>
                    <a:pt x="2886123" y="9422"/>
                  </a:lnTo>
                  <a:lnTo>
                    <a:pt x="2886123" y="2692"/>
                  </a:lnTo>
                  <a:lnTo>
                    <a:pt x="2883340" y="0"/>
                  </a:lnTo>
                  <a:close/>
                </a:path>
                <a:path w="4016375" h="12700">
                  <a:moveTo>
                    <a:pt x="2919783" y="0"/>
                  </a:moveTo>
                  <a:lnTo>
                    <a:pt x="2913119" y="0"/>
                  </a:lnTo>
                  <a:lnTo>
                    <a:pt x="2910419" y="2692"/>
                  </a:lnTo>
                  <a:lnTo>
                    <a:pt x="2910419" y="9422"/>
                  </a:lnTo>
                  <a:lnTo>
                    <a:pt x="2913119" y="12114"/>
                  </a:lnTo>
                  <a:lnTo>
                    <a:pt x="2919783" y="12114"/>
                  </a:lnTo>
                  <a:lnTo>
                    <a:pt x="2922567" y="9422"/>
                  </a:lnTo>
                  <a:lnTo>
                    <a:pt x="2922567" y="2692"/>
                  </a:lnTo>
                  <a:lnTo>
                    <a:pt x="2919783" y="0"/>
                  </a:lnTo>
                  <a:close/>
                </a:path>
                <a:path w="4016375" h="12700">
                  <a:moveTo>
                    <a:pt x="2956311" y="0"/>
                  </a:moveTo>
                  <a:lnTo>
                    <a:pt x="2949562" y="0"/>
                  </a:lnTo>
                  <a:lnTo>
                    <a:pt x="2946863" y="2692"/>
                  </a:lnTo>
                  <a:lnTo>
                    <a:pt x="2946863" y="9422"/>
                  </a:lnTo>
                  <a:lnTo>
                    <a:pt x="2949562" y="12114"/>
                  </a:lnTo>
                  <a:lnTo>
                    <a:pt x="2956311" y="12114"/>
                  </a:lnTo>
                  <a:lnTo>
                    <a:pt x="2959010" y="9422"/>
                  </a:lnTo>
                  <a:lnTo>
                    <a:pt x="2959010" y="2692"/>
                  </a:lnTo>
                  <a:lnTo>
                    <a:pt x="2956311" y="0"/>
                  </a:lnTo>
                  <a:close/>
                </a:path>
                <a:path w="4016375" h="12700">
                  <a:moveTo>
                    <a:pt x="2992754" y="0"/>
                  </a:moveTo>
                  <a:lnTo>
                    <a:pt x="2986006" y="0"/>
                  </a:lnTo>
                  <a:lnTo>
                    <a:pt x="2983306" y="2692"/>
                  </a:lnTo>
                  <a:lnTo>
                    <a:pt x="2983306" y="9422"/>
                  </a:lnTo>
                  <a:lnTo>
                    <a:pt x="2986006" y="12114"/>
                  </a:lnTo>
                  <a:lnTo>
                    <a:pt x="2992754" y="12114"/>
                  </a:lnTo>
                  <a:lnTo>
                    <a:pt x="2995454" y="9422"/>
                  </a:lnTo>
                  <a:lnTo>
                    <a:pt x="2995454" y="2692"/>
                  </a:lnTo>
                  <a:lnTo>
                    <a:pt x="2992754" y="0"/>
                  </a:lnTo>
                  <a:close/>
                </a:path>
                <a:path w="4016375" h="12700">
                  <a:moveTo>
                    <a:pt x="3029198" y="0"/>
                  </a:moveTo>
                  <a:lnTo>
                    <a:pt x="3022449" y="0"/>
                  </a:lnTo>
                  <a:lnTo>
                    <a:pt x="3019750" y="2692"/>
                  </a:lnTo>
                  <a:lnTo>
                    <a:pt x="3019750" y="9422"/>
                  </a:lnTo>
                  <a:lnTo>
                    <a:pt x="3022449" y="12114"/>
                  </a:lnTo>
                  <a:lnTo>
                    <a:pt x="3029198" y="12114"/>
                  </a:lnTo>
                  <a:lnTo>
                    <a:pt x="3031898" y="9422"/>
                  </a:lnTo>
                  <a:lnTo>
                    <a:pt x="3031898" y="2692"/>
                  </a:lnTo>
                  <a:lnTo>
                    <a:pt x="3029198" y="0"/>
                  </a:lnTo>
                  <a:close/>
                </a:path>
                <a:path w="4016375" h="12700">
                  <a:moveTo>
                    <a:pt x="3065642" y="0"/>
                  </a:moveTo>
                  <a:lnTo>
                    <a:pt x="3058893" y="0"/>
                  </a:lnTo>
                  <a:lnTo>
                    <a:pt x="3056193" y="2692"/>
                  </a:lnTo>
                  <a:lnTo>
                    <a:pt x="3056193" y="9422"/>
                  </a:lnTo>
                  <a:lnTo>
                    <a:pt x="3058893" y="12114"/>
                  </a:lnTo>
                  <a:lnTo>
                    <a:pt x="3065642" y="12114"/>
                  </a:lnTo>
                  <a:lnTo>
                    <a:pt x="3068341" y="9422"/>
                  </a:lnTo>
                  <a:lnTo>
                    <a:pt x="3068341" y="2692"/>
                  </a:lnTo>
                  <a:lnTo>
                    <a:pt x="3065642" y="0"/>
                  </a:lnTo>
                  <a:close/>
                </a:path>
                <a:path w="4016375" h="12700">
                  <a:moveTo>
                    <a:pt x="3102085" y="0"/>
                  </a:moveTo>
                  <a:lnTo>
                    <a:pt x="3095336" y="0"/>
                  </a:lnTo>
                  <a:lnTo>
                    <a:pt x="3092637" y="2692"/>
                  </a:lnTo>
                  <a:lnTo>
                    <a:pt x="3092637" y="9422"/>
                  </a:lnTo>
                  <a:lnTo>
                    <a:pt x="3095336" y="12114"/>
                  </a:lnTo>
                  <a:lnTo>
                    <a:pt x="3102085" y="12114"/>
                  </a:lnTo>
                  <a:lnTo>
                    <a:pt x="3104785" y="9422"/>
                  </a:lnTo>
                  <a:lnTo>
                    <a:pt x="3104785" y="2692"/>
                  </a:lnTo>
                  <a:lnTo>
                    <a:pt x="3102085" y="0"/>
                  </a:lnTo>
                  <a:close/>
                </a:path>
                <a:path w="4016375" h="12700">
                  <a:moveTo>
                    <a:pt x="3138529" y="0"/>
                  </a:moveTo>
                  <a:lnTo>
                    <a:pt x="3131864" y="0"/>
                  </a:lnTo>
                  <a:lnTo>
                    <a:pt x="3129080" y="2692"/>
                  </a:lnTo>
                  <a:lnTo>
                    <a:pt x="3129080" y="9422"/>
                  </a:lnTo>
                  <a:lnTo>
                    <a:pt x="3131864" y="12114"/>
                  </a:lnTo>
                  <a:lnTo>
                    <a:pt x="3138529" y="12114"/>
                  </a:lnTo>
                  <a:lnTo>
                    <a:pt x="3141312" y="9422"/>
                  </a:lnTo>
                  <a:lnTo>
                    <a:pt x="3141312" y="2692"/>
                  </a:lnTo>
                  <a:lnTo>
                    <a:pt x="3138529" y="0"/>
                  </a:lnTo>
                  <a:close/>
                </a:path>
                <a:path w="4016375" h="12700">
                  <a:moveTo>
                    <a:pt x="3174972" y="0"/>
                  </a:moveTo>
                  <a:lnTo>
                    <a:pt x="3168308" y="0"/>
                  </a:lnTo>
                  <a:lnTo>
                    <a:pt x="3165608" y="2692"/>
                  </a:lnTo>
                  <a:lnTo>
                    <a:pt x="3165608" y="9422"/>
                  </a:lnTo>
                  <a:lnTo>
                    <a:pt x="3168308" y="12114"/>
                  </a:lnTo>
                  <a:lnTo>
                    <a:pt x="3174972" y="12114"/>
                  </a:lnTo>
                  <a:lnTo>
                    <a:pt x="3177756" y="9422"/>
                  </a:lnTo>
                  <a:lnTo>
                    <a:pt x="3177756" y="2692"/>
                  </a:lnTo>
                  <a:lnTo>
                    <a:pt x="3174972" y="0"/>
                  </a:lnTo>
                  <a:close/>
                </a:path>
                <a:path w="4016375" h="12700">
                  <a:moveTo>
                    <a:pt x="3211500" y="0"/>
                  </a:moveTo>
                  <a:lnTo>
                    <a:pt x="3204751" y="0"/>
                  </a:lnTo>
                  <a:lnTo>
                    <a:pt x="3202052" y="2692"/>
                  </a:lnTo>
                  <a:lnTo>
                    <a:pt x="3202052" y="9422"/>
                  </a:lnTo>
                  <a:lnTo>
                    <a:pt x="3204751" y="12114"/>
                  </a:lnTo>
                  <a:lnTo>
                    <a:pt x="3211500" y="12114"/>
                  </a:lnTo>
                  <a:lnTo>
                    <a:pt x="3214199" y="9422"/>
                  </a:lnTo>
                  <a:lnTo>
                    <a:pt x="3214199" y="2692"/>
                  </a:lnTo>
                  <a:lnTo>
                    <a:pt x="3211500" y="0"/>
                  </a:lnTo>
                  <a:close/>
                </a:path>
                <a:path w="4016375" h="12700">
                  <a:moveTo>
                    <a:pt x="3247943" y="0"/>
                  </a:moveTo>
                  <a:lnTo>
                    <a:pt x="3241195" y="0"/>
                  </a:lnTo>
                  <a:lnTo>
                    <a:pt x="3238495" y="2692"/>
                  </a:lnTo>
                  <a:lnTo>
                    <a:pt x="3238495" y="9422"/>
                  </a:lnTo>
                  <a:lnTo>
                    <a:pt x="3241195" y="12114"/>
                  </a:lnTo>
                  <a:lnTo>
                    <a:pt x="3247943" y="12114"/>
                  </a:lnTo>
                  <a:lnTo>
                    <a:pt x="3250643" y="9422"/>
                  </a:lnTo>
                  <a:lnTo>
                    <a:pt x="3250643" y="2692"/>
                  </a:lnTo>
                  <a:lnTo>
                    <a:pt x="3247943" y="0"/>
                  </a:lnTo>
                  <a:close/>
                </a:path>
                <a:path w="4016375" h="12700">
                  <a:moveTo>
                    <a:pt x="3284387" y="0"/>
                  </a:moveTo>
                  <a:lnTo>
                    <a:pt x="3277638" y="0"/>
                  </a:lnTo>
                  <a:lnTo>
                    <a:pt x="3274939" y="2692"/>
                  </a:lnTo>
                  <a:lnTo>
                    <a:pt x="3274939" y="9422"/>
                  </a:lnTo>
                  <a:lnTo>
                    <a:pt x="3277638" y="12114"/>
                  </a:lnTo>
                  <a:lnTo>
                    <a:pt x="3284387" y="12114"/>
                  </a:lnTo>
                  <a:lnTo>
                    <a:pt x="3287086" y="9422"/>
                  </a:lnTo>
                  <a:lnTo>
                    <a:pt x="3287086" y="2692"/>
                  </a:lnTo>
                  <a:lnTo>
                    <a:pt x="3284387" y="0"/>
                  </a:lnTo>
                  <a:close/>
                </a:path>
                <a:path w="4016375" h="12700">
                  <a:moveTo>
                    <a:pt x="3320830" y="0"/>
                  </a:moveTo>
                  <a:lnTo>
                    <a:pt x="3314082" y="0"/>
                  </a:lnTo>
                  <a:lnTo>
                    <a:pt x="3311382" y="2692"/>
                  </a:lnTo>
                  <a:lnTo>
                    <a:pt x="3311382" y="9422"/>
                  </a:lnTo>
                  <a:lnTo>
                    <a:pt x="3314082" y="12114"/>
                  </a:lnTo>
                  <a:lnTo>
                    <a:pt x="3320830" y="12114"/>
                  </a:lnTo>
                  <a:lnTo>
                    <a:pt x="3323530" y="9422"/>
                  </a:lnTo>
                  <a:lnTo>
                    <a:pt x="3323530" y="2692"/>
                  </a:lnTo>
                  <a:lnTo>
                    <a:pt x="3320830" y="0"/>
                  </a:lnTo>
                  <a:close/>
                </a:path>
                <a:path w="4016375" h="12700">
                  <a:moveTo>
                    <a:pt x="3357274" y="0"/>
                  </a:moveTo>
                  <a:lnTo>
                    <a:pt x="3350610" y="0"/>
                  </a:lnTo>
                  <a:lnTo>
                    <a:pt x="3347826" y="2692"/>
                  </a:lnTo>
                  <a:lnTo>
                    <a:pt x="3347826" y="9422"/>
                  </a:lnTo>
                  <a:lnTo>
                    <a:pt x="3350610" y="12114"/>
                  </a:lnTo>
                  <a:lnTo>
                    <a:pt x="3357274" y="12114"/>
                  </a:lnTo>
                  <a:lnTo>
                    <a:pt x="3359974" y="9422"/>
                  </a:lnTo>
                  <a:lnTo>
                    <a:pt x="3359974" y="2692"/>
                  </a:lnTo>
                  <a:lnTo>
                    <a:pt x="3357274" y="0"/>
                  </a:lnTo>
                  <a:close/>
                </a:path>
                <a:path w="4016375" h="12700">
                  <a:moveTo>
                    <a:pt x="3393718" y="0"/>
                  </a:moveTo>
                  <a:lnTo>
                    <a:pt x="3387053" y="0"/>
                  </a:lnTo>
                  <a:lnTo>
                    <a:pt x="3384269" y="2692"/>
                  </a:lnTo>
                  <a:lnTo>
                    <a:pt x="3384269" y="9422"/>
                  </a:lnTo>
                  <a:lnTo>
                    <a:pt x="3387053" y="12114"/>
                  </a:lnTo>
                  <a:lnTo>
                    <a:pt x="3393718" y="12114"/>
                  </a:lnTo>
                  <a:lnTo>
                    <a:pt x="3396501" y="9422"/>
                  </a:lnTo>
                  <a:lnTo>
                    <a:pt x="3396501" y="2692"/>
                  </a:lnTo>
                  <a:lnTo>
                    <a:pt x="3393718" y="0"/>
                  </a:lnTo>
                  <a:close/>
                </a:path>
                <a:path w="4016375" h="12700">
                  <a:moveTo>
                    <a:pt x="3430161" y="0"/>
                  </a:moveTo>
                  <a:lnTo>
                    <a:pt x="3423497" y="0"/>
                  </a:lnTo>
                  <a:lnTo>
                    <a:pt x="3420797" y="2692"/>
                  </a:lnTo>
                  <a:lnTo>
                    <a:pt x="3420797" y="9422"/>
                  </a:lnTo>
                  <a:lnTo>
                    <a:pt x="3423497" y="12114"/>
                  </a:lnTo>
                  <a:lnTo>
                    <a:pt x="3430161" y="12114"/>
                  </a:lnTo>
                  <a:lnTo>
                    <a:pt x="3432945" y="9422"/>
                  </a:lnTo>
                  <a:lnTo>
                    <a:pt x="3432945" y="2692"/>
                  </a:lnTo>
                  <a:lnTo>
                    <a:pt x="3430161" y="0"/>
                  </a:lnTo>
                  <a:close/>
                </a:path>
                <a:path w="4016375" h="12700">
                  <a:moveTo>
                    <a:pt x="3466689" y="0"/>
                  </a:moveTo>
                  <a:lnTo>
                    <a:pt x="3459940" y="0"/>
                  </a:lnTo>
                  <a:lnTo>
                    <a:pt x="3457241" y="2692"/>
                  </a:lnTo>
                  <a:lnTo>
                    <a:pt x="3457241" y="9422"/>
                  </a:lnTo>
                  <a:lnTo>
                    <a:pt x="3459940" y="12114"/>
                  </a:lnTo>
                  <a:lnTo>
                    <a:pt x="3466689" y="12114"/>
                  </a:lnTo>
                  <a:lnTo>
                    <a:pt x="3469388" y="9422"/>
                  </a:lnTo>
                  <a:lnTo>
                    <a:pt x="3469388" y="2692"/>
                  </a:lnTo>
                  <a:lnTo>
                    <a:pt x="3466689" y="0"/>
                  </a:lnTo>
                  <a:close/>
                </a:path>
                <a:path w="4016375" h="12700">
                  <a:moveTo>
                    <a:pt x="3503132" y="0"/>
                  </a:moveTo>
                  <a:lnTo>
                    <a:pt x="3496384" y="0"/>
                  </a:lnTo>
                  <a:lnTo>
                    <a:pt x="3493684" y="2692"/>
                  </a:lnTo>
                  <a:lnTo>
                    <a:pt x="3493684" y="9422"/>
                  </a:lnTo>
                  <a:lnTo>
                    <a:pt x="3496384" y="12114"/>
                  </a:lnTo>
                  <a:lnTo>
                    <a:pt x="3503132" y="12114"/>
                  </a:lnTo>
                  <a:lnTo>
                    <a:pt x="3505832" y="9422"/>
                  </a:lnTo>
                  <a:lnTo>
                    <a:pt x="3505832" y="2692"/>
                  </a:lnTo>
                  <a:lnTo>
                    <a:pt x="3503132" y="0"/>
                  </a:lnTo>
                  <a:close/>
                </a:path>
                <a:path w="4016375" h="12700">
                  <a:moveTo>
                    <a:pt x="3539576" y="0"/>
                  </a:moveTo>
                  <a:lnTo>
                    <a:pt x="3532827" y="0"/>
                  </a:lnTo>
                  <a:lnTo>
                    <a:pt x="3530128" y="2692"/>
                  </a:lnTo>
                  <a:lnTo>
                    <a:pt x="3530128" y="9422"/>
                  </a:lnTo>
                  <a:lnTo>
                    <a:pt x="3532827" y="12114"/>
                  </a:lnTo>
                  <a:lnTo>
                    <a:pt x="3539576" y="12114"/>
                  </a:lnTo>
                  <a:lnTo>
                    <a:pt x="3542275" y="9422"/>
                  </a:lnTo>
                  <a:lnTo>
                    <a:pt x="3542275" y="2692"/>
                  </a:lnTo>
                  <a:lnTo>
                    <a:pt x="3539576" y="0"/>
                  </a:lnTo>
                  <a:close/>
                </a:path>
                <a:path w="4016375" h="12700">
                  <a:moveTo>
                    <a:pt x="3576019" y="0"/>
                  </a:moveTo>
                  <a:lnTo>
                    <a:pt x="3569271" y="0"/>
                  </a:lnTo>
                  <a:lnTo>
                    <a:pt x="3566571" y="2692"/>
                  </a:lnTo>
                  <a:lnTo>
                    <a:pt x="3566571" y="9422"/>
                  </a:lnTo>
                  <a:lnTo>
                    <a:pt x="3569271" y="12114"/>
                  </a:lnTo>
                  <a:lnTo>
                    <a:pt x="3576019" y="12114"/>
                  </a:lnTo>
                  <a:lnTo>
                    <a:pt x="3578719" y="9422"/>
                  </a:lnTo>
                  <a:lnTo>
                    <a:pt x="3578719" y="2692"/>
                  </a:lnTo>
                  <a:lnTo>
                    <a:pt x="3576019" y="0"/>
                  </a:lnTo>
                  <a:close/>
                </a:path>
                <a:path w="4016375" h="12700">
                  <a:moveTo>
                    <a:pt x="3612463" y="0"/>
                  </a:moveTo>
                  <a:lnTo>
                    <a:pt x="3605799" y="0"/>
                  </a:lnTo>
                  <a:lnTo>
                    <a:pt x="3603015" y="2692"/>
                  </a:lnTo>
                  <a:lnTo>
                    <a:pt x="3603015" y="9422"/>
                  </a:lnTo>
                  <a:lnTo>
                    <a:pt x="3605799" y="12114"/>
                  </a:lnTo>
                  <a:lnTo>
                    <a:pt x="3612463" y="12114"/>
                  </a:lnTo>
                  <a:lnTo>
                    <a:pt x="3615162" y="9422"/>
                  </a:lnTo>
                  <a:lnTo>
                    <a:pt x="3615162" y="2692"/>
                  </a:lnTo>
                  <a:lnTo>
                    <a:pt x="3612463" y="0"/>
                  </a:lnTo>
                  <a:close/>
                </a:path>
                <a:path w="4016375" h="12700">
                  <a:moveTo>
                    <a:pt x="3648906" y="0"/>
                  </a:moveTo>
                  <a:lnTo>
                    <a:pt x="3642242" y="0"/>
                  </a:lnTo>
                  <a:lnTo>
                    <a:pt x="3639458" y="2692"/>
                  </a:lnTo>
                  <a:lnTo>
                    <a:pt x="3639458" y="9422"/>
                  </a:lnTo>
                  <a:lnTo>
                    <a:pt x="3642242" y="12114"/>
                  </a:lnTo>
                  <a:lnTo>
                    <a:pt x="3648906" y="12114"/>
                  </a:lnTo>
                  <a:lnTo>
                    <a:pt x="3651690" y="9422"/>
                  </a:lnTo>
                  <a:lnTo>
                    <a:pt x="3651690" y="2692"/>
                  </a:lnTo>
                  <a:lnTo>
                    <a:pt x="3648906" y="0"/>
                  </a:lnTo>
                  <a:close/>
                </a:path>
                <a:path w="4016375" h="12700">
                  <a:moveTo>
                    <a:pt x="3685350" y="0"/>
                  </a:moveTo>
                  <a:lnTo>
                    <a:pt x="3678686" y="0"/>
                  </a:lnTo>
                  <a:lnTo>
                    <a:pt x="3675986" y="2692"/>
                  </a:lnTo>
                  <a:lnTo>
                    <a:pt x="3675986" y="9422"/>
                  </a:lnTo>
                  <a:lnTo>
                    <a:pt x="3678686" y="12114"/>
                  </a:lnTo>
                  <a:lnTo>
                    <a:pt x="3685350" y="12114"/>
                  </a:lnTo>
                  <a:lnTo>
                    <a:pt x="3688134" y="9422"/>
                  </a:lnTo>
                  <a:lnTo>
                    <a:pt x="3688134" y="2692"/>
                  </a:lnTo>
                  <a:lnTo>
                    <a:pt x="3685350" y="0"/>
                  </a:lnTo>
                  <a:close/>
                </a:path>
                <a:path w="4016375" h="12700">
                  <a:moveTo>
                    <a:pt x="3721878" y="0"/>
                  </a:moveTo>
                  <a:lnTo>
                    <a:pt x="3715129" y="0"/>
                  </a:lnTo>
                  <a:lnTo>
                    <a:pt x="3712430" y="2692"/>
                  </a:lnTo>
                  <a:lnTo>
                    <a:pt x="3712430" y="9422"/>
                  </a:lnTo>
                  <a:lnTo>
                    <a:pt x="3715129" y="12114"/>
                  </a:lnTo>
                  <a:lnTo>
                    <a:pt x="3721878" y="12114"/>
                  </a:lnTo>
                  <a:lnTo>
                    <a:pt x="3724577" y="9422"/>
                  </a:lnTo>
                  <a:lnTo>
                    <a:pt x="3724577" y="2692"/>
                  </a:lnTo>
                  <a:lnTo>
                    <a:pt x="3721878" y="0"/>
                  </a:lnTo>
                  <a:close/>
                </a:path>
                <a:path w="4016375" h="12700">
                  <a:moveTo>
                    <a:pt x="3758321" y="0"/>
                  </a:moveTo>
                  <a:lnTo>
                    <a:pt x="3751573" y="0"/>
                  </a:lnTo>
                  <a:lnTo>
                    <a:pt x="3748873" y="2692"/>
                  </a:lnTo>
                  <a:lnTo>
                    <a:pt x="3748873" y="9422"/>
                  </a:lnTo>
                  <a:lnTo>
                    <a:pt x="3751573" y="12114"/>
                  </a:lnTo>
                  <a:lnTo>
                    <a:pt x="3758321" y="12114"/>
                  </a:lnTo>
                  <a:lnTo>
                    <a:pt x="3761021" y="9422"/>
                  </a:lnTo>
                  <a:lnTo>
                    <a:pt x="3761021" y="2692"/>
                  </a:lnTo>
                  <a:lnTo>
                    <a:pt x="3758321" y="0"/>
                  </a:lnTo>
                  <a:close/>
                </a:path>
                <a:path w="4016375" h="12700">
                  <a:moveTo>
                    <a:pt x="3794765" y="0"/>
                  </a:moveTo>
                  <a:lnTo>
                    <a:pt x="3788016" y="0"/>
                  </a:lnTo>
                  <a:lnTo>
                    <a:pt x="3785317" y="2692"/>
                  </a:lnTo>
                  <a:lnTo>
                    <a:pt x="3785317" y="9422"/>
                  </a:lnTo>
                  <a:lnTo>
                    <a:pt x="3788016" y="12114"/>
                  </a:lnTo>
                  <a:lnTo>
                    <a:pt x="3794765" y="12114"/>
                  </a:lnTo>
                  <a:lnTo>
                    <a:pt x="3797464" y="9422"/>
                  </a:lnTo>
                  <a:lnTo>
                    <a:pt x="3797464" y="2692"/>
                  </a:lnTo>
                  <a:lnTo>
                    <a:pt x="3794765" y="0"/>
                  </a:lnTo>
                  <a:close/>
                </a:path>
                <a:path w="4016375" h="12700">
                  <a:moveTo>
                    <a:pt x="3831208" y="0"/>
                  </a:moveTo>
                  <a:lnTo>
                    <a:pt x="3824460" y="0"/>
                  </a:lnTo>
                  <a:lnTo>
                    <a:pt x="3821760" y="2692"/>
                  </a:lnTo>
                  <a:lnTo>
                    <a:pt x="3821760" y="9422"/>
                  </a:lnTo>
                  <a:lnTo>
                    <a:pt x="3824460" y="12114"/>
                  </a:lnTo>
                  <a:lnTo>
                    <a:pt x="3831208" y="12114"/>
                  </a:lnTo>
                  <a:lnTo>
                    <a:pt x="3833908" y="9422"/>
                  </a:lnTo>
                  <a:lnTo>
                    <a:pt x="3833908" y="2692"/>
                  </a:lnTo>
                  <a:lnTo>
                    <a:pt x="3831208" y="0"/>
                  </a:lnTo>
                  <a:close/>
                </a:path>
                <a:path w="4016375" h="12700">
                  <a:moveTo>
                    <a:pt x="3867652" y="0"/>
                  </a:moveTo>
                  <a:lnTo>
                    <a:pt x="3860988" y="0"/>
                  </a:lnTo>
                  <a:lnTo>
                    <a:pt x="3858204" y="2692"/>
                  </a:lnTo>
                  <a:lnTo>
                    <a:pt x="3858204" y="9422"/>
                  </a:lnTo>
                  <a:lnTo>
                    <a:pt x="3860988" y="12114"/>
                  </a:lnTo>
                  <a:lnTo>
                    <a:pt x="3867652" y="12114"/>
                  </a:lnTo>
                  <a:lnTo>
                    <a:pt x="3870351" y="9422"/>
                  </a:lnTo>
                  <a:lnTo>
                    <a:pt x="3870351" y="2692"/>
                  </a:lnTo>
                  <a:lnTo>
                    <a:pt x="3867652" y="0"/>
                  </a:lnTo>
                  <a:close/>
                </a:path>
                <a:path w="4016375" h="12700">
                  <a:moveTo>
                    <a:pt x="3904095" y="0"/>
                  </a:moveTo>
                  <a:lnTo>
                    <a:pt x="3897431" y="0"/>
                  </a:lnTo>
                  <a:lnTo>
                    <a:pt x="3894732" y="2692"/>
                  </a:lnTo>
                  <a:lnTo>
                    <a:pt x="3894732" y="9422"/>
                  </a:lnTo>
                  <a:lnTo>
                    <a:pt x="3897431" y="12114"/>
                  </a:lnTo>
                  <a:lnTo>
                    <a:pt x="3904095" y="12114"/>
                  </a:lnTo>
                  <a:lnTo>
                    <a:pt x="3906879" y="9422"/>
                  </a:lnTo>
                  <a:lnTo>
                    <a:pt x="3906879" y="2692"/>
                  </a:lnTo>
                  <a:lnTo>
                    <a:pt x="3904095" y="0"/>
                  </a:lnTo>
                  <a:close/>
                </a:path>
                <a:path w="4016375" h="12700">
                  <a:moveTo>
                    <a:pt x="3940623" y="0"/>
                  </a:moveTo>
                  <a:lnTo>
                    <a:pt x="3933875" y="0"/>
                  </a:lnTo>
                  <a:lnTo>
                    <a:pt x="3931175" y="2692"/>
                  </a:lnTo>
                  <a:lnTo>
                    <a:pt x="3931175" y="9422"/>
                  </a:lnTo>
                  <a:lnTo>
                    <a:pt x="3933875" y="12114"/>
                  </a:lnTo>
                  <a:lnTo>
                    <a:pt x="3940623" y="12114"/>
                  </a:lnTo>
                  <a:lnTo>
                    <a:pt x="3943323" y="9422"/>
                  </a:lnTo>
                  <a:lnTo>
                    <a:pt x="3943323" y="2692"/>
                  </a:lnTo>
                  <a:lnTo>
                    <a:pt x="3940623" y="0"/>
                  </a:lnTo>
                  <a:close/>
                </a:path>
                <a:path w="4016375" h="12700">
                  <a:moveTo>
                    <a:pt x="3977067" y="0"/>
                  </a:moveTo>
                  <a:lnTo>
                    <a:pt x="3970318" y="0"/>
                  </a:lnTo>
                  <a:lnTo>
                    <a:pt x="3967619" y="2692"/>
                  </a:lnTo>
                  <a:lnTo>
                    <a:pt x="3967619" y="9422"/>
                  </a:lnTo>
                  <a:lnTo>
                    <a:pt x="3970318" y="12114"/>
                  </a:lnTo>
                  <a:lnTo>
                    <a:pt x="3977067" y="12114"/>
                  </a:lnTo>
                  <a:lnTo>
                    <a:pt x="3979766" y="9422"/>
                  </a:lnTo>
                  <a:lnTo>
                    <a:pt x="3979766" y="2692"/>
                  </a:lnTo>
                  <a:lnTo>
                    <a:pt x="3977067" y="0"/>
                  </a:lnTo>
                  <a:close/>
                </a:path>
                <a:path w="4016375" h="12700">
                  <a:moveTo>
                    <a:pt x="4013510" y="0"/>
                  </a:moveTo>
                  <a:lnTo>
                    <a:pt x="4006762" y="0"/>
                  </a:lnTo>
                  <a:lnTo>
                    <a:pt x="4004062" y="2692"/>
                  </a:lnTo>
                  <a:lnTo>
                    <a:pt x="4004062" y="9422"/>
                  </a:lnTo>
                  <a:lnTo>
                    <a:pt x="4006762" y="12114"/>
                  </a:lnTo>
                  <a:lnTo>
                    <a:pt x="4013510" y="12114"/>
                  </a:lnTo>
                  <a:lnTo>
                    <a:pt x="4016210" y="9422"/>
                  </a:lnTo>
                  <a:lnTo>
                    <a:pt x="4016210" y="2692"/>
                  </a:lnTo>
                  <a:lnTo>
                    <a:pt x="4013510" y="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445408" y="4229185"/>
            <a:ext cx="607695" cy="1358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59740" algn="l"/>
              </a:tabLst>
            </a:pPr>
            <a:r>
              <a:rPr dirty="0" sz="700" spc="-10" b="1">
                <a:solidFill>
                  <a:srgbClr val="171717"/>
                </a:solidFill>
                <a:latin typeface="Arial"/>
                <a:cs typeface="Arial"/>
              </a:rPr>
              <a:t>NSCLC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BC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1370025" y="4173334"/>
            <a:ext cx="4051935" cy="64135"/>
          </a:xfrm>
          <a:custGeom>
            <a:avLst/>
            <a:gdLst/>
            <a:ahLst/>
            <a:cxnLst/>
            <a:rect l="l" t="t" r="r" b="b"/>
            <a:pathLst>
              <a:path w="4051935" h="64135">
                <a:moveTo>
                  <a:pt x="4051312" y="0"/>
                </a:moveTo>
                <a:lnTo>
                  <a:pt x="0" y="0"/>
                </a:lnTo>
                <a:lnTo>
                  <a:pt x="0" y="8877"/>
                </a:lnTo>
                <a:lnTo>
                  <a:pt x="0" y="17754"/>
                </a:lnTo>
                <a:lnTo>
                  <a:pt x="236893" y="17754"/>
                </a:lnTo>
                <a:lnTo>
                  <a:pt x="236893" y="63512"/>
                </a:lnTo>
                <a:lnTo>
                  <a:pt x="255104" y="63512"/>
                </a:lnTo>
                <a:lnTo>
                  <a:pt x="255104" y="18084"/>
                </a:lnTo>
                <a:lnTo>
                  <a:pt x="592213" y="18084"/>
                </a:lnTo>
                <a:lnTo>
                  <a:pt x="592213" y="63512"/>
                </a:lnTo>
                <a:lnTo>
                  <a:pt x="610438" y="63512"/>
                </a:lnTo>
                <a:lnTo>
                  <a:pt x="610438" y="18084"/>
                </a:lnTo>
                <a:lnTo>
                  <a:pt x="947534" y="18084"/>
                </a:lnTo>
                <a:lnTo>
                  <a:pt x="947534" y="63512"/>
                </a:lnTo>
                <a:lnTo>
                  <a:pt x="965758" y="63512"/>
                </a:lnTo>
                <a:lnTo>
                  <a:pt x="965758" y="18084"/>
                </a:lnTo>
                <a:lnTo>
                  <a:pt x="1302854" y="18084"/>
                </a:lnTo>
                <a:lnTo>
                  <a:pt x="1302854" y="63512"/>
                </a:lnTo>
                <a:lnTo>
                  <a:pt x="1321079" y="63512"/>
                </a:lnTo>
                <a:lnTo>
                  <a:pt x="1321079" y="18084"/>
                </a:lnTo>
                <a:lnTo>
                  <a:pt x="1658188" y="18084"/>
                </a:lnTo>
                <a:lnTo>
                  <a:pt x="1658188" y="63512"/>
                </a:lnTo>
                <a:lnTo>
                  <a:pt x="1676412" y="63512"/>
                </a:lnTo>
                <a:lnTo>
                  <a:pt x="1676412" y="18084"/>
                </a:lnTo>
                <a:lnTo>
                  <a:pt x="2013508" y="18084"/>
                </a:lnTo>
                <a:lnTo>
                  <a:pt x="2013508" y="63512"/>
                </a:lnTo>
                <a:lnTo>
                  <a:pt x="2031733" y="63512"/>
                </a:lnTo>
                <a:lnTo>
                  <a:pt x="2031733" y="18084"/>
                </a:lnTo>
                <a:lnTo>
                  <a:pt x="2368829" y="18084"/>
                </a:lnTo>
                <a:lnTo>
                  <a:pt x="2368829" y="63512"/>
                </a:lnTo>
                <a:lnTo>
                  <a:pt x="2387054" y="63512"/>
                </a:lnTo>
                <a:lnTo>
                  <a:pt x="2387054" y="18084"/>
                </a:lnTo>
                <a:lnTo>
                  <a:pt x="2724162" y="18084"/>
                </a:lnTo>
                <a:lnTo>
                  <a:pt x="2724162" y="63512"/>
                </a:lnTo>
                <a:lnTo>
                  <a:pt x="2742374" y="63512"/>
                </a:lnTo>
                <a:lnTo>
                  <a:pt x="2742374" y="18084"/>
                </a:lnTo>
                <a:lnTo>
                  <a:pt x="3079483" y="18084"/>
                </a:lnTo>
                <a:lnTo>
                  <a:pt x="3079483" y="63512"/>
                </a:lnTo>
                <a:lnTo>
                  <a:pt x="3097707" y="63512"/>
                </a:lnTo>
                <a:lnTo>
                  <a:pt x="3097707" y="18084"/>
                </a:lnTo>
                <a:lnTo>
                  <a:pt x="3434804" y="18084"/>
                </a:lnTo>
                <a:lnTo>
                  <a:pt x="3434804" y="63512"/>
                </a:lnTo>
                <a:lnTo>
                  <a:pt x="3453028" y="63512"/>
                </a:lnTo>
                <a:lnTo>
                  <a:pt x="3453028" y="18084"/>
                </a:lnTo>
                <a:lnTo>
                  <a:pt x="3790124" y="18084"/>
                </a:lnTo>
                <a:lnTo>
                  <a:pt x="3790124" y="63512"/>
                </a:lnTo>
                <a:lnTo>
                  <a:pt x="3808349" y="63512"/>
                </a:lnTo>
                <a:lnTo>
                  <a:pt x="3808349" y="18084"/>
                </a:lnTo>
                <a:lnTo>
                  <a:pt x="4051312" y="18084"/>
                </a:lnTo>
                <a:lnTo>
                  <a:pt x="4051312" y="8991"/>
                </a:lnTo>
                <a:lnTo>
                  <a:pt x="236893" y="8991"/>
                </a:lnTo>
                <a:lnTo>
                  <a:pt x="4051312" y="8877"/>
                </a:lnTo>
                <a:lnTo>
                  <a:pt x="4051312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1248427" y="3898216"/>
            <a:ext cx="76835" cy="1358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-50" b="1">
                <a:solidFill>
                  <a:srgbClr val="171717"/>
                </a:solidFill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992234" y="3042105"/>
            <a:ext cx="334010" cy="1358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-10" b="1">
                <a:solidFill>
                  <a:srgbClr val="171717"/>
                </a:solidFill>
                <a:latin typeface="Arial"/>
                <a:cs typeface="Arial"/>
              </a:rPr>
              <a:t>200000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92234" y="2187003"/>
            <a:ext cx="334010" cy="1358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-10" b="1">
                <a:solidFill>
                  <a:srgbClr val="171717"/>
                </a:solidFill>
                <a:latin typeface="Arial"/>
                <a:cs typeface="Arial"/>
              </a:rPr>
              <a:t>400000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1324482" y="1606351"/>
            <a:ext cx="3963670" cy="2585085"/>
            <a:chOff x="1324482" y="1606351"/>
            <a:chExt cx="3963670" cy="2585085"/>
          </a:xfrm>
        </p:grpSpPr>
        <p:sp>
          <p:nvSpPr>
            <p:cNvPr id="16" name="object 16" descr=""/>
            <p:cNvSpPr/>
            <p:nvPr/>
          </p:nvSpPr>
          <p:spPr>
            <a:xfrm>
              <a:off x="1347762" y="1606359"/>
              <a:ext cx="40640" cy="2585085"/>
            </a:xfrm>
            <a:custGeom>
              <a:avLst/>
              <a:gdLst/>
              <a:ahLst/>
              <a:cxnLst/>
              <a:rect l="l" t="t" r="r" b="b"/>
              <a:pathLst>
                <a:path w="40640" h="2585085">
                  <a:moveTo>
                    <a:pt x="40487" y="0"/>
                  </a:moveTo>
                  <a:lnTo>
                    <a:pt x="22263" y="0"/>
                  </a:lnTo>
                  <a:lnTo>
                    <a:pt x="22263" y="44386"/>
                  </a:lnTo>
                  <a:lnTo>
                    <a:pt x="22263" y="62141"/>
                  </a:lnTo>
                  <a:lnTo>
                    <a:pt x="22263" y="2011616"/>
                  </a:lnTo>
                  <a:lnTo>
                    <a:pt x="0" y="2011616"/>
                  </a:lnTo>
                  <a:lnTo>
                    <a:pt x="0" y="2029790"/>
                  </a:lnTo>
                  <a:lnTo>
                    <a:pt x="22263" y="2029790"/>
                  </a:lnTo>
                  <a:lnTo>
                    <a:pt x="22263" y="2097430"/>
                  </a:lnTo>
                  <a:lnTo>
                    <a:pt x="0" y="2097430"/>
                  </a:lnTo>
                  <a:lnTo>
                    <a:pt x="0" y="2115604"/>
                  </a:lnTo>
                  <a:lnTo>
                    <a:pt x="22263" y="2115604"/>
                  </a:lnTo>
                  <a:lnTo>
                    <a:pt x="22263" y="2182685"/>
                  </a:lnTo>
                  <a:lnTo>
                    <a:pt x="22263" y="2183244"/>
                  </a:lnTo>
                  <a:lnTo>
                    <a:pt x="0" y="2183244"/>
                  </a:lnTo>
                  <a:lnTo>
                    <a:pt x="0" y="2201418"/>
                  </a:lnTo>
                  <a:lnTo>
                    <a:pt x="22263" y="2201418"/>
                  </a:lnTo>
                  <a:lnTo>
                    <a:pt x="22263" y="2201710"/>
                  </a:lnTo>
                  <a:lnTo>
                    <a:pt x="22263" y="2267661"/>
                  </a:lnTo>
                  <a:lnTo>
                    <a:pt x="22263" y="2268055"/>
                  </a:lnTo>
                  <a:lnTo>
                    <a:pt x="0" y="2268055"/>
                  </a:lnTo>
                  <a:lnTo>
                    <a:pt x="0" y="2286228"/>
                  </a:lnTo>
                  <a:lnTo>
                    <a:pt x="22263" y="2286228"/>
                  </a:lnTo>
                  <a:lnTo>
                    <a:pt x="22263" y="2286685"/>
                  </a:lnTo>
                  <a:lnTo>
                    <a:pt x="22263" y="2439682"/>
                  </a:lnTo>
                  <a:lnTo>
                    <a:pt x="0" y="2439682"/>
                  </a:lnTo>
                  <a:lnTo>
                    <a:pt x="0" y="2457843"/>
                  </a:lnTo>
                  <a:lnTo>
                    <a:pt x="22263" y="2457843"/>
                  </a:lnTo>
                  <a:lnTo>
                    <a:pt x="22263" y="2523858"/>
                  </a:lnTo>
                  <a:lnTo>
                    <a:pt x="22263" y="2524480"/>
                  </a:lnTo>
                  <a:lnTo>
                    <a:pt x="0" y="2524480"/>
                  </a:lnTo>
                  <a:lnTo>
                    <a:pt x="0" y="2542654"/>
                  </a:lnTo>
                  <a:lnTo>
                    <a:pt x="22263" y="2542654"/>
                  </a:lnTo>
                  <a:lnTo>
                    <a:pt x="22263" y="2542883"/>
                  </a:lnTo>
                  <a:lnTo>
                    <a:pt x="22263" y="2584729"/>
                  </a:lnTo>
                  <a:lnTo>
                    <a:pt x="40487" y="2584729"/>
                  </a:lnTo>
                  <a:lnTo>
                    <a:pt x="40487" y="2542883"/>
                  </a:lnTo>
                  <a:lnTo>
                    <a:pt x="31381" y="2542883"/>
                  </a:lnTo>
                  <a:lnTo>
                    <a:pt x="31381" y="2542654"/>
                  </a:lnTo>
                  <a:lnTo>
                    <a:pt x="40487" y="2542654"/>
                  </a:lnTo>
                  <a:lnTo>
                    <a:pt x="40487" y="2524480"/>
                  </a:lnTo>
                  <a:lnTo>
                    <a:pt x="31381" y="2524480"/>
                  </a:lnTo>
                  <a:lnTo>
                    <a:pt x="31381" y="2523858"/>
                  </a:lnTo>
                  <a:lnTo>
                    <a:pt x="40487" y="2523858"/>
                  </a:lnTo>
                  <a:lnTo>
                    <a:pt x="40487" y="2457907"/>
                  </a:lnTo>
                  <a:lnTo>
                    <a:pt x="31381" y="2457907"/>
                  </a:lnTo>
                  <a:lnTo>
                    <a:pt x="40487" y="2457843"/>
                  </a:lnTo>
                  <a:lnTo>
                    <a:pt x="40487" y="2440152"/>
                  </a:lnTo>
                  <a:lnTo>
                    <a:pt x="40487" y="2439682"/>
                  </a:lnTo>
                  <a:lnTo>
                    <a:pt x="40487" y="2286685"/>
                  </a:lnTo>
                  <a:lnTo>
                    <a:pt x="31381" y="2286685"/>
                  </a:lnTo>
                  <a:lnTo>
                    <a:pt x="31381" y="2286228"/>
                  </a:lnTo>
                  <a:lnTo>
                    <a:pt x="40487" y="2286228"/>
                  </a:lnTo>
                  <a:lnTo>
                    <a:pt x="40487" y="2268055"/>
                  </a:lnTo>
                  <a:lnTo>
                    <a:pt x="31381" y="2268055"/>
                  </a:lnTo>
                  <a:lnTo>
                    <a:pt x="31381" y="2267661"/>
                  </a:lnTo>
                  <a:lnTo>
                    <a:pt x="40487" y="2267661"/>
                  </a:lnTo>
                  <a:lnTo>
                    <a:pt x="40487" y="2201710"/>
                  </a:lnTo>
                  <a:lnTo>
                    <a:pt x="31381" y="2201710"/>
                  </a:lnTo>
                  <a:lnTo>
                    <a:pt x="31381" y="2201418"/>
                  </a:lnTo>
                  <a:lnTo>
                    <a:pt x="40487" y="2201418"/>
                  </a:lnTo>
                  <a:lnTo>
                    <a:pt x="40487" y="2183244"/>
                  </a:lnTo>
                  <a:lnTo>
                    <a:pt x="31381" y="2183244"/>
                  </a:lnTo>
                  <a:lnTo>
                    <a:pt x="31381" y="2182685"/>
                  </a:lnTo>
                  <a:lnTo>
                    <a:pt x="40487" y="2182685"/>
                  </a:lnTo>
                  <a:lnTo>
                    <a:pt x="40487" y="2115604"/>
                  </a:lnTo>
                  <a:lnTo>
                    <a:pt x="40487" y="2115477"/>
                  </a:lnTo>
                  <a:lnTo>
                    <a:pt x="40487" y="2011616"/>
                  </a:lnTo>
                  <a:lnTo>
                    <a:pt x="31381" y="2011616"/>
                  </a:lnTo>
                  <a:lnTo>
                    <a:pt x="31381" y="2011476"/>
                  </a:lnTo>
                  <a:lnTo>
                    <a:pt x="40487" y="2011476"/>
                  </a:lnTo>
                  <a:lnTo>
                    <a:pt x="40487" y="1944255"/>
                  </a:lnTo>
                  <a:lnTo>
                    <a:pt x="31381" y="1944255"/>
                  </a:lnTo>
                  <a:lnTo>
                    <a:pt x="31381" y="1925231"/>
                  </a:lnTo>
                  <a:lnTo>
                    <a:pt x="40487" y="1925231"/>
                  </a:lnTo>
                  <a:lnTo>
                    <a:pt x="40487" y="1859280"/>
                  </a:lnTo>
                  <a:lnTo>
                    <a:pt x="31381" y="1859280"/>
                  </a:lnTo>
                  <a:lnTo>
                    <a:pt x="31381" y="1841525"/>
                  </a:lnTo>
                  <a:lnTo>
                    <a:pt x="40487" y="1841525"/>
                  </a:lnTo>
                  <a:lnTo>
                    <a:pt x="40487" y="1773034"/>
                  </a:lnTo>
                  <a:lnTo>
                    <a:pt x="31381" y="1773034"/>
                  </a:lnTo>
                  <a:lnTo>
                    <a:pt x="31381" y="1755279"/>
                  </a:lnTo>
                  <a:lnTo>
                    <a:pt x="40487" y="1755279"/>
                  </a:lnTo>
                  <a:lnTo>
                    <a:pt x="40487" y="1688058"/>
                  </a:lnTo>
                  <a:lnTo>
                    <a:pt x="31381" y="1688058"/>
                  </a:lnTo>
                  <a:lnTo>
                    <a:pt x="31381" y="1669046"/>
                  </a:lnTo>
                  <a:lnTo>
                    <a:pt x="40487" y="1669046"/>
                  </a:lnTo>
                  <a:lnTo>
                    <a:pt x="40487" y="1601825"/>
                  </a:lnTo>
                  <a:lnTo>
                    <a:pt x="31381" y="1601825"/>
                  </a:lnTo>
                  <a:lnTo>
                    <a:pt x="31381" y="1584071"/>
                  </a:lnTo>
                  <a:lnTo>
                    <a:pt x="40487" y="1584071"/>
                  </a:lnTo>
                  <a:lnTo>
                    <a:pt x="40487" y="1515579"/>
                  </a:lnTo>
                  <a:lnTo>
                    <a:pt x="31381" y="1515579"/>
                  </a:lnTo>
                  <a:lnTo>
                    <a:pt x="31381" y="1497825"/>
                  </a:lnTo>
                  <a:lnTo>
                    <a:pt x="40487" y="1497825"/>
                  </a:lnTo>
                  <a:lnTo>
                    <a:pt x="40487" y="1430604"/>
                  </a:lnTo>
                  <a:lnTo>
                    <a:pt x="31381" y="1430604"/>
                  </a:lnTo>
                  <a:lnTo>
                    <a:pt x="31381" y="1411579"/>
                  </a:lnTo>
                  <a:lnTo>
                    <a:pt x="40487" y="1411579"/>
                  </a:lnTo>
                  <a:lnTo>
                    <a:pt x="40487" y="1345628"/>
                  </a:lnTo>
                  <a:lnTo>
                    <a:pt x="31381" y="1345628"/>
                  </a:lnTo>
                  <a:lnTo>
                    <a:pt x="31381" y="1326603"/>
                  </a:lnTo>
                  <a:lnTo>
                    <a:pt x="40487" y="1326603"/>
                  </a:lnTo>
                  <a:lnTo>
                    <a:pt x="40487" y="1259395"/>
                  </a:lnTo>
                  <a:lnTo>
                    <a:pt x="31381" y="1259395"/>
                  </a:lnTo>
                  <a:lnTo>
                    <a:pt x="31381" y="1241628"/>
                  </a:lnTo>
                  <a:lnTo>
                    <a:pt x="40487" y="1241628"/>
                  </a:lnTo>
                  <a:lnTo>
                    <a:pt x="40487" y="1173149"/>
                  </a:lnTo>
                  <a:lnTo>
                    <a:pt x="31381" y="1173149"/>
                  </a:lnTo>
                  <a:lnTo>
                    <a:pt x="31381" y="1155395"/>
                  </a:lnTo>
                  <a:lnTo>
                    <a:pt x="40487" y="1155395"/>
                  </a:lnTo>
                  <a:lnTo>
                    <a:pt x="40487" y="1088174"/>
                  </a:lnTo>
                  <a:lnTo>
                    <a:pt x="31381" y="1088174"/>
                  </a:lnTo>
                  <a:lnTo>
                    <a:pt x="31381" y="1069149"/>
                  </a:lnTo>
                  <a:lnTo>
                    <a:pt x="40487" y="1069149"/>
                  </a:lnTo>
                  <a:lnTo>
                    <a:pt x="40487" y="1003198"/>
                  </a:lnTo>
                  <a:lnTo>
                    <a:pt x="31381" y="1003198"/>
                  </a:lnTo>
                  <a:lnTo>
                    <a:pt x="31381" y="985443"/>
                  </a:lnTo>
                  <a:lnTo>
                    <a:pt x="40487" y="985443"/>
                  </a:lnTo>
                  <a:lnTo>
                    <a:pt x="40487" y="916952"/>
                  </a:lnTo>
                  <a:lnTo>
                    <a:pt x="31381" y="916952"/>
                  </a:lnTo>
                  <a:lnTo>
                    <a:pt x="31381" y="899198"/>
                  </a:lnTo>
                  <a:lnTo>
                    <a:pt x="40487" y="899198"/>
                  </a:lnTo>
                  <a:lnTo>
                    <a:pt x="40487" y="831977"/>
                  </a:lnTo>
                  <a:lnTo>
                    <a:pt x="31381" y="831977"/>
                  </a:lnTo>
                  <a:lnTo>
                    <a:pt x="31381" y="812952"/>
                  </a:lnTo>
                  <a:lnTo>
                    <a:pt x="40487" y="812952"/>
                  </a:lnTo>
                  <a:lnTo>
                    <a:pt x="40487" y="745744"/>
                  </a:lnTo>
                  <a:lnTo>
                    <a:pt x="31381" y="745744"/>
                  </a:lnTo>
                  <a:lnTo>
                    <a:pt x="31381" y="727989"/>
                  </a:lnTo>
                  <a:lnTo>
                    <a:pt x="40487" y="727989"/>
                  </a:lnTo>
                  <a:lnTo>
                    <a:pt x="40487" y="660768"/>
                  </a:lnTo>
                  <a:lnTo>
                    <a:pt x="31381" y="660768"/>
                  </a:lnTo>
                  <a:lnTo>
                    <a:pt x="31381" y="643013"/>
                  </a:lnTo>
                  <a:lnTo>
                    <a:pt x="40487" y="643013"/>
                  </a:lnTo>
                  <a:lnTo>
                    <a:pt x="40487" y="574522"/>
                  </a:lnTo>
                  <a:lnTo>
                    <a:pt x="31381" y="574522"/>
                  </a:lnTo>
                  <a:lnTo>
                    <a:pt x="31381" y="556768"/>
                  </a:lnTo>
                  <a:lnTo>
                    <a:pt x="40487" y="556768"/>
                  </a:lnTo>
                  <a:lnTo>
                    <a:pt x="40487" y="490816"/>
                  </a:lnTo>
                  <a:lnTo>
                    <a:pt x="31381" y="490816"/>
                  </a:lnTo>
                  <a:lnTo>
                    <a:pt x="31381" y="471792"/>
                  </a:lnTo>
                  <a:lnTo>
                    <a:pt x="40487" y="471792"/>
                  </a:lnTo>
                  <a:lnTo>
                    <a:pt x="40487" y="404571"/>
                  </a:lnTo>
                  <a:lnTo>
                    <a:pt x="31381" y="404571"/>
                  </a:lnTo>
                  <a:lnTo>
                    <a:pt x="31381" y="386816"/>
                  </a:lnTo>
                  <a:lnTo>
                    <a:pt x="40487" y="386816"/>
                  </a:lnTo>
                  <a:lnTo>
                    <a:pt x="40487" y="318338"/>
                  </a:lnTo>
                  <a:lnTo>
                    <a:pt x="31381" y="318338"/>
                  </a:lnTo>
                  <a:lnTo>
                    <a:pt x="31381" y="300583"/>
                  </a:lnTo>
                  <a:lnTo>
                    <a:pt x="40487" y="300583"/>
                  </a:lnTo>
                  <a:lnTo>
                    <a:pt x="40487" y="233362"/>
                  </a:lnTo>
                  <a:lnTo>
                    <a:pt x="31381" y="233362"/>
                  </a:lnTo>
                  <a:lnTo>
                    <a:pt x="31381" y="214337"/>
                  </a:lnTo>
                  <a:lnTo>
                    <a:pt x="40487" y="214337"/>
                  </a:lnTo>
                  <a:lnTo>
                    <a:pt x="40487" y="148386"/>
                  </a:lnTo>
                  <a:lnTo>
                    <a:pt x="31381" y="148386"/>
                  </a:lnTo>
                  <a:lnTo>
                    <a:pt x="31381" y="129362"/>
                  </a:lnTo>
                  <a:lnTo>
                    <a:pt x="40487" y="129362"/>
                  </a:lnTo>
                  <a:lnTo>
                    <a:pt x="40487" y="62141"/>
                  </a:lnTo>
                  <a:lnTo>
                    <a:pt x="31381" y="62141"/>
                  </a:lnTo>
                  <a:lnTo>
                    <a:pt x="31381" y="44386"/>
                  </a:lnTo>
                  <a:lnTo>
                    <a:pt x="40487" y="44386"/>
                  </a:lnTo>
                  <a:lnTo>
                    <a:pt x="40487" y="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324470" y="1650339"/>
              <a:ext cx="64135" cy="2328545"/>
            </a:xfrm>
            <a:custGeom>
              <a:avLst/>
              <a:gdLst/>
              <a:ahLst/>
              <a:cxnLst/>
              <a:rect l="l" t="t" r="r" b="b"/>
              <a:pathLst>
                <a:path w="64134" h="2328545">
                  <a:moveTo>
                    <a:pt x="45554" y="1881822"/>
                  </a:moveTo>
                  <a:lnTo>
                    <a:pt x="23291" y="1881822"/>
                  </a:lnTo>
                  <a:lnTo>
                    <a:pt x="23291" y="1899996"/>
                  </a:lnTo>
                  <a:lnTo>
                    <a:pt x="45554" y="1899996"/>
                  </a:lnTo>
                  <a:lnTo>
                    <a:pt x="45554" y="1881822"/>
                  </a:lnTo>
                  <a:close/>
                </a:path>
                <a:path w="64134" h="2328545">
                  <a:moveTo>
                    <a:pt x="45554" y="1797024"/>
                  </a:moveTo>
                  <a:lnTo>
                    <a:pt x="23291" y="1797024"/>
                  </a:lnTo>
                  <a:lnTo>
                    <a:pt x="23291" y="1815198"/>
                  </a:lnTo>
                  <a:lnTo>
                    <a:pt x="45554" y="1815198"/>
                  </a:lnTo>
                  <a:lnTo>
                    <a:pt x="45554" y="1797024"/>
                  </a:lnTo>
                  <a:close/>
                </a:path>
                <a:path w="64134" h="2328545">
                  <a:moveTo>
                    <a:pt x="45554" y="1711210"/>
                  </a:moveTo>
                  <a:lnTo>
                    <a:pt x="23291" y="1711210"/>
                  </a:lnTo>
                  <a:lnTo>
                    <a:pt x="23291" y="1729384"/>
                  </a:lnTo>
                  <a:lnTo>
                    <a:pt x="45554" y="1729384"/>
                  </a:lnTo>
                  <a:lnTo>
                    <a:pt x="45554" y="1711210"/>
                  </a:lnTo>
                  <a:close/>
                </a:path>
                <a:path w="64134" h="2328545">
                  <a:moveTo>
                    <a:pt x="45554" y="1625396"/>
                  </a:moveTo>
                  <a:lnTo>
                    <a:pt x="23291" y="1625396"/>
                  </a:lnTo>
                  <a:lnTo>
                    <a:pt x="23291" y="1643570"/>
                  </a:lnTo>
                  <a:lnTo>
                    <a:pt x="45554" y="1643570"/>
                  </a:lnTo>
                  <a:lnTo>
                    <a:pt x="45554" y="1625396"/>
                  </a:lnTo>
                  <a:close/>
                </a:path>
                <a:path w="64134" h="2328545">
                  <a:moveTo>
                    <a:pt x="45554" y="1539582"/>
                  </a:moveTo>
                  <a:lnTo>
                    <a:pt x="23291" y="1539582"/>
                  </a:lnTo>
                  <a:lnTo>
                    <a:pt x="23291" y="1557756"/>
                  </a:lnTo>
                  <a:lnTo>
                    <a:pt x="45554" y="1557756"/>
                  </a:lnTo>
                  <a:lnTo>
                    <a:pt x="45554" y="1539582"/>
                  </a:lnTo>
                  <a:close/>
                </a:path>
                <a:path w="64134" h="2328545">
                  <a:moveTo>
                    <a:pt x="45554" y="1453769"/>
                  </a:moveTo>
                  <a:lnTo>
                    <a:pt x="0" y="1453769"/>
                  </a:lnTo>
                  <a:lnTo>
                    <a:pt x="0" y="1471942"/>
                  </a:lnTo>
                  <a:lnTo>
                    <a:pt x="45554" y="1471942"/>
                  </a:lnTo>
                  <a:lnTo>
                    <a:pt x="45554" y="1453769"/>
                  </a:lnTo>
                  <a:close/>
                </a:path>
                <a:path w="64134" h="2328545">
                  <a:moveTo>
                    <a:pt x="45554" y="1367955"/>
                  </a:moveTo>
                  <a:lnTo>
                    <a:pt x="23291" y="1367955"/>
                  </a:lnTo>
                  <a:lnTo>
                    <a:pt x="23291" y="1386128"/>
                  </a:lnTo>
                  <a:lnTo>
                    <a:pt x="45554" y="1386128"/>
                  </a:lnTo>
                  <a:lnTo>
                    <a:pt x="45554" y="1367955"/>
                  </a:lnTo>
                  <a:close/>
                </a:path>
                <a:path w="64134" h="2328545">
                  <a:moveTo>
                    <a:pt x="45554" y="1283157"/>
                  </a:moveTo>
                  <a:lnTo>
                    <a:pt x="23291" y="1283157"/>
                  </a:lnTo>
                  <a:lnTo>
                    <a:pt x="23291" y="1301330"/>
                  </a:lnTo>
                  <a:lnTo>
                    <a:pt x="45554" y="1301330"/>
                  </a:lnTo>
                  <a:lnTo>
                    <a:pt x="45554" y="1283157"/>
                  </a:lnTo>
                  <a:close/>
                </a:path>
                <a:path w="64134" h="2328545">
                  <a:moveTo>
                    <a:pt x="45554" y="1197343"/>
                  </a:moveTo>
                  <a:lnTo>
                    <a:pt x="23291" y="1197343"/>
                  </a:lnTo>
                  <a:lnTo>
                    <a:pt x="23291" y="1215517"/>
                  </a:lnTo>
                  <a:lnTo>
                    <a:pt x="45554" y="1215517"/>
                  </a:lnTo>
                  <a:lnTo>
                    <a:pt x="45554" y="1197343"/>
                  </a:lnTo>
                  <a:close/>
                </a:path>
                <a:path w="64134" h="2328545">
                  <a:moveTo>
                    <a:pt x="45554" y="1111529"/>
                  </a:moveTo>
                  <a:lnTo>
                    <a:pt x="23291" y="1111529"/>
                  </a:lnTo>
                  <a:lnTo>
                    <a:pt x="23291" y="1129703"/>
                  </a:lnTo>
                  <a:lnTo>
                    <a:pt x="45554" y="1129703"/>
                  </a:lnTo>
                  <a:lnTo>
                    <a:pt x="45554" y="1111529"/>
                  </a:lnTo>
                  <a:close/>
                </a:path>
                <a:path w="64134" h="2328545">
                  <a:moveTo>
                    <a:pt x="45554" y="1025715"/>
                  </a:moveTo>
                  <a:lnTo>
                    <a:pt x="23291" y="1025715"/>
                  </a:lnTo>
                  <a:lnTo>
                    <a:pt x="23291" y="1043889"/>
                  </a:lnTo>
                  <a:lnTo>
                    <a:pt x="45554" y="1043889"/>
                  </a:lnTo>
                  <a:lnTo>
                    <a:pt x="45554" y="1025715"/>
                  </a:lnTo>
                  <a:close/>
                </a:path>
                <a:path w="64134" h="2328545">
                  <a:moveTo>
                    <a:pt x="45554" y="940917"/>
                  </a:moveTo>
                  <a:lnTo>
                    <a:pt x="23291" y="940917"/>
                  </a:lnTo>
                  <a:lnTo>
                    <a:pt x="23291" y="959091"/>
                  </a:lnTo>
                  <a:lnTo>
                    <a:pt x="45554" y="959091"/>
                  </a:lnTo>
                  <a:lnTo>
                    <a:pt x="45554" y="940917"/>
                  </a:lnTo>
                  <a:close/>
                </a:path>
                <a:path w="64134" h="2328545">
                  <a:moveTo>
                    <a:pt x="45554" y="855103"/>
                  </a:moveTo>
                  <a:lnTo>
                    <a:pt x="23291" y="855103"/>
                  </a:lnTo>
                  <a:lnTo>
                    <a:pt x="23291" y="873277"/>
                  </a:lnTo>
                  <a:lnTo>
                    <a:pt x="45554" y="873277"/>
                  </a:lnTo>
                  <a:lnTo>
                    <a:pt x="45554" y="855103"/>
                  </a:lnTo>
                  <a:close/>
                </a:path>
                <a:path w="64134" h="2328545">
                  <a:moveTo>
                    <a:pt x="45554" y="769289"/>
                  </a:moveTo>
                  <a:lnTo>
                    <a:pt x="23291" y="769289"/>
                  </a:lnTo>
                  <a:lnTo>
                    <a:pt x="23291" y="787463"/>
                  </a:lnTo>
                  <a:lnTo>
                    <a:pt x="45554" y="787463"/>
                  </a:lnTo>
                  <a:lnTo>
                    <a:pt x="45554" y="769289"/>
                  </a:lnTo>
                  <a:close/>
                </a:path>
                <a:path w="64134" h="2328545">
                  <a:moveTo>
                    <a:pt x="45554" y="683475"/>
                  </a:moveTo>
                  <a:lnTo>
                    <a:pt x="23291" y="683475"/>
                  </a:lnTo>
                  <a:lnTo>
                    <a:pt x="23291" y="701649"/>
                  </a:lnTo>
                  <a:lnTo>
                    <a:pt x="45554" y="701649"/>
                  </a:lnTo>
                  <a:lnTo>
                    <a:pt x="45554" y="683475"/>
                  </a:lnTo>
                  <a:close/>
                </a:path>
                <a:path w="64134" h="2328545">
                  <a:moveTo>
                    <a:pt x="45554" y="598665"/>
                  </a:moveTo>
                  <a:lnTo>
                    <a:pt x="0" y="598665"/>
                  </a:lnTo>
                  <a:lnTo>
                    <a:pt x="0" y="616839"/>
                  </a:lnTo>
                  <a:lnTo>
                    <a:pt x="45554" y="616839"/>
                  </a:lnTo>
                  <a:lnTo>
                    <a:pt x="45554" y="598665"/>
                  </a:lnTo>
                  <a:close/>
                </a:path>
                <a:path w="64134" h="2328545">
                  <a:moveTo>
                    <a:pt x="45554" y="512864"/>
                  </a:moveTo>
                  <a:lnTo>
                    <a:pt x="23291" y="512864"/>
                  </a:lnTo>
                  <a:lnTo>
                    <a:pt x="23291" y="531025"/>
                  </a:lnTo>
                  <a:lnTo>
                    <a:pt x="45554" y="531025"/>
                  </a:lnTo>
                  <a:lnTo>
                    <a:pt x="45554" y="512864"/>
                  </a:lnTo>
                  <a:close/>
                </a:path>
                <a:path w="64134" h="2328545">
                  <a:moveTo>
                    <a:pt x="45554" y="428053"/>
                  </a:moveTo>
                  <a:lnTo>
                    <a:pt x="23291" y="428053"/>
                  </a:lnTo>
                  <a:lnTo>
                    <a:pt x="23291" y="446227"/>
                  </a:lnTo>
                  <a:lnTo>
                    <a:pt x="45554" y="446227"/>
                  </a:lnTo>
                  <a:lnTo>
                    <a:pt x="45554" y="428053"/>
                  </a:lnTo>
                  <a:close/>
                </a:path>
                <a:path w="64134" h="2328545">
                  <a:moveTo>
                    <a:pt x="45554" y="342239"/>
                  </a:moveTo>
                  <a:lnTo>
                    <a:pt x="23291" y="342239"/>
                  </a:lnTo>
                  <a:lnTo>
                    <a:pt x="23291" y="360413"/>
                  </a:lnTo>
                  <a:lnTo>
                    <a:pt x="45554" y="360413"/>
                  </a:lnTo>
                  <a:lnTo>
                    <a:pt x="45554" y="342239"/>
                  </a:lnTo>
                  <a:close/>
                </a:path>
                <a:path w="64134" h="2328545">
                  <a:moveTo>
                    <a:pt x="45554" y="256425"/>
                  </a:moveTo>
                  <a:lnTo>
                    <a:pt x="23291" y="256425"/>
                  </a:lnTo>
                  <a:lnTo>
                    <a:pt x="23291" y="274599"/>
                  </a:lnTo>
                  <a:lnTo>
                    <a:pt x="45554" y="274599"/>
                  </a:lnTo>
                  <a:lnTo>
                    <a:pt x="45554" y="256425"/>
                  </a:lnTo>
                  <a:close/>
                </a:path>
                <a:path w="64134" h="2328545">
                  <a:moveTo>
                    <a:pt x="45554" y="170611"/>
                  </a:moveTo>
                  <a:lnTo>
                    <a:pt x="23291" y="170611"/>
                  </a:lnTo>
                  <a:lnTo>
                    <a:pt x="23291" y="188785"/>
                  </a:lnTo>
                  <a:lnTo>
                    <a:pt x="45554" y="188785"/>
                  </a:lnTo>
                  <a:lnTo>
                    <a:pt x="45554" y="170611"/>
                  </a:lnTo>
                  <a:close/>
                </a:path>
                <a:path w="64134" h="2328545">
                  <a:moveTo>
                    <a:pt x="45554" y="85813"/>
                  </a:moveTo>
                  <a:lnTo>
                    <a:pt x="23291" y="85813"/>
                  </a:lnTo>
                  <a:lnTo>
                    <a:pt x="23291" y="103987"/>
                  </a:lnTo>
                  <a:lnTo>
                    <a:pt x="45554" y="103987"/>
                  </a:lnTo>
                  <a:lnTo>
                    <a:pt x="45554" y="85813"/>
                  </a:lnTo>
                  <a:close/>
                </a:path>
                <a:path w="64134" h="2328545">
                  <a:moveTo>
                    <a:pt x="45554" y="0"/>
                  </a:moveTo>
                  <a:lnTo>
                    <a:pt x="23291" y="0"/>
                  </a:lnTo>
                  <a:lnTo>
                    <a:pt x="23291" y="18173"/>
                  </a:lnTo>
                  <a:lnTo>
                    <a:pt x="45554" y="18173"/>
                  </a:lnTo>
                  <a:lnTo>
                    <a:pt x="45554" y="0"/>
                  </a:lnTo>
                  <a:close/>
                </a:path>
                <a:path w="64134" h="2328545">
                  <a:moveTo>
                    <a:pt x="54673" y="2309888"/>
                  </a:moveTo>
                  <a:lnTo>
                    <a:pt x="0" y="2309888"/>
                  </a:lnTo>
                  <a:lnTo>
                    <a:pt x="0" y="2328049"/>
                  </a:lnTo>
                  <a:lnTo>
                    <a:pt x="54673" y="2328049"/>
                  </a:lnTo>
                  <a:lnTo>
                    <a:pt x="54673" y="2309888"/>
                  </a:lnTo>
                  <a:close/>
                </a:path>
                <a:path w="64134" h="2328545">
                  <a:moveTo>
                    <a:pt x="63779" y="1967636"/>
                  </a:moveTo>
                  <a:lnTo>
                    <a:pt x="54673" y="1967636"/>
                  </a:lnTo>
                  <a:lnTo>
                    <a:pt x="54673" y="1985810"/>
                  </a:lnTo>
                  <a:lnTo>
                    <a:pt x="63779" y="1985810"/>
                  </a:lnTo>
                  <a:lnTo>
                    <a:pt x="63779" y="1967636"/>
                  </a:lnTo>
                  <a:close/>
                </a:path>
                <a:path w="64134" h="2328545">
                  <a:moveTo>
                    <a:pt x="63779" y="1881822"/>
                  </a:moveTo>
                  <a:lnTo>
                    <a:pt x="54673" y="1881822"/>
                  </a:lnTo>
                  <a:lnTo>
                    <a:pt x="54673" y="1899996"/>
                  </a:lnTo>
                  <a:lnTo>
                    <a:pt x="63779" y="1899996"/>
                  </a:lnTo>
                  <a:lnTo>
                    <a:pt x="63779" y="1881822"/>
                  </a:lnTo>
                  <a:close/>
                </a:path>
                <a:path w="64134" h="2328545">
                  <a:moveTo>
                    <a:pt x="63779" y="1797024"/>
                  </a:moveTo>
                  <a:lnTo>
                    <a:pt x="54673" y="1797024"/>
                  </a:lnTo>
                  <a:lnTo>
                    <a:pt x="54673" y="1815198"/>
                  </a:lnTo>
                  <a:lnTo>
                    <a:pt x="63779" y="1815198"/>
                  </a:lnTo>
                  <a:lnTo>
                    <a:pt x="63779" y="1797024"/>
                  </a:lnTo>
                  <a:close/>
                </a:path>
                <a:path w="64134" h="2328545">
                  <a:moveTo>
                    <a:pt x="63779" y="1711210"/>
                  </a:moveTo>
                  <a:lnTo>
                    <a:pt x="54673" y="1711210"/>
                  </a:lnTo>
                  <a:lnTo>
                    <a:pt x="54673" y="1729384"/>
                  </a:lnTo>
                  <a:lnTo>
                    <a:pt x="63779" y="1729384"/>
                  </a:lnTo>
                  <a:lnTo>
                    <a:pt x="63779" y="1711210"/>
                  </a:lnTo>
                  <a:close/>
                </a:path>
                <a:path w="64134" h="2328545">
                  <a:moveTo>
                    <a:pt x="63779" y="1625396"/>
                  </a:moveTo>
                  <a:lnTo>
                    <a:pt x="54673" y="1625396"/>
                  </a:lnTo>
                  <a:lnTo>
                    <a:pt x="54673" y="1643570"/>
                  </a:lnTo>
                  <a:lnTo>
                    <a:pt x="63779" y="1643570"/>
                  </a:lnTo>
                  <a:lnTo>
                    <a:pt x="63779" y="1625396"/>
                  </a:lnTo>
                  <a:close/>
                </a:path>
                <a:path w="64134" h="2328545">
                  <a:moveTo>
                    <a:pt x="63779" y="1539582"/>
                  </a:moveTo>
                  <a:lnTo>
                    <a:pt x="54673" y="1539582"/>
                  </a:lnTo>
                  <a:lnTo>
                    <a:pt x="54673" y="1557756"/>
                  </a:lnTo>
                  <a:lnTo>
                    <a:pt x="63779" y="1557756"/>
                  </a:lnTo>
                  <a:lnTo>
                    <a:pt x="63779" y="1539582"/>
                  </a:lnTo>
                  <a:close/>
                </a:path>
                <a:path w="64134" h="2328545">
                  <a:moveTo>
                    <a:pt x="63779" y="1453769"/>
                  </a:moveTo>
                  <a:lnTo>
                    <a:pt x="54673" y="1453769"/>
                  </a:lnTo>
                  <a:lnTo>
                    <a:pt x="54673" y="1471942"/>
                  </a:lnTo>
                  <a:lnTo>
                    <a:pt x="63779" y="1471942"/>
                  </a:lnTo>
                  <a:lnTo>
                    <a:pt x="63779" y="1453769"/>
                  </a:lnTo>
                  <a:close/>
                </a:path>
                <a:path w="64134" h="2328545">
                  <a:moveTo>
                    <a:pt x="63779" y="1367955"/>
                  </a:moveTo>
                  <a:lnTo>
                    <a:pt x="54673" y="1367955"/>
                  </a:lnTo>
                  <a:lnTo>
                    <a:pt x="54673" y="1386128"/>
                  </a:lnTo>
                  <a:lnTo>
                    <a:pt x="63779" y="1386128"/>
                  </a:lnTo>
                  <a:lnTo>
                    <a:pt x="63779" y="1367955"/>
                  </a:lnTo>
                  <a:close/>
                </a:path>
                <a:path w="64134" h="2328545">
                  <a:moveTo>
                    <a:pt x="63779" y="1283157"/>
                  </a:moveTo>
                  <a:lnTo>
                    <a:pt x="54673" y="1283157"/>
                  </a:lnTo>
                  <a:lnTo>
                    <a:pt x="54673" y="1301330"/>
                  </a:lnTo>
                  <a:lnTo>
                    <a:pt x="63779" y="1301330"/>
                  </a:lnTo>
                  <a:lnTo>
                    <a:pt x="63779" y="1283157"/>
                  </a:lnTo>
                  <a:close/>
                </a:path>
                <a:path w="64134" h="2328545">
                  <a:moveTo>
                    <a:pt x="63779" y="1197343"/>
                  </a:moveTo>
                  <a:lnTo>
                    <a:pt x="54673" y="1197343"/>
                  </a:lnTo>
                  <a:lnTo>
                    <a:pt x="54673" y="1215517"/>
                  </a:lnTo>
                  <a:lnTo>
                    <a:pt x="63779" y="1215517"/>
                  </a:lnTo>
                  <a:lnTo>
                    <a:pt x="63779" y="1197343"/>
                  </a:lnTo>
                  <a:close/>
                </a:path>
                <a:path w="64134" h="2328545">
                  <a:moveTo>
                    <a:pt x="63779" y="1111529"/>
                  </a:moveTo>
                  <a:lnTo>
                    <a:pt x="54673" y="1111529"/>
                  </a:lnTo>
                  <a:lnTo>
                    <a:pt x="54673" y="1129703"/>
                  </a:lnTo>
                  <a:lnTo>
                    <a:pt x="63779" y="1129703"/>
                  </a:lnTo>
                  <a:lnTo>
                    <a:pt x="63779" y="1111529"/>
                  </a:lnTo>
                  <a:close/>
                </a:path>
                <a:path w="64134" h="2328545">
                  <a:moveTo>
                    <a:pt x="63779" y="1025715"/>
                  </a:moveTo>
                  <a:lnTo>
                    <a:pt x="54673" y="1025715"/>
                  </a:lnTo>
                  <a:lnTo>
                    <a:pt x="54673" y="1043889"/>
                  </a:lnTo>
                  <a:lnTo>
                    <a:pt x="63779" y="1043889"/>
                  </a:lnTo>
                  <a:lnTo>
                    <a:pt x="63779" y="1025715"/>
                  </a:lnTo>
                  <a:close/>
                </a:path>
                <a:path w="64134" h="2328545">
                  <a:moveTo>
                    <a:pt x="63779" y="940917"/>
                  </a:moveTo>
                  <a:lnTo>
                    <a:pt x="54673" y="940917"/>
                  </a:lnTo>
                  <a:lnTo>
                    <a:pt x="54673" y="959091"/>
                  </a:lnTo>
                  <a:lnTo>
                    <a:pt x="63779" y="959091"/>
                  </a:lnTo>
                  <a:lnTo>
                    <a:pt x="63779" y="940917"/>
                  </a:lnTo>
                  <a:close/>
                </a:path>
                <a:path w="64134" h="2328545">
                  <a:moveTo>
                    <a:pt x="63779" y="855103"/>
                  </a:moveTo>
                  <a:lnTo>
                    <a:pt x="54673" y="855103"/>
                  </a:lnTo>
                  <a:lnTo>
                    <a:pt x="54673" y="873277"/>
                  </a:lnTo>
                  <a:lnTo>
                    <a:pt x="63779" y="873277"/>
                  </a:lnTo>
                  <a:lnTo>
                    <a:pt x="63779" y="855103"/>
                  </a:lnTo>
                  <a:close/>
                </a:path>
                <a:path w="64134" h="2328545">
                  <a:moveTo>
                    <a:pt x="63779" y="769289"/>
                  </a:moveTo>
                  <a:lnTo>
                    <a:pt x="54673" y="769289"/>
                  </a:lnTo>
                  <a:lnTo>
                    <a:pt x="54673" y="787463"/>
                  </a:lnTo>
                  <a:lnTo>
                    <a:pt x="63779" y="787463"/>
                  </a:lnTo>
                  <a:lnTo>
                    <a:pt x="63779" y="769289"/>
                  </a:lnTo>
                  <a:close/>
                </a:path>
                <a:path w="64134" h="2328545">
                  <a:moveTo>
                    <a:pt x="63779" y="683475"/>
                  </a:moveTo>
                  <a:lnTo>
                    <a:pt x="54673" y="683475"/>
                  </a:lnTo>
                  <a:lnTo>
                    <a:pt x="54673" y="701649"/>
                  </a:lnTo>
                  <a:lnTo>
                    <a:pt x="63779" y="701649"/>
                  </a:lnTo>
                  <a:lnTo>
                    <a:pt x="63779" y="683475"/>
                  </a:lnTo>
                  <a:close/>
                </a:path>
                <a:path w="64134" h="2328545">
                  <a:moveTo>
                    <a:pt x="63779" y="598665"/>
                  </a:moveTo>
                  <a:lnTo>
                    <a:pt x="54673" y="598665"/>
                  </a:lnTo>
                  <a:lnTo>
                    <a:pt x="54673" y="616839"/>
                  </a:lnTo>
                  <a:lnTo>
                    <a:pt x="63779" y="616839"/>
                  </a:lnTo>
                  <a:lnTo>
                    <a:pt x="63779" y="598665"/>
                  </a:lnTo>
                  <a:close/>
                </a:path>
                <a:path w="64134" h="2328545">
                  <a:moveTo>
                    <a:pt x="63779" y="512864"/>
                  </a:moveTo>
                  <a:lnTo>
                    <a:pt x="54673" y="512864"/>
                  </a:lnTo>
                  <a:lnTo>
                    <a:pt x="54673" y="531025"/>
                  </a:lnTo>
                  <a:lnTo>
                    <a:pt x="63779" y="531025"/>
                  </a:lnTo>
                  <a:lnTo>
                    <a:pt x="63779" y="512864"/>
                  </a:lnTo>
                  <a:close/>
                </a:path>
                <a:path w="64134" h="2328545">
                  <a:moveTo>
                    <a:pt x="63779" y="428053"/>
                  </a:moveTo>
                  <a:lnTo>
                    <a:pt x="54673" y="428053"/>
                  </a:lnTo>
                  <a:lnTo>
                    <a:pt x="54673" y="446227"/>
                  </a:lnTo>
                  <a:lnTo>
                    <a:pt x="63779" y="446227"/>
                  </a:lnTo>
                  <a:lnTo>
                    <a:pt x="63779" y="428053"/>
                  </a:lnTo>
                  <a:close/>
                </a:path>
                <a:path w="64134" h="2328545">
                  <a:moveTo>
                    <a:pt x="63779" y="342239"/>
                  </a:moveTo>
                  <a:lnTo>
                    <a:pt x="54673" y="342239"/>
                  </a:lnTo>
                  <a:lnTo>
                    <a:pt x="54673" y="360413"/>
                  </a:lnTo>
                  <a:lnTo>
                    <a:pt x="63779" y="360413"/>
                  </a:lnTo>
                  <a:lnTo>
                    <a:pt x="63779" y="342239"/>
                  </a:lnTo>
                  <a:close/>
                </a:path>
                <a:path w="64134" h="2328545">
                  <a:moveTo>
                    <a:pt x="63779" y="256425"/>
                  </a:moveTo>
                  <a:lnTo>
                    <a:pt x="54673" y="256425"/>
                  </a:lnTo>
                  <a:lnTo>
                    <a:pt x="54673" y="274599"/>
                  </a:lnTo>
                  <a:lnTo>
                    <a:pt x="63779" y="274599"/>
                  </a:lnTo>
                  <a:lnTo>
                    <a:pt x="63779" y="256425"/>
                  </a:lnTo>
                  <a:close/>
                </a:path>
                <a:path w="64134" h="2328545">
                  <a:moveTo>
                    <a:pt x="63779" y="170611"/>
                  </a:moveTo>
                  <a:lnTo>
                    <a:pt x="54673" y="170611"/>
                  </a:lnTo>
                  <a:lnTo>
                    <a:pt x="54673" y="188785"/>
                  </a:lnTo>
                  <a:lnTo>
                    <a:pt x="63779" y="188785"/>
                  </a:lnTo>
                  <a:lnTo>
                    <a:pt x="63779" y="170611"/>
                  </a:lnTo>
                  <a:close/>
                </a:path>
                <a:path w="64134" h="2328545">
                  <a:moveTo>
                    <a:pt x="63779" y="85813"/>
                  </a:moveTo>
                  <a:lnTo>
                    <a:pt x="54673" y="85813"/>
                  </a:lnTo>
                  <a:lnTo>
                    <a:pt x="54673" y="103987"/>
                  </a:lnTo>
                  <a:lnTo>
                    <a:pt x="63779" y="103987"/>
                  </a:lnTo>
                  <a:lnTo>
                    <a:pt x="63779" y="85813"/>
                  </a:lnTo>
                  <a:close/>
                </a:path>
                <a:path w="64134" h="2328545">
                  <a:moveTo>
                    <a:pt x="63779" y="0"/>
                  </a:moveTo>
                  <a:lnTo>
                    <a:pt x="54673" y="0"/>
                  </a:lnTo>
                  <a:lnTo>
                    <a:pt x="54673" y="18173"/>
                  </a:lnTo>
                  <a:lnTo>
                    <a:pt x="63779" y="18173"/>
                  </a:lnTo>
                  <a:lnTo>
                    <a:pt x="63779" y="0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50831" y="3716912"/>
              <a:ext cx="236882" cy="294793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5507" y="3445339"/>
              <a:ext cx="236882" cy="566366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1431" y="3268665"/>
              <a:ext cx="85034" cy="84803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0182" y="3535190"/>
              <a:ext cx="236882" cy="501753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3576" y="3389308"/>
              <a:ext cx="90096" cy="89851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3984853" y="3469576"/>
              <a:ext cx="237490" cy="540385"/>
            </a:xfrm>
            <a:custGeom>
              <a:avLst/>
              <a:gdLst/>
              <a:ahLst/>
              <a:cxnLst/>
              <a:rect l="l" t="t" r="r" b="b"/>
              <a:pathLst>
                <a:path w="237489" h="540385">
                  <a:moveTo>
                    <a:pt x="165011" y="30289"/>
                  </a:moveTo>
                  <a:lnTo>
                    <a:pt x="143230" y="30289"/>
                  </a:lnTo>
                  <a:lnTo>
                    <a:pt x="158178" y="15392"/>
                  </a:lnTo>
                  <a:lnTo>
                    <a:pt x="149567" y="6807"/>
                  </a:lnTo>
                  <a:lnTo>
                    <a:pt x="134632" y="21717"/>
                  </a:lnTo>
                  <a:lnTo>
                    <a:pt x="134632" y="0"/>
                  </a:lnTo>
                  <a:lnTo>
                    <a:pt x="122491" y="0"/>
                  </a:lnTo>
                  <a:lnTo>
                    <a:pt x="122491" y="21704"/>
                  </a:lnTo>
                  <a:lnTo>
                    <a:pt x="107556" y="6807"/>
                  </a:lnTo>
                  <a:lnTo>
                    <a:pt x="98958" y="15392"/>
                  </a:lnTo>
                  <a:lnTo>
                    <a:pt x="113880" y="30289"/>
                  </a:lnTo>
                  <a:lnTo>
                    <a:pt x="92125" y="30289"/>
                  </a:lnTo>
                  <a:lnTo>
                    <a:pt x="92125" y="42405"/>
                  </a:lnTo>
                  <a:lnTo>
                    <a:pt x="113868" y="42405"/>
                  </a:lnTo>
                  <a:lnTo>
                    <a:pt x="98958" y="57289"/>
                  </a:lnTo>
                  <a:lnTo>
                    <a:pt x="107556" y="65874"/>
                  </a:lnTo>
                  <a:lnTo>
                    <a:pt x="122491" y="50990"/>
                  </a:lnTo>
                  <a:lnTo>
                    <a:pt x="122491" y="72682"/>
                  </a:lnTo>
                  <a:lnTo>
                    <a:pt x="134632" y="72682"/>
                  </a:lnTo>
                  <a:lnTo>
                    <a:pt x="134632" y="50977"/>
                  </a:lnTo>
                  <a:lnTo>
                    <a:pt x="149567" y="65874"/>
                  </a:lnTo>
                  <a:lnTo>
                    <a:pt x="158178" y="57289"/>
                  </a:lnTo>
                  <a:lnTo>
                    <a:pt x="143243" y="42405"/>
                  </a:lnTo>
                  <a:lnTo>
                    <a:pt x="165011" y="42405"/>
                  </a:lnTo>
                  <a:lnTo>
                    <a:pt x="165011" y="30289"/>
                  </a:lnTo>
                  <a:close/>
                </a:path>
                <a:path w="237489" h="540385">
                  <a:moveTo>
                    <a:pt x="236880" y="308927"/>
                  </a:moveTo>
                  <a:lnTo>
                    <a:pt x="124510" y="308927"/>
                  </a:lnTo>
                  <a:lnTo>
                    <a:pt x="124510" y="102971"/>
                  </a:lnTo>
                  <a:lnTo>
                    <a:pt x="177152" y="102971"/>
                  </a:lnTo>
                  <a:lnTo>
                    <a:pt x="177152" y="90855"/>
                  </a:lnTo>
                  <a:lnTo>
                    <a:pt x="59728" y="90855"/>
                  </a:lnTo>
                  <a:lnTo>
                    <a:pt x="59728" y="102971"/>
                  </a:lnTo>
                  <a:lnTo>
                    <a:pt x="112369" y="102971"/>
                  </a:lnTo>
                  <a:lnTo>
                    <a:pt x="112369" y="308927"/>
                  </a:lnTo>
                  <a:lnTo>
                    <a:pt x="0" y="308927"/>
                  </a:lnTo>
                  <a:lnTo>
                    <a:pt x="0" y="321043"/>
                  </a:lnTo>
                  <a:lnTo>
                    <a:pt x="112369" y="321043"/>
                  </a:lnTo>
                  <a:lnTo>
                    <a:pt x="112369" y="397764"/>
                  </a:lnTo>
                  <a:lnTo>
                    <a:pt x="101231" y="397764"/>
                  </a:lnTo>
                  <a:lnTo>
                    <a:pt x="101231" y="419481"/>
                  </a:lnTo>
                  <a:lnTo>
                    <a:pt x="86296" y="404583"/>
                  </a:lnTo>
                  <a:lnTo>
                    <a:pt x="77698" y="413169"/>
                  </a:lnTo>
                  <a:lnTo>
                    <a:pt x="92621" y="428053"/>
                  </a:lnTo>
                  <a:lnTo>
                    <a:pt x="70866" y="428053"/>
                  </a:lnTo>
                  <a:lnTo>
                    <a:pt x="70866" y="440169"/>
                  </a:lnTo>
                  <a:lnTo>
                    <a:pt x="92621" y="440169"/>
                  </a:lnTo>
                  <a:lnTo>
                    <a:pt x="77698" y="455053"/>
                  </a:lnTo>
                  <a:lnTo>
                    <a:pt x="86296" y="463638"/>
                  </a:lnTo>
                  <a:lnTo>
                    <a:pt x="101231" y="448754"/>
                  </a:lnTo>
                  <a:lnTo>
                    <a:pt x="101231" y="470458"/>
                  </a:lnTo>
                  <a:lnTo>
                    <a:pt x="112369" y="470458"/>
                  </a:lnTo>
                  <a:lnTo>
                    <a:pt x="112369" y="528002"/>
                  </a:lnTo>
                  <a:lnTo>
                    <a:pt x="59728" y="528002"/>
                  </a:lnTo>
                  <a:lnTo>
                    <a:pt x="59728" y="540118"/>
                  </a:lnTo>
                  <a:lnTo>
                    <a:pt x="177152" y="540118"/>
                  </a:lnTo>
                  <a:lnTo>
                    <a:pt x="177152" y="528002"/>
                  </a:lnTo>
                  <a:lnTo>
                    <a:pt x="170573" y="528002"/>
                  </a:lnTo>
                  <a:lnTo>
                    <a:pt x="185254" y="513372"/>
                  </a:lnTo>
                  <a:lnTo>
                    <a:pt x="185254" y="535063"/>
                  </a:lnTo>
                  <a:lnTo>
                    <a:pt x="197396" y="535063"/>
                  </a:lnTo>
                  <a:lnTo>
                    <a:pt x="197396" y="513359"/>
                  </a:lnTo>
                  <a:lnTo>
                    <a:pt x="212331" y="528256"/>
                  </a:lnTo>
                  <a:lnTo>
                    <a:pt x="220941" y="519671"/>
                  </a:lnTo>
                  <a:lnTo>
                    <a:pt x="206006" y="504786"/>
                  </a:lnTo>
                  <a:lnTo>
                    <a:pt x="227774" y="504786"/>
                  </a:lnTo>
                  <a:lnTo>
                    <a:pt x="227774" y="492671"/>
                  </a:lnTo>
                  <a:lnTo>
                    <a:pt x="205994" y="492671"/>
                  </a:lnTo>
                  <a:lnTo>
                    <a:pt x="220941" y="477774"/>
                  </a:lnTo>
                  <a:lnTo>
                    <a:pt x="212331" y="469188"/>
                  </a:lnTo>
                  <a:lnTo>
                    <a:pt x="197396" y="484098"/>
                  </a:lnTo>
                  <a:lnTo>
                    <a:pt x="197396" y="462381"/>
                  </a:lnTo>
                  <a:lnTo>
                    <a:pt x="185254" y="462381"/>
                  </a:lnTo>
                  <a:lnTo>
                    <a:pt x="185254" y="484085"/>
                  </a:lnTo>
                  <a:lnTo>
                    <a:pt x="170319" y="469188"/>
                  </a:lnTo>
                  <a:lnTo>
                    <a:pt x="161721" y="477774"/>
                  </a:lnTo>
                  <a:lnTo>
                    <a:pt x="176644" y="492671"/>
                  </a:lnTo>
                  <a:lnTo>
                    <a:pt x="154889" y="492671"/>
                  </a:lnTo>
                  <a:lnTo>
                    <a:pt x="154889" y="504786"/>
                  </a:lnTo>
                  <a:lnTo>
                    <a:pt x="176631" y="504786"/>
                  </a:lnTo>
                  <a:lnTo>
                    <a:pt x="161721" y="519671"/>
                  </a:lnTo>
                  <a:lnTo>
                    <a:pt x="170053" y="528002"/>
                  </a:lnTo>
                  <a:lnTo>
                    <a:pt x="124510" y="528002"/>
                  </a:lnTo>
                  <a:lnTo>
                    <a:pt x="124510" y="459854"/>
                  </a:lnTo>
                  <a:lnTo>
                    <a:pt x="128308" y="463638"/>
                  </a:lnTo>
                  <a:lnTo>
                    <a:pt x="136918" y="455053"/>
                  </a:lnTo>
                  <a:lnTo>
                    <a:pt x="124510" y="442683"/>
                  </a:lnTo>
                  <a:lnTo>
                    <a:pt x="124510" y="440169"/>
                  </a:lnTo>
                  <a:lnTo>
                    <a:pt x="143751" y="440169"/>
                  </a:lnTo>
                  <a:lnTo>
                    <a:pt x="143751" y="435114"/>
                  </a:lnTo>
                  <a:lnTo>
                    <a:pt x="155384" y="435114"/>
                  </a:lnTo>
                  <a:lnTo>
                    <a:pt x="140462" y="450011"/>
                  </a:lnTo>
                  <a:lnTo>
                    <a:pt x="149059" y="458597"/>
                  </a:lnTo>
                  <a:lnTo>
                    <a:pt x="163995" y="443712"/>
                  </a:lnTo>
                  <a:lnTo>
                    <a:pt x="163995" y="465404"/>
                  </a:lnTo>
                  <a:lnTo>
                    <a:pt x="176136" y="465404"/>
                  </a:lnTo>
                  <a:lnTo>
                    <a:pt x="176136" y="443699"/>
                  </a:lnTo>
                  <a:lnTo>
                    <a:pt x="191071" y="458597"/>
                  </a:lnTo>
                  <a:lnTo>
                    <a:pt x="199682" y="450011"/>
                  </a:lnTo>
                  <a:lnTo>
                    <a:pt x="184734" y="435114"/>
                  </a:lnTo>
                  <a:lnTo>
                    <a:pt x="206514" y="435114"/>
                  </a:lnTo>
                  <a:lnTo>
                    <a:pt x="206514" y="423011"/>
                  </a:lnTo>
                  <a:lnTo>
                    <a:pt x="184734" y="423011"/>
                  </a:lnTo>
                  <a:lnTo>
                    <a:pt x="199682" y="408114"/>
                  </a:lnTo>
                  <a:lnTo>
                    <a:pt x="191071" y="399529"/>
                  </a:lnTo>
                  <a:lnTo>
                    <a:pt x="176136" y="414439"/>
                  </a:lnTo>
                  <a:lnTo>
                    <a:pt x="176136" y="392722"/>
                  </a:lnTo>
                  <a:lnTo>
                    <a:pt x="163995" y="392722"/>
                  </a:lnTo>
                  <a:lnTo>
                    <a:pt x="163995" y="414426"/>
                  </a:lnTo>
                  <a:lnTo>
                    <a:pt x="149059" y="399529"/>
                  </a:lnTo>
                  <a:lnTo>
                    <a:pt x="140462" y="408114"/>
                  </a:lnTo>
                  <a:lnTo>
                    <a:pt x="155384" y="423011"/>
                  </a:lnTo>
                  <a:lnTo>
                    <a:pt x="133629" y="423011"/>
                  </a:lnTo>
                  <a:lnTo>
                    <a:pt x="133629" y="428053"/>
                  </a:lnTo>
                  <a:lnTo>
                    <a:pt x="124510" y="428053"/>
                  </a:lnTo>
                  <a:lnTo>
                    <a:pt x="124510" y="425551"/>
                  </a:lnTo>
                  <a:lnTo>
                    <a:pt x="136918" y="413169"/>
                  </a:lnTo>
                  <a:lnTo>
                    <a:pt x="128308" y="404583"/>
                  </a:lnTo>
                  <a:lnTo>
                    <a:pt x="124510" y="408381"/>
                  </a:lnTo>
                  <a:lnTo>
                    <a:pt x="124510" y="321043"/>
                  </a:lnTo>
                  <a:lnTo>
                    <a:pt x="236880" y="321043"/>
                  </a:lnTo>
                  <a:lnTo>
                    <a:pt x="236880" y="308927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6856" y="3195976"/>
              <a:ext cx="72887" cy="7268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3993959" y="3496830"/>
              <a:ext cx="176530" cy="508000"/>
            </a:xfrm>
            <a:custGeom>
              <a:avLst/>
              <a:gdLst/>
              <a:ahLst/>
              <a:cxnLst/>
              <a:rect l="l" t="t" r="r" b="b"/>
              <a:pathLst>
                <a:path w="176529" h="508000">
                  <a:moveTo>
                    <a:pt x="135648" y="30289"/>
                  </a:moveTo>
                  <a:lnTo>
                    <a:pt x="113880" y="30289"/>
                  </a:lnTo>
                  <a:lnTo>
                    <a:pt x="128816" y="15392"/>
                  </a:lnTo>
                  <a:lnTo>
                    <a:pt x="120218" y="6819"/>
                  </a:lnTo>
                  <a:lnTo>
                    <a:pt x="105283" y="21717"/>
                  </a:lnTo>
                  <a:lnTo>
                    <a:pt x="105283" y="0"/>
                  </a:lnTo>
                  <a:lnTo>
                    <a:pt x="93141" y="0"/>
                  </a:lnTo>
                  <a:lnTo>
                    <a:pt x="93141" y="21717"/>
                  </a:lnTo>
                  <a:lnTo>
                    <a:pt x="78206" y="6819"/>
                  </a:lnTo>
                  <a:lnTo>
                    <a:pt x="69596" y="15392"/>
                  </a:lnTo>
                  <a:lnTo>
                    <a:pt x="84531" y="30289"/>
                  </a:lnTo>
                  <a:lnTo>
                    <a:pt x="62763" y="30289"/>
                  </a:lnTo>
                  <a:lnTo>
                    <a:pt x="62763" y="42405"/>
                  </a:lnTo>
                  <a:lnTo>
                    <a:pt x="84518" y="42405"/>
                  </a:lnTo>
                  <a:lnTo>
                    <a:pt x="69596" y="57289"/>
                  </a:lnTo>
                  <a:lnTo>
                    <a:pt x="78206" y="65874"/>
                  </a:lnTo>
                  <a:lnTo>
                    <a:pt x="93141" y="50977"/>
                  </a:lnTo>
                  <a:lnTo>
                    <a:pt x="93141" y="72694"/>
                  </a:lnTo>
                  <a:lnTo>
                    <a:pt x="105283" y="72694"/>
                  </a:lnTo>
                  <a:lnTo>
                    <a:pt x="105283" y="50990"/>
                  </a:lnTo>
                  <a:lnTo>
                    <a:pt x="120218" y="65874"/>
                  </a:lnTo>
                  <a:lnTo>
                    <a:pt x="128816" y="57289"/>
                  </a:lnTo>
                  <a:lnTo>
                    <a:pt x="113880" y="42405"/>
                  </a:lnTo>
                  <a:lnTo>
                    <a:pt x="135648" y="42405"/>
                  </a:lnTo>
                  <a:lnTo>
                    <a:pt x="135648" y="30289"/>
                  </a:lnTo>
                  <a:close/>
                </a:path>
                <a:path w="176529" h="508000">
                  <a:moveTo>
                    <a:pt x="144767" y="295808"/>
                  </a:moveTo>
                  <a:lnTo>
                    <a:pt x="124523" y="295808"/>
                  </a:lnTo>
                  <a:lnTo>
                    <a:pt x="124523" y="294284"/>
                  </a:lnTo>
                  <a:lnTo>
                    <a:pt x="137934" y="280911"/>
                  </a:lnTo>
                  <a:lnTo>
                    <a:pt x="129324" y="272338"/>
                  </a:lnTo>
                  <a:lnTo>
                    <a:pt x="114401" y="287223"/>
                  </a:lnTo>
                  <a:lnTo>
                    <a:pt x="114401" y="277139"/>
                  </a:lnTo>
                  <a:lnTo>
                    <a:pt x="117690" y="273850"/>
                  </a:lnTo>
                  <a:lnTo>
                    <a:pt x="114401" y="270573"/>
                  </a:lnTo>
                  <a:lnTo>
                    <a:pt x="114401" y="265518"/>
                  </a:lnTo>
                  <a:lnTo>
                    <a:pt x="109334" y="265518"/>
                  </a:lnTo>
                  <a:lnTo>
                    <a:pt x="109080" y="265264"/>
                  </a:lnTo>
                  <a:lnTo>
                    <a:pt x="108813" y="265518"/>
                  </a:lnTo>
                  <a:lnTo>
                    <a:pt x="102247" y="265518"/>
                  </a:lnTo>
                  <a:lnTo>
                    <a:pt x="102247" y="272084"/>
                  </a:lnTo>
                  <a:lnTo>
                    <a:pt x="94640" y="279666"/>
                  </a:lnTo>
                  <a:lnTo>
                    <a:pt x="94145" y="279158"/>
                  </a:lnTo>
                  <a:lnTo>
                    <a:pt x="94145" y="258445"/>
                  </a:lnTo>
                  <a:lnTo>
                    <a:pt x="82003" y="258445"/>
                  </a:lnTo>
                  <a:lnTo>
                    <a:pt x="82003" y="277634"/>
                  </a:lnTo>
                  <a:lnTo>
                    <a:pt x="80733" y="278904"/>
                  </a:lnTo>
                  <a:lnTo>
                    <a:pt x="67068" y="265264"/>
                  </a:lnTo>
                  <a:lnTo>
                    <a:pt x="58470" y="273850"/>
                  </a:lnTo>
                  <a:lnTo>
                    <a:pt x="73393" y="288734"/>
                  </a:lnTo>
                  <a:lnTo>
                    <a:pt x="51638" y="288734"/>
                  </a:lnTo>
                  <a:lnTo>
                    <a:pt x="51638" y="300850"/>
                  </a:lnTo>
                  <a:lnTo>
                    <a:pt x="71882" y="300850"/>
                  </a:lnTo>
                  <a:lnTo>
                    <a:pt x="71882" y="302374"/>
                  </a:lnTo>
                  <a:lnTo>
                    <a:pt x="58470" y="315747"/>
                  </a:lnTo>
                  <a:lnTo>
                    <a:pt x="67068" y="324319"/>
                  </a:lnTo>
                  <a:lnTo>
                    <a:pt x="82003" y="309435"/>
                  </a:lnTo>
                  <a:lnTo>
                    <a:pt x="82003" y="319532"/>
                  </a:lnTo>
                  <a:lnTo>
                    <a:pt x="78714" y="322808"/>
                  </a:lnTo>
                  <a:lnTo>
                    <a:pt x="82003" y="326097"/>
                  </a:lnTo>
                  <a:lnTo>
                    <a:pt x="82003" y="331139"/>
                  </a:lnTo>
                  <a:lnTo>
                    <a:pt x="87045" y="331139"/>
                  </a:lnTo>
                  <a:lnTo>
                    <a:pt x="87312" y="331393"/>
                  </a:lnTo>
                  <a:lnTo>
                    <a:pt x="87566" y="331139"/>
                  </a:lnTo>
                  <a:lnTo>
                    <a:pt x="94145" y="331139"/>
                  </a:lnTo>
                  <a:lnTo>
                    <a:pt x="94145" y="324586"/>
                  </a:lnTo>
                  <a:lnTo>
                    <a:pt x="101739" y="317017"/>
                  </a:lnTo>
                  <a:lnTo>
                    <a:pt x="102247" y="317512"/>
                  </a:lnTo>
                  <a:lnTo>
                    <a:pt x="102247" y="338201"/>
                  </a:lnTo>
                  <a:lnTo>
                    <a:pt x="114401" y="338201"/>
                  </a:lnTo>
                  <a:lnTo>
                    <a:pt x="114401" y="319024"/>
                  </a:lnTo>
                  <a:lnTo>
                    <a:pt x="115658" y="317779"/>
                  </a:lnTo>
                  <a:lnTo>
                    <a:pt x="129324" y="331393"/>
                  </a:lnTo>
                  <a:lnTo>
                    <a:pt x="137934" y="322808"/>
                  </a:lnTo>
                  <a:lnTo>
                    <a:pt x="122999" y="307924"/>
                  </a:lnTo>
                  <a:lnTo>
                    <a:pt x="144767" y="307924"/>
                  </a:lnTo>
                  <a:lnTo>
                    <a:pt x="144767" y="295808"/>
                  </a:lnTo>
                  <a:close/>
                </a:path>
                <a:path w="176529" h="508000">
                  <a:moveTo>
                    <a:pt x="155905" y="389699"/>
                  </a:moveTo>
                  <a:lnTo>
                    <a:pt x="134124" y="389699"/>
                  </a:lnTo>
                  <a:lnTo>
                    <a:pt x="149072" y="374802"/>
                  </a:lnTo>
                  <a:lnTo>
                    <a:pt x="140462" y="366217"/>
                  </a:lnTo>
                  <a:lnTo>
                    <a:pt x="125526" y="381127"/>
                  </a:lnTo>
                  <a:lnTo>
                    <a:pt x="125526" y="359410"/>
                  </a:lnTo>
                  <a:lnTo>
                    <a:pt x="113385" y="359410"/>
                  </a:lnTo>
                  <a:lnTo>
                    <a:pt x="113385" y="381114"/>
                  </a:lnTo>
                  <a:lnTo>
                    <a:pt x="98450" y="366217"/>
                  </a:lnTo>
                  <a:lnTo>
                    <a:pt x="89852" y="374802"/>
                  </a:lnTo>
                  <a:lnTo>
                    <a:pt x="104775" y="389699"/>
                  </a:lnTo>
                  <a:lnTo>
                    <a:pt x="83019" y="389699"/>
                  </a:lnTo>
                  <a:lnTo>
                    <a:pt x="83019" y="401815"/>
                  </a:lnTo>
                  <a:lnTo>
                    <a:pt x="104762" y="401815"/>
                  </a:lnTo>
                  <a:lnTo>
                    <a:pt x="89852" y="416699"/>
                  </a:lnTo>
                  <a:lnTo>
                    <a:pt x="90855" y="417715"/>
                  </a:lnTo>
                  <a:lnTo>
                    <a:pt x="84023" y="424535"/>
                  </a:lnTo>
                  <a:lnTo>
                    <a:pt x="84023" y="413435"/>
                  </a:lnTo>
                  <a:lnTo>
                    <a:pt x="86309" y="411149"/>
                  </a:lnTo>
                  <a:lnTo>
                    <a:pt x="84023" y="408876"/>
                  </a:lnTo>
                  <a:lnTo>
                    <a:pt x="84023" y="402818"/>
                  </a:lnTo>
                  <a:lnTo>
                    <a:pt x="77952" y="402818"/>
                  </a:lnTo>
                  <a:lnTo>
                    <a:pt x="77698" y="402564"/>
                  </a:lnTo>
                  <a:lnTo>
                    <a:pt x="77431" y="402818"/>
                  </a:lnTo>
                  <a:lnTo>
                    <a:pt x="71882" y="402818"/>
                  </a:lnTo>
                  <a:lnTo>
                    <a:pt x="71882" y="408368"/>
                  </a:lnTo>
                  <a:lnTo>
                    <a:pt x="63766" y="416458"/>
                  </a:lnTo>
                  <a:lnTo>
                    <a:pt x="62763" y="415455"/>
                  </a:lnTo>
                  <a:lnTo>
                    <a:pt x="62763" y="408381"/>
                  </a:lnTo>
                  <a:lnTo>
                    <a:pt x="66052" y="405091"/>
                  </a:lnTo>
                  <a:lnTo>
                    <a:pt x="62763" y="401815"/>
                  </a:lnTo>
                  <a:lnTo>
                    <a:pt x="62763" y="395757"/>
                  </a:lnTo>
                  <a:lnTo>
                    <a:pt x="50622" y="395757"/>
                  </a:lnTo>
                  <a:lnTo>
                    <a:pt x="50622" y="403326"/>
                  </a:lnTo>
                  <a:lnTo>
                    <a:pt x="43522" y="410400"/>
                  </a:lnTo>
                  <a:lnTo>
                    <a:pt x="42519" y="409384"/>
                  </a:lnTo>
                  <a:lnTo>
                    <a:pt x="42519" y="389699"/>
                  </a:lnTo>
                  <a:lnTo>
                    <a:pt x="30378" y="389699"/>
                  </a:lnTo>
                  <a:lnTo>
                    <a:pt x="30378" y="407873"/>
                  </a:lnTo>
                  <a:lnTo>
                    <a:pt x="28587" y="409651"/>
                  </a:lnTo>
                  <a:lnTo>
                    <a:pt x="15443" y="396506"/>
                  </a:lnTo>
                  <a:lnTo>
                    <a:pt x="6832" y="405091"/>
                  </a:lnTo>
                  <a:lnTo>
                    <a:pt x="21755" y="419976"/>
                  </a:lnTo>
                  <a:lnTo>
                    <a:pt x="0" y="419976"/>
                  </a:lnTo>
                  <a:lnTo>
                    <a:pt x="0" y="432092"/>
                  </a:lnTo>
                  <a:lnTo>
                    <a:pt x="20256" y="432092"/>
                  </a:lnTo>
                  <a:lnTo>
                    <a:pt x="20256" y="433603"/>
                  </a:lnTo>
                  <a:lnTo>
                    <a:pt x="6832" y="446989"/>
                  </a:lnTo>
                  <a:lnTo>
                    <a:pt x="15443" y="455574"/>
                  </a:lnTo>
                  <a:lnTo>
                    <a:pt x="30378" y="440677"/>
                  </a:lnTo>
                  <a:lnTo>
                    <a:pt x="30378" y="449770"/>
                  </a:lnTo>
                  <a:lnTo>
                    <a:pt x="27089" y="453047"/>
                  </a:lnTo>
                  <a:lnTo>
                    <a:pt x="30378" y="456336"/>
                  </a:lnTo>
                  <a:lnTo>
                    <a:pt x="30378" y="462381"/>
                  </a:lnTo>
                  <a:lnTo>
                    <a:pt x="42519" y="462381"/>
                  </a:lnTo>
                  <a:lnTo>
                    <a:pt x="42519" y="454825"/>
                  </a:lnTo>
                  <a:lnTo>
                    <a:pt x="49593" y="447763"/>
                  </a:lnTo>
                  <a:lnTo>
                    <a:pt x="50622" y="448779"/>
                  </a:lnTo>
                  <a:lnTo>
                    <a:pt x="50622" y="457835"/>
                  </a:lnTo>
                  <a:lnTo>
                    <a:pt x="48336" y="460108"/>
                  </a:lnTo>
                  <a:lnTo>
                    <a:pt x="50622" y="462394"/>
                  </a:lnTo>
                  <a:lnTo>
                    <a:pt x="50622" y="468439"/>
                  </a:lnTo>
                  <a:lnTo>
                    <a:pt x="56680" y="468439"/>
                  </a:lnTo>
                  <a:lnTo>
                    <a:pt x="56946" y="468693"/>
                  </a:lnTo>
                  <a:lnTo>
                    <a:pt x="57200" y="468439"/>
                  </a:lnTo>
                  <a:lnTo>
                    <a:pt x="62763" y="468439"/>
                  </a:lnTo>
                  <a:lnTo>
                    <a:pt x="62763" y="462902"/>
                  </a:lnTo>
                  <a:lnTo>
                    <a:pt x="70866" y="454825"/>
                  </a:lnTo>
                  <a:lnTo>
                    <a:pt x="71882" y="455841"/>
                  </a:lnTo>
                  <a:lnTo>
                    <a:pt x="71882" y="475513"/>
                  </a:lnTo>
                  <a:lnTo>
                    <a:pt x="84023" y="475513"/>
                  </a:lnTo>
                  <a:lnTo>
                    <a:pt x="84023" y="455333"/>
                  </a:lnTo>
                  <a:lnTo>
                    <a:pt x="84772" y="454571"/>
                  </a:lnTo>
                  <a:lnTo>
                    <a:pt x="98958" y="468693"/>
                  </a:lnTo>
                  <a:lnTo>
                    <a:pt x="107569" y="460108"/>
                  </a:lnTo>
                  <a:lnTo>
                    <a:pt x="92633" y="445223"/>
                  </a:lnTo>
                  <a:lnTo>
                    <a:pt x="114401" y="445223"/>
                  </a:lnTo>
                  <a:lnTo>
                    <a:pt x="114401" y="433108"/>
                  </a:lnTo>
                  <a:lnTo>
                    <a:pt x="93141" y="433108"/>
                  </a:lnTo>
                  <a:lnTo>
                    <a:pt x="93141" y="432600"/>
                  </a:lnTo>
                  <a:lnTo>
                    <a:pt x="107569" y="418211"/>
                  </a:lnTo>
                  <a:lnTo>
                    <a:pt x="106553" y="417207"/>
                  </a:lnTo>
                  <a:lnTo>
                    <a:pt x="113385" y="410400"/>
                  </a:lnTo>
                  <a:lnTo>
                    <a:pt x="113385" y="432092"/>
                  </a:lnTo>
                  <a:lnTo>
                    <a:pt x="125526" y="432092"/>
                  </a:lnTo>
                  <a:lnTo>
                    <a:pt x="125526" y="410387"/>
                  </a:lnTo>
                  <a:lnTo>
                    <a:pt x="140462" y="425284"/>
                  </a:lnTo>
                  <a:lnTo>
                    <a:pt x="149072" y="416699"/>
                  </a:lnTo>
                  <a:lnTo>
                    <a:pt x="134137" y="401815"/>
                  </a:lnTo>
                  <a:lnTo>
                    <a:pt x="155905" y="401815"/>
                  </a:lnTo>
                  <a:lnTo>
                    <a:pt x="155905" y="389699"/>
                  </a:lnTo>
                  <a:close/>
                </a:path>
                <a:path w="176529" h="508000">
                  <a:moveTo>
                    <a:pt x="166027" y="202920"/>
                  </a:moveTo>
                  <a:lnTo>
                    <a:pt x="144259" y="202920"/>
                  </a:lnTo>
                  <a:lnTo>
                    <a:pt x="159194" y="188036"/>
                  </a:lnTo>
                  <a:lnTo>
                    <a:pt x="150583" y="179451"/>
                  </a:lnTo>
                  <a:lnTo>
                    <a:pt x="135648" y="194360"/>
                  </a:lnTo>
                  <a:lnTo>
                    <a:pt x="135648" y="172643"/>
                  </a:lnTo>
                  <a:lnTo>
                    <a:pt x="123507" y="172643"/>
                  </a:lnTo>
                  <a:lnTo>
                    <a:pt x="123507" y="194348"/>
                  </a:lnTo>
                  <a:lnTo>
                    <a:pt x="108572" y="179451"/>
                  </a:lnTo>
                  <a:lnTo>
                    <a:pt x="99974" y="188036"/>
                  </a:lnTo>
                  <a:lnTo>
                    <a:pt x="114896" y="202920"/>
                  </a:lnTo>
                  <a:lnTo>
                    <a:pt x="93141" y="202920"/>
                  </a:lnTo>
                  <a:lnTo>
                    <a:pt x="93141" y="215036"/>
                  </a:lnTo>
                  <a:lnTo>
                    <a:pt x="114896" y="215036"/>
                  </a:lnTo>
                  <a:lnTo>
                    <a:pt x="99974" y="229933"/>
                  </a:lnTo>
                  <a:lnTo>
                    <a:pt x="108572" y="238506"/>
                  </a:lnTo>
                  <a:lnTo>
                    <a:pt x="123507" y="223621"/>
                  </a:lnTo>
                  <a:lnTo>
                    <a:pt x="123507" y="245325"/>
                  </a:lnTo>
                  <a:lnTo>
                    <a:pt x="135648" y="245325"/>
                  </a:lnTo>
                  <a:lnTo>
                    <a:pt x="135648" y="223621"/>
                  </a:lnTo>
                  <a:lnTo>
                    <a:pt x="150583" y="238506"/>
                  </a:lnTo>
                  <a:lnTo>
                    <a:pt x="159194" y="229933"/>
                  </a:lnTo>
                  <a:lnTo>
                    <a:pt x="144246" y="215036"/>
                  </a:lnTo>
                  <a:lnTo>
                    <a:pt x="166027" y="215036"/>
                  </a:lnTo>
                  <a:lnTo>
                    <a:pt x="166027" y="202920"/>
                  </a:lnTo>
                  <a:close/>
                </a:path>
                <a:path w="176529" h="508000">
                  <a:moveTo>
                    <a:pt x="176149" y="465416"/>
                  </a:moveTo>
                  <a:lnTo>
                    <a:pt x="154368" y="465416"/>
                  </a:lnTo>
                  <a:lnTo>
                    <a:pt x="169316" y="450519"/>
                  </a:lnTo>
                  <a:lnTo>
                    <a:pt x="160705" y="441934"/>
                  </a:lnTo>
                  <a:lnTo>
                    <a:pt x="145783" y="456831"/>
                  </a:lnTo>
                  <a:lnTo>
                    <a:pt x="145783" y="435127"/>
                  </a:lnTo>
                  <a:lnTo>
                    <a:pt x="133629" y="435127"/>
                  </a:lnTo>
                  <a:lnTo>
                    <a:pt x="133629" y="456831"/>
                  </a:lnTo>
                  <a:lnTo>
                    <a:pt x="118694" y="441934"/>
                  </a:lnTo>
                  <a:lnTo>
                    <a:pt x="110096" y="450519"/>
                  </a:lnTo>
                  <a:lnTo>
                    <a:pt x="125018" y="465416"/>
                  </a:lnTo>
                  <a:lnTo>
                    <a:pt x="103263" y="465416"/>
                  </a:lnTo>
                  <a:lnTo>
                    <a:pt x="103263" y="477532"/>
                  </a:lnTo>
                  <a:lnTo>
                    <a:pt x="125006" y="477532"/>
                  </a:lnTo>
                  <a:lnTo>
                    <a:pt x="110096" y="492417"/>
                  </a:lnTo>
                  <a:lnTo>
                    <a:pt x="118694" y="501002"/>
                  </a:lnTo>
                  <a:lnTo>
                    <a:pt x="133629" y="486117"/>
                  </a:lnTo>
                  <a:lnTo>
                    <a:pt x="133629" y="507809"/>
                  </a:lnTo>
                  <a:lnTo>
                    <a:pt x="145783" y="507809"/>
                  </a:lnTo>
                  <a:lnTo>
                    <a:pt x="145783" y="486117"/>
                  </a:lnTo>
                  <a:lnTo>
                    <a:pt x="160705" y="501002"/>
                  </a:lnTo>
                  <a:lnTo>
                    <a:pt x="169316" y="492417"/>
                  </a:lnTo>
                  <a:lnTo>
                    <a:pt x="154381" y="477532"/>
                  </a:lnTo>
                  <a:lnTo>
                    <a:pt x="176149" y="477532"/>
                  </a:lnTo>
                  <a:lnTo>
                    <a:pt x="176149" y="465416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3629533" y="3534181"/>
              <a:ext cx="237490" cy="450850"/>
            </a:xfrm>
            <a:custGeom>
              <a:avLst/>
              <a:gdLst/>
              <a:ahLst/>
              <a:cxnLst/>
              <a:rect l="l" t="t" r="r" b="b"/>
              <a:pathLst>
                <a:path w="237489" h="450850">
                  <a:moveTo>
                    <a:pt x="236880" y="219075"/>
                  </a:moveTo>
                  <a:lnTo>
                    <a:pt x="124510" y="219075"/>
                  </a:lnTo>
                  <a:lnTo>
                    <a:pt x="124510" y="12115"/>
                  </a:lnTo>
                  <a:lnTo>
                    <a:pt x="177152" y="12115"/>
                  </a:lnTo>
                  <a:lnTo>
                    <a:pt x="177152" y="0"/>
                  </a:lnTo>
                  <a:lnTo>
                    <a:pt x="59728" y="0"/>
                  </a:lnTo>
                  <a:lnTo>
                    <a:pt x="59728" y="12115"/>
                  </a:lnTo>
                  <a:lnTo>
                    <a:pt x="112356" y="12115"/>
                  </a:lnTo>
                  <a:lnTo>
                    <a:pt x="112356" y="219075"/>
                  </a:lnTo>
                  <a:lnTo>
                    <a:pt x="0" y="219075"/>
                  </a:lnTo>
                  <a:lnTo>
                    <a:pt x="0" y="231190"/>
                  </a:lnTo>
                  <a:lnTo>
                    <a:pt x="112356" y="231190"/>
                  </a:lnTo>
                  <a:lnTo>
                    <a:pt x="112356" y="438162"/>
                  </a:lnTo>
                  <a:lnTo>
                    <a:pt x="59728" y="438162"/>
                  </a:lnTo>
                  <a:lnTo>
                    <a:pt x="59728" y="450265"/>
                  </a:lnTo>
                  <a:lnTo>
                    <a:pt x="177152" y="450265"/>
                  </a:lnTo>
                  <a:lnTo>
                    <a:pt x="177152" y="438162"/>
                  </a:lnTo>
                  <a:lnTo>
                    <a:pt x="124510" y="438162"/>
                  </a:lnTo>
                  <a:lnTo>
                    <a:pt x="124510" y="231190"/>
                  </a:lnTo>
                  <a:lnTo>
                    <a:pt x="236880" y="231190"/>
                  </a:lnTo>
                  <a:lnTo>
                    <a:pt x="236880" y="219075"/>
                  </a:lnTo>
                  <a:close/>
                </a:path>
              </a:pathLst>
            </a:custGeom>
            <a:solidFill>
              <a:srgbClr val="253C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3784419" y="39258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3784419" y="39258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690273" y="344231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690273" y="344231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721655" y="38390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721655" y="38390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3742914" y="37764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3742914" y="37764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3680150" y="373710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680150" y="373710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3731778" y="353519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3731778" y="353519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10942" y="3188319"/>
              <a:ext cx="74066" cy="73868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3658891" y="39036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658891" y="39036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741901" y="392488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741901" y="392488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711532" y="335346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3711532" y="335346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3700396" y="388449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3700396" y="388449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3638645" y="390267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638645" y="390267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721655" y="38148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721655" y="38148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3763160" y="386935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3763160" y="386935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710520" y="34685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710520" y="34685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3701409" y="37956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3701409" y="37956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3763160" y="373508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3763160" y="373508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3680150" y="392084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3680150" y="392084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3659903" y="37229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36344"/>
                  </a:lnTo>
                  <a:lnTo>
                    <a:pt x="36443" y="72688"/>
                  </a:lnTo>
                  <a:lnTo>
                    <a:pt x="72887" y="36344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3659903" y="37229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36344"/>
                  </a:lnTo>
                  <a:lnTo>
                    <a:pt x="36443" y="72688"/>
                  </a:lnTo>
                  <a:lnTo>
                    <a:pt x="0" y="36344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3274199" y="3432225"/>
              <a:ext cx="237490" cy="591185"/>
            </a:xfrm>
            <a:custGeom>
              <a:avLst/>
              <a:gdLst/>
              <a:ahLst/>
              <a:cxnLst/>
              <a:rect l="l" t="t" r="r" b="b"/>
              <a:pathLst>
                <a:path w="237489" h="591185">
                  <a:moveTo>
                    <a:pt x="236893" y="288734"/>
                  </a:moveTo>
                  <a:lnTo>
                    <a:pt x="124523" y="288734"/>
                  </a:lnTo>
                  <a:lnTo>
                    <a:pt x="124523" y="12115"/>
                  </a:lnTo>
                  <a:lnTo>
                    <a:pt x="177165" y="12115"/>
                  </a:lnTo>
                  <a:lnTo>
                    <a:pt x="177165" y="0"/>
                  </a:lnTo>
                  <a:lnTo>
                    <a:pt x="59728" y="0"/>
                  </a:lnTo>
                  <a:lnTo>
                    <a:pt x="59728" y="12115"/>
                  </a:lnTo>
                  <a:lnTo>
                    <a:pt x="112369" y="12115"/>
                  </a:lnTo>
                  <a:lnTo>
                    <a:pt x="112369" y="288734"/>
                  </a:lnTo>
                  <a:lnTo>
                    <a:pt x="0" y="288734"/>
                  </a:lnTo>
                  <a:lnTo>
                    <a:pt x="0" y="300850"/>
                  </a:lnTo>
                  <a:lnTo>
                    <a:pt x="112369" y="300850"/>
                  </a:lnTo>
                  <a:lnTo>
                    <a:pt x="112369" y="578472"/>
                  </a:lnTo>
                  <a:lnTo>
                    <a:pt x="59728" y="578472"/>
                  </a:lnTo>
                  <a:lnTo>
                    <a:pt x="59728" y="590588"/>
                  </a:lnTo>
                  <a:lnTo>
                    <a:pt x="177165" y="590588"/>
                  </a:lnTo>
                  <a:lnTo>
                    <a:pt x="177165" y="578472"/>
                  </a:lnTo>
                  <a:lnTo>
                    <a:pt x="124523" y="578472"/>
                  </a:lnTo>
                  <a:lnTo>
                    <a:pt x="124523" y="300850"/>
                  </a:lnTo>
                  <a:lnTo>
                    <a:pt x="236893" y="300850"/>
                  </a:lnTo>
                  <a:lnTo>
                    <a:pt x="236893" y="288734"/>
                  </a:lnTo>
                  <a:close/>
                </a:path>
              </a:pathLst>
            </a:custGeom>
            <a:solidFill>
              <a:srgbClr val="2441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3335961" y="39036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3335961" y="39036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3356208" y="328279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3356208" y="328279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283321" y="39289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283321" y="39289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329887" y="37007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329887" y="37007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382528" y="380575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3382528" y="380575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3349121" y="367854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3349121" y="367854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55618" y="2684546"/>
              <a:ext cx="74066" cy="73868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3375442" y="38390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375442" y="38390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322801" y="383200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322801" y="383200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369368" y="37875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369368" y="37875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343047" y="370681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343047" y="370681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388602" y="388349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388602" y="388349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362281" y="387541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362281" y="387541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3349121" y="38653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349121" y="38653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3356208" y="33716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3356208" y="33716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3362281" y="36038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3362281" y="36038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3343047" y="335750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3343047" y="335750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3349121" y="35574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3349121" y="35574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3429095" y="393194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3429095" y="393194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3362281" y="34907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3362281" y="349076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3309641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3309641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3414922" y="389055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3414922" y="389055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3369368" y="34009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3369368" y="34009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3356208" y="37956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3356208" y="37956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3401762" y="393194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3401762" y="393194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3296481" y="392993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3296481" y="392993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72887" y="72688"/>
                  </a:lnTo>
                  <a:lnTo>
                    <a:pt x="0" y="72688"/>
                  </a:lnTo>
                  <a:lnTo>
                    <a:pt x="36443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2918879" y="3416071"/>
              <a:ext cx="237490" cy="591185"/>
            </a:xfrm>
            <a:custGeom>
              <a:avLst/>
              <a:gdLst/>
              <a:ahLst/>
              <a:cxnLst/>
              <a:rect l="l" t="t" r="r" b="b"/>
              <a:pathLst>
                <a:path w="237489" h="591185">
                  <a:moveTo>
                    <a:pt x="236880" y="289737"/>
                  </a:moveTo>
                  <a:lnTo>
                    <a:pt x="124510" y="289737"/>
                  </a:lnTo>
                  <a:lnTo>
                    <a:pt x="124510" y="12115"/>
                  </a:lnTo>
                  <a:lnTo>
                    <a:pt x="177152" y="12115"/>
                  </a:lnTo>
                  <a:lnTo>
                    <a:pt x="177152" y="0"/>
                  </a:lnTo>
                  <a:lnTo>
                    <a:pt x="59728" y="0"/>
                  </a:lnTo>
                  <a:lnTo>
                    <a:pt x="59728" y="12115"/>
                  </a:lnTo>
                  <a:lnTo>
                    <a:pt x="112369" y="12115"/>
                  </a:lnTo>
                  <a:lnTo>
                    <a:pt x="112369" y="289737"/>
                  </a:lnTo>
                  <a:lnTo>
                    <a:pt x="0" y="289737"/>
                  </a:lnTo>
                  <a:lnTo>
                    <a:pt x="0" y="301853"/>
                  </a:lnTo>
                  <a:lnTo>
                    <a:pt x="112369" y="301853"/>
                  </a:lnTo>
                  <a:lnTo>
                    <a:pt x="112369" y="578472"/>
                  </a:lnTo>
                  <a:lnTo>
                    <a:pt x="59728" y="578472"/>
                  </a:lnTo>
                  <a:lnTo>
                    <a:pt x="59728" y="590588"/>
                  </a:lnTo>
                  <a:lnTo>
                    <a:pt x="177152" y="590588"/>
                  </a:lnTo>
                  <a:lnTo>
                    <a:pt x="177152" y="578472"/>
                  </a:lnTo>
                  <a:lnTo>
                    <a:pt x="124510" y="578472"/>
                  </a:lnTo>
                  <a:lnTo>
                    <a:pt x="124510" y="301853"/>
                  </a:lnTo>
                  <a:lnTo>
                    <a:pt x="236880" y="301853"/>
                  </a:lnTo>
                  <a:lnTo>
                    <a:pt x="236880" y="289737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3000883" y="335851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2992701" y="3350355"/>
              <a:ext cx="89535" cy="86995"/>
            </a:xfrm>
            <a:custGeom>
              <a:avLst/>
              <a:gdLst/>
              <a:ahLst/>
              <a:cxnLst/>
              <a:rect l="l" t="t" r="r" b="b"/>
              <a:pathLst>
                <a:path w="89535" h="86995">
                  <a:moveTo>
                    <a:pt x="47325" y="0"/>
                  </a:moveTo>
                  <a:lnTo>
                    <a:pt x="41926" y="0"/>
                  </a:lnTo>
                  <a:lnTo>
                    <a:pt x="0" y="83709"/>
                  </a:lnTo>
                  <a:lnTo>
                    <a:pt x="2024" y="86906"/>
                  </a:lnTo>
                  <a:lnTo>
                    <a:pt x="87228" y="86906"/>
                  </a:lnTo>
                  <a:lnTo>
                    <a:pt x="89252" y="83709"/>
                  </a:lnTo>
                  <a:lnTo>
                    <a:pt x="89168" y="83541"/>
                  </a:lnTo>
                  <a:lnTo>
                    <a:pt x="13581" y="83541"/>
                  </a:lnTo>
                  <a:lnTo>
                    <a:pt x="8182" y="74791"/>
                  </a:lnTo>
                  <a:lnTo>
                    <a:pt x="17968" y="74791"/>
                  </a:lnTo>
                  <a:lnTo>
                    <a:pt x="44626" y="21621"/>
                  </a:lnTo>
                  <a:lnTo>
                    <a:pt x="39227" y="10852"/>
                  </a:lnTo>
                  <a:lnTo>
                    <a:pt x="52761" y="10852"/>
                  </a:lnTo>
                  <a:lnTo>
                    <a:pt x="47325" y="0"/>
                  </a:lnTo>
                  <a:close/>
                </a:path>
                <a:path w="89535" h="86995">
                  <a:moveTo>
                    <a:pt x="17968" y="74791"/>
                  </a:moveTo>
                  <a:lnTo>
                    <a:pt x="8182" y="74791"/>
                  </a:lnTo>
                  <a:lnTo>
                    <a:pt x="13581" y="83541"/>
                  </a:lnTo>
                  <a:lnTo>
                    <a:pt x="17968" y="74791"/>
                  </a:lnTo>
                  <a:close/>
                </a:path>
                <a:path w="89535" h="86995">
                  <a:moveTo>
                    <a:pt x="71284" y="74791"/>
                  </a:moveTo>
                  <a:lnTo>
                    <a:pt x="17968" y="74791"/>
                  </a:lnTo>
                  <a:lnTo>
                    <a:pt x="13581" y="83541"/>
                  </a:lnTo>
                  <a:lnTo>
                    <a:pt x="75670" y="83541"/>
                  </a:lnTo>
                  <a:lnTo>
                    <a:pt x="71284" y="74791"/>
                  </a:lnTo>
                  <a:close/>
                </a:path>
                <a:path w="89535" h="86995">
                  <a:moveTo>
                    <a:pt x="52761" y="10852"/>
                  </a:moveTo>
                  <a:lnTo>
                    <a:pt x="50025" y="10852"/>
                  </a:lnTo>
                  <a:lnTo>
                    <a:pt x="44626" y="21621"/>
                  </a:lnTo>
                  <a:lnTo>
                    <a:pt x="75670" y="83541"/>
                  </a:lnTo>
                  <a:lnTo>
                    <a:pt x="81069" y="74791"/>
                  </a:lnTo>
                  <a:lnTo>
                    <a:pt x="84786" y="74791"/>
                  </a:lnTo>
                  <a:lnTo>
                    <a:pt x="52761" y="10852"/>
                  </a:lnTo>
                  <a:close/>
                </a:path>
                <a:path w="89535" h="86995">
                  <a:moveTo>
                    <a:pt x="84786" y="74791"/>
                  </a:moveTo>
                  <a:lnTo>
                    <a:pt x="81069" y="74791"/>
                  </a:lnTo>
                  <a:lnTo>
                    <a:pt x="75670" y="83541"/>
                  </a:lnTo>
                  <a:lnTo>
                    <a:pt x="89168" y="83541"/>
                  </a:lnTo>
                  <a:lnTo>
                    <a:pt x="84786" y="74791"/>
                  </a:lnTo>
                  <a:close/>
                </a:path>
                <a:path w="89535" h="86995">
                  <a:moveTo>
                    <a:pt x="50025" y="10852"/>
                  </a:moveTo>
                  <a:lnTo>
                    <a:pt x="39227" y="10852"/>
                  </a:lnTo>
                  <a:lnTo>
                    <a:pt x="44626" y="21621"/>
                  </a:lnTo>
                  <a:lnTo>
                    <a:pt x="50025" y="10852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3000883" y="392387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2992701" y="3915712"/>
              <a:ext cx="89535" cy="86995"/>
            </a:xfrm>
            <a:custGeom>
              <a:avLst/>
              <a:gdLst/>
              <a:ahLst/>
              <a:cxnLst/>
              <a:rect l="l" t="t" r="r" b="b"/>
              <a:pathLst>
                <a:path w="89535" h="86995">
                  <a:moveTo>
                    <a:pt x="47325" y="0"/>
                  </a:moveTo>
                  <a:lnTo>
                    <a:pt x="41926" y="0"/>
                  </a:lnTo>
                  <a:lnTo>
                    <a:pt x="0" y="83709"/>
                  </a:lnTo>
                  <a:lnTo>
                    <a:pt x="2024" y="86906"/>
                  </a:lnTo>
                  <a:lnTo>
                    <a:pt x="87228" y="86906"/>
                  </a:lnTo>
                  <a:lnTo>
                    <a:pt x="89252" y="83709"/>
                  </a:lnTo>
                  <a:lnTo>
                    <a:pt x="89168" y="83541"/>
                  </a:lnTo>
                  <a:lnTo>
                    <a:pt x="13581" y="83541"/>
                  </a:lnTo>
                  <a:lnTo>
                    <a:pt x="8182" y="74791"/>
                  </a:lnTo>
                  <a:lnTo>
                    <a:pt x="17968" y="74791"/>
                  </a:lnTo>
                  <a:lnTo>
                    <a:pt x="44626" y="21621"/>
                  </a:lnTo>
                  <a:lnTo>
                    <a:pt x="39227" y="10852"/>
                  </a:lnTo>
                  <a:lnTo>
                    <a:pt x="52761" y="10852"/>
                  </a:lnTo>
                  <a:lnTo>
                    <a:pt x="47325" y="0"/>
                  </a:lnTo>
                  <a:close/>
                </a:path>
                <a:path w="89535" h="86995">
                  <a:moveTo>
                    <a:pt x="17968" y="74791"/>
                  </a:moveTo>
                  <a:lnTo>
                    <a:pt x="8182" y="74791"/>
                  </a:lnTo>
                  <a:lnTo>
                    <a:pt x="13581" y="83541"/>
                  </a:lnTo>
                  <a:lnTo>
                    <a:pt x="17968" y="74791"/>
                  </a:lnTo>
                  <a:close/>
                </a:path>
                <a:path w="89535" h="86995">
                  <a:moveTo>
                    <a:pt x="71284" y="74791"/>
                  </a:moveTo>
                  <a:lnTo>
                    <a:pt x="17968" y="74791"/>
                  </a:lnTo>
                  <a:lnTo>
                    <a:pt x="13581" y="83541"/>
                  </a:lnTo>
                  <a:lnTo>
                    <a:pt x="75670" y="83541"/>
                  </a:lnTo>
                  <a:lnTo>
                    <a:pt x="71284" y="74791"/>
                  </a:lnTo>
                  <a:close/>
                </a:path>
                <a:path w="89535" h="86995">
                  <a:moveTo>
                    <a:pt x="52761" y="10852"/>
                  </a:moveTo>
                  <a:lnTo>
                    <a:pt x="50025" y="10852"/>
                  </a:lnTo>
                  <a:lnTo>
                    <a:pt x="44626" y="21621"/>
                  </a:lnTo>
                  <a:lnTo>
                    <a:pt x="75670" y="83541"/>
                  </a:lnTo>
                  <a:lnTo>
                    <a:pt x="81069" y="74791"/>
                  </a:lnTo>
                  <a:lnTo>
                    <a:pt x="84786" y="74791"/>
                  </a:lnTo>
                  <a:lnTo>
                    <a:pt x="52761" y="10852"/>
                  </a:lnTo>
                  <a:close/>
                </a:path>
                <a:path w="89535" h="86995">
                  <a:moveTo>
                    <a:pt x="84786" y="74791"/>
                  </a:moveTo>
                  <a:lnTo>
                    <a:pt x="81069" y="74791"/>
                  </a:lnTo>
                  <a:lnTo>
                    <a:pt x="75670" y="83541"/>
                  </a:lnTo>
                  <a:lnTo>
                    <a:pt x="89168" y="83541"/>
                  </a:lnTo>
                  <a:lnTo>
                    <a:pt x="84786" y="74791"/>
                  </a:lnTo>
                  <a:close/>
                </a:path>
                <a:path w="89535" h="86995">
                  <a:moveTo>
                    <a:pt x="50025" y="10852"/>
                  </a:moveTo>
                  <a:lnTo>
                    <a:pt x="39227" y="10852"/>
                  </a:lnTo>
                  <a:lnTo>
                    <a:pt x="44626" y="21621"/>
                  </a:lnTo>
                  <a:lnTo>
                    <a:pt x="50025" y="10852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3000883" y="374417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0" y="72688"/>
                  </a:lnTo>
                  <a:lnTo>
                    <a:pt x="72887" y="72688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2992701" y="3736009"/>
              <a:ext cx="89535" cy="86995"/>
            </a:xfrm>
            <a:custGeom>
              <a:avLst/>
              <a:gdLst/>
              <a:ahLst/>
              <a:cxnLst/>
              <a:rect l="l" t="t" r="r" b="b"/>
              <a:pathLst>
                <a:path w="89535" h="86995">
                  <a:moveTo>
                    <a:pt x="47325" y="0"/>
                  </a:moveTo>
                  <a:lnTo>
                    <a:pt x="41926" y="0"/>
                  </a:lnTo>
                  <a:lnTo>
                    <a:pt x="0" y="83709"/>
                  </a:lnTo>
                  <a:lnTo>
                    <a:pt x="2024" y="86906"/>
                  </a:lnTo>
                  <a:lnTo>
                    <a:pt x="87228" y="86906"/>
                  </a:lnTo>
                  <a:lnTo>
                    <a:pt x="89252" y="83709"/>
                  </a:lnTo>
                  <a:lnTo>
                    <a:pt x="89168" y="83541"/>
                  </a:lnTo>
                  <a:lnTo>
                    <a:pt x="13581" y="83541"/>
                  </a:lnTo>
                  <a:lnTo>
                    <a:pt x="8182" y="74791"/>
                  </a:lnTo>
                  <a:lnTo>
                    <a:pt x="17968" y="74791"/>
                  </a:lnTo>
                  <a:lnTo>
                    <a:pt x="44626" y="21621"/>
                  </a:lnTo>
                  <a:lnTo>
                    <a:pt x="39227" y="10852"/>
                  </a:lnTo>
                  <a:lnTo>
                    <a:pt x="52761" y="10852"/>
                  </a:lnTo>
                  <a:lnTo>
                    <a:pt x="47325" y="0"/>
                  </a:lnTo>
                  <a:close/>
                </a:path>
                <a:path w="89535" h="86995">
                  <a:moveTo>
                    <a:pt x="17968" y="74791"/>
                  </a:moveTo>
                  <a:lnTo>
                    <a:pt x="8182" y="74791"/>
                  </a:lnTo>
                  <a:lnTo>
                    <a:pt x="13581" y="83541"/>
                  </a:lnTo>
                  <a:lnTo>
                    <a:pt x="17968" y="74791"/>
                  </a:lnTo>
                  <a:close/>
                </a:path>
                <a:path w="89535" h="86995">
                  <a:moveTo>
                    <a:pt x="71284" y="74791"/>
                  </a:moveTo>
                  <a:lnTo>
                    <a:pt x="17968" y="74791"/>
                  </a:lnTo>
                  <a:lnTo>
                    <a:pt x="13581" y="83541"/>
                  </a:lnTo>
                  <a:lnTo>
                    <a:pt x="75670" y="83541"/>
                  </a:lnTo>
                  <a:lnTo>
                    <a:pt x="71284" y="74791"/>
                  </a:lnTo>
                  <a:close/>
                </a:path>
                <a:path w="89535" h="86995">
                  <a:moveTo>
                    <a:pt x="52761" y="10852"/>
                  </a:moveTo>
                  <a:lnTo>
                    <a:pt x="50025" y="10852"/>
                  </a:lnTo>
                  <a:lnTo>
                    <a:pt x="44626" y="21621"/>
                  </a:lnTo>
                  <a:lnTo>
                    <a:pt x="75670" y="83541"/>
                  </a:lnTo>
                  <a:lnTo>
                    <a:pt x="81069" y="74791"/>
                  </a:lnTo>
                  <a:lnTo>
                    <a:pt x="84786" y="74791"/>
                  </a:lnTo>
                  <a:lnTo>
                    <a:pt x="52761" y="10852"/>
                  </a:lnTo>
                  <a:close/>
                </a:path>
                <a:path w="89535" h="86995">
                  <a:moveTo>
                    <a:pt x="84786" y="74791"/>
                  </a:moveTo>
                  <a:lnTo>
                    <a:pt x="81069" y="74791"/>
                  </a:lnTo>
                  <a:lnTo>
                    <a:pt x="75670" y="83541"/>
                  </a:lnTo>
                  <a:lnTo>
                    <a:pt x="89168" y="83541"/>
                  </a:lnTo>
                  <a:lnTo>
                    <a:pt x="84786" y="74791"/>
                  </a:lnTo>
                  <a:close/>
                </a:path>
                <a:path w="89535" h="86995">
                  <a:moveTo>
                    <a:pt x="50025" y="10852"/>
                  </a:moveTo>
                  <a:lnTo>
                    <a:pt x="39227" y="10852"/>
                  </a:lnTo>
                  <a:lnTo>
                    <a:pt x="44626" y="21621"/>
                  </a:lnTo>
                  <a:lnTo>
                    <a:pt x="50025" y="10852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2563558" y="3301987"/>
              <a:ext cx="237490" cy="739140"/>
            </a:xfrm>
            <a:custGeom>
              <a:avLst/>
              <a:gdLst/>
              <a:ahLst/>
              <a:cxnLst/>
              <a:rect l="l" t="t" r="r" b="b"/>
              <a:pathLst>
                <a:path w="237489" h="739139">
                  <a:moveTo>
                    <a:pt x="236880" y="363448"/>
                  </a:moveTo>
                  <a:lnTo>
                    <a:pt x="124510" y="363448"/>
                  </a:lnTo>
                  <a:lnTo>
                    <a:pt x="124510" y="12115"/>
                  </a:lnTo>
                  <a:lnTo>
                    <a:pt x="177152" y="12115"/>
                  </a:lnTo>
                  <a:lnTo>
                    <a:pt x="177152" y="0"/>
                  </a:lnTo>
                  <a:lnTo>
                    <a:pt x="59728" y="0"/>
                  </a:lnTo>
                  <a:lnTo>
                    <a:pt x="59728" y="12115"/>
                  </a:lnTo>
                  <a:lnTo>
                    <a:pt x="112369" y="12115"/>
                  </a:lnTo>
                  <a:lnTo>
                    <a:pt x="112369" y="363448"/>
                  </a:lnTo>
                  <a:lnTo>
                    <a:pt x="0" y="363448"/>
                  </a:lnTo>
                  <a:lnTo>
                    <a:pt x="0" y="375551"/>
                  </a:lnTo>
                  <a:lnTo>
                    <a:pt x="112369" y="375551"/>
                  </a:lnTo>
                  <a:lnTo>
                    <a:pt x="112369" y="726884"/>
                  </a:lnTo>
                  <a:lnTo>
                    <a:pt x="59728" y="726884"/>
                  </a:lnTo>
                  <a:lnTo>
                    <a:pt x="59728" y="739000"/>
                  </a:lnTo>
                  <a:lnTo>
                    <a:pt x="177152" y="739000"/>
                  </a:lnTo>
                  <a:lnTo>
                    <a:pt x="177152" y="726884"/>
                  </a:lnTo>
                  <a:lnTo>
                    <a:pt x="124510" y="726884"/>
                  </a:lnTo>
                  <a:lnTo>
                    <a:pt x="124510" y="375551"/>
                  </a:lnTo>
                  <a:lnTo>
                    <a:pt x="236880" y="375551"/>
                  </a:lnTo>
                  <a:lnTo>
                    <a:pt x="236880" y="363448"/>
                  </a:lnTo>
                  <a:close/>
                </a:path>
              </a:pathLst>
            </a:custGeom>
            <a:solidFill>
              <a:srgbClr val="054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2645559" y="33615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2645559" y="33615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2691113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2691113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2704274" y="391781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704274" y="391781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2645559" y="361191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2645559" y="361191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2625313" y="392286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2625313" y="392286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2651633" y="390973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2651633" y="390973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2658719" y="382190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2658719" y="382190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2658719" y="327068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2658719" y="327068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2598992" y="393194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2598992" y="393194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572672" y="39289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2572672" y="39289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2585832" y="39289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2585832" y="39289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2664793" y="389459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2664793" y="389459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658719" y="306574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658719" y="306574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2638473" y="39036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2638473" y="390368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2718446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2718446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2645559" y="308795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2645559" y="308795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2632399" y="316266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2632399" y="316266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2612152" y="38925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2612152" y="38925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2638473" y="296983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2638473" y="296983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2651633" y="301930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2651633" y="301930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2645559" y="376436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2645559" y="376436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2677953" y="391478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2677953" y="391478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2632399" y="380979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2632399" y="380979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2632399" y="32848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2632399" y="32848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887" y="0"/>
                  </a:lnTo>
                  <a:lnTo>
                    <a:pt x="36443" y="726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2208225" y="3213150"/>
              <a:ext cx="237490" cy="495300"/>
            </a:xfrm>
            <a:custGeom>
              <a:avLst/>
              <a:gdLst/>
              <a:ahLst/>
              <a:cxnLst/>
              <a:rect l="l" t="t" r="r" b="b"/>
              <a:pathLst>
                <a:path w="237489" h="495300">
                  <a:moveTo>
                    <a:pt x="64795" y="342239"/>
                  </a:moveTo>
                  <a:lnTo>
                    <a:pt x="0" y="342239"/>
                  </a:lnTo>
                  <a:lnTo>
                    <a:pt x="0" y="354355"/>
                  </a:lnTo>
                  <a:lnTo>
                    <a:pt x="64795" y="354355"/>
                  </a:lnTo>
                  <a:lnTo>
                    <a:pt x="64795" y="342239"/>
                  </a:lnTo>
                  <a:close/>
                </a:path>
                <a:path w="237489" h="495300">
                  <a:moveTo>
                    <a:pt x="64795" y="0"/>
                  </a:moveTo>
                  <a:lnTo>
                    <a:pt x="59728" y="0"/>
                  </a:lnTo>
                  <a:lnTo>
                    <a:pt x="59728" y="12103"/>
                  </a:lnTo>
                  <a:lnTo>
                    <a:pt x="64795" y="12103"/>
                  </a:lnTo>
                  <a:lnTo>
                    <a:pt x="64795" y="0"/>
                  </a:lnTo>
                  <a:close/>
                </a:path>
                <a:path w="237489" h="495300">
                  <a:moveTo>
                    <a:pt x="124523" y="489635"/>
                  </a:moveTo>
                  <a:lnTo>
                    <a:pt x="112369" y="489635"/>
                  </a:lnTo>
                  <a:lnTo>
                    <a:pt x="112369" y="494677"/>
                  </a:lnTo>
                  <a:lnTo>
                    <a:pt x="124523" y="494677"/>
                  </a:lnTo>
                  <a:lnTo>
                    <a:pt x="124523" y="489635"/>
                  </a:lnTo>
                  <a:close/>
                </a:path>
                <a:path w="237489" h="495300">
                  <a:moveTo>
                    <a:pt x="124523" y="267525"/>
                  </a:moveTo>
                  <a:lnTo>
                    <a:pt x="112369" y="267525"/>
                  </a:lnTo>
                  <a:lnTo>
                    <a:pt x="112369" y="269544"/>
                  </a:lnTo>
                  <a:lnTo>
                    <a:pt x="124523" y="269544"/>
                  </a:lnTo>
                  <a:lnTo>
                    <a:pt x="124523" y="267525"/>
                  </a:lnTo>
                  <a:close/>
                </a:path>
                <a:path w="237489" h="495300">
                  <a:moveTo>
                    <a:pt x="177165" y="0"/>
                  </a:moveTo>
                  <a:lnTo>
                    <a:pt x="171081" y="0"/>
                  </a:lnTo>
                  <a:lnTo>
                    <a:pt x="171081" y="12103"/>
                  </a:lnTo>
                  <a:lnTo>
                    <a:pt x="177165" y="12103"/>
                  </a:lnTo>
                  <a:lnTo>
                    <a:pt x="177165" y="0"/>
                  </a:lnTo>
                  <a:close/>
                </a:path>
                <a:path w="237489" h="495300">
                  <a:moveTo>
                    <a:pt x="236893" y="342239"/>
                  </a:moveTo>
                  <a:lnTo>
                    <a:pt x="204495" y="342239"/>
                  </a:lnTo>
                  <a:lnTo>
                    <a:pt x="204495" y="354355"/>
                  </a:lnTo>
                  <a:lnTo>
                    <a:pt x="236893" y="354355"/>
                  </a:lnTo>
                  <a:lnTo>
                    <a:pt x="236893" y="342239"/>
                  </a:lnTo>
                  <a:close/>
                </a:path>
              </a:pathLst>
            </a:custGeom>
            <a:solidFill>
              <a:srgbClr val="570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2290235" y="304555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2290235" y="304555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2284161" y="296074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2284161" y="296074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2279099" y="312530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2279099" y="312530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2284161" y="358566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2284161" y="358566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2284161" y="380676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2284161" y="380676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2261890" y="34826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2261890" y="34826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2312506" y="308492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2312506" y="308492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2350974" y="38925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2350974" y="38925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2295296" y="371691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2295296" y="371691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2317567" y="38925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2317567" y="38925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2239619" y="357860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2239619" y="357860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2279099" y="37078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2279099" y="37078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2306432" y="38653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2306432" y="38653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2317567" y="333731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2317567" y="333731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2273025" y="317477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2273025" y="317477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2250754" y="356648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2250754" y="356648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2339838" y="38360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2339838" y="38360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2306432" y="317578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2306432" y="317578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2261890" y="376335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2261890" y="376335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2250754" y="38259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2250754" y="38259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2284161" y="386935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2284161" y="386935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2317567" y="373205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2317567" y="373205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2273025" y="390771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2273025" y="390771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2228483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2228483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2317567" y="356648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" name="object 222" descr=""/>
            <p:cNvSpPr/>
            <p:nvPr/>
          </p:nvSpPr>
          <p:spPr>
            <a:xfrm>
              <a:off x="2317567" y="356648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2290235" y="36149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2290235" y="36149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2261890" y="335548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2261890" y="335548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2363122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2363122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2273025" y="338173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2273025" y="338173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2306432" y="351096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2306432" y="351096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 descr=""/>
            <p:cNvSpPr/>
            <p:nvPr/>
          </p:nvSpPr>
          <p:spPr>
            <a:xfrm>
              <a:off x="2267964" y="308896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 descr=""/>
            <p:cNvSpPr/>
            <p:nvPr/>
          </p:nvSpPr>
          <p:spPr>
            <a:xfrm>
              <a:off x="2267964" y="308896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2295296" y="356749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2295296" y="356749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2284161" y="340798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 descr=""/>
            <p:cNvSpPr/>
            <p:nvPr/>
          </p:nvSpPr>
          <p:spPr>
            <a:xfrm>
              <a:off x="2284161" y="340798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2261890" y="385219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2261890" y="385219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2239619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2239619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2284161" y="32434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2284161" y="32434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2295296" y="299507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2295296" y="299507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2301370" y="363008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2301370" y="363008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9" name="object 249" descr=""/>
            <p:cNvSpPr/>
            <p:nvPr/>
          </p:nvSpPr>
          <p:spPr>
            <a:xfrm>
              <a:off x="2328703" y="354831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2328703" y="3548314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2339838" y="351197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" name="object 252" descr=""/>
            <p:cNvSpPr/>
            <p:nvPr/>
          </p:nvSpPr>
          <p:spPr>
            <a:xfrm>
              <a:off x="2339838" y="351197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2217348" y="391276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2217348" y="391276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2328703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2328703" y="393295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7" name="object 257" descr=""/>
            <p:cNvSpPr/>
            <p:nvPr/>
          </p:nvSpPr>
          <p:spPr>
            <a:xfrm>
              <a:off x="2273025" y="378859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" name="object 258" descr=""/>
            <p:cNvSpPr/>
            <p:nvPr/>
          </p:nvSpPr>
          <p:spPr>
            <a:xfrm>
              <a:off x="2273025" y="378859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2306432" y="38239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2306432" y="38239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2301370" y="308290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2301370" y="308290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2295296" y="340495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2295296" y="340495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2284161" y="26518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2284161" y="265182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2295296" y="388449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2295296" y="388449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9" name="object 269" descr=""/>
            <p:cNvSpPr/>
            <p:nvPr/>
          </p:nvSpPr>
          <p:spPr>
            <a:xfrm>
              <a:off x="2273025" y="353014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2273025" y="353014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 descr=""/>
            <p:cNvSpPr/>
            <p:nvPr/>
          </p:nvSpPr>
          <p:spPr>
            <a:xfrm>
              <a:off x="2295296" y="263364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2295296" y="263364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 descr=""/>
            <p:cNvSpPr/>
            <p:nvPr/>
          </p:nvSpPr>
          <p:spPr>
            <a:xfrm>
              <a:off x="2295296" y="327270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2295296" y="327270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2306432" y="339788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0" y="72688"/>
                  </a:lnTo>
                  <a:lnTo>
                    <a:pt x="72887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2306432" y="339788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688"/>
                  </a:moveTo>
                  <a:lnTo>
                    <a:pt x="72887" y="72688"/>
                  </a:lnTo>
                  <a:lnTo>
                    <a:pt x="72887" y="0"/>
                  </a:lnTo>
                  <a:lnTo>
                    <a:pt x="0" y="0"/>
                  </a:lnTo>
                  <a:lnTo>
                    <a:pt x="0" y="72688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1852904" y="2981959"/>
              <a:ext cx="237490" cy="1137920"/>
            </a:xfrm>
            <a:custGeom>
              <a:avLst/>
              <a:gdLst/>
              <a:ahLst/>
              <a:cxnLst/>
              <a:rect l="l" t="t" r="r" b="b"/>
              <a:pathLst>
                <a:path w="237489" h="1137920">
                  <a:moveTo>
                    <a:pt x="236880" y="563333"/>
                  </a:moveTo>
                  <a:lnTo>
                    <a:pt x="124523" y="563333"/>
                  </a:lnTo>
                  <a:lnTo>
                    <a:pt x="124523" y="12115"/>
                  </a:lnTo>
                  <a:lnTo>
                    <a:pt x="177152" y="12115"/>
                  </a:lnTo>
                  <a:lnTo>
                    <a:pt x="177152" y="0"/>
                  </a:lnTo>
                  <a:lnTo>
                    <a:pt x="59728" y="0"/>
                  </a:lnTo>
                  <a:lnTo>
                    <a:pt x="59728" y="12115"/>
                  </a:lnTo>
                  <a:lnTo>
                    <a:pt x="112369" y="12115"/>
                  </a:lnTo>
                  <a:lnTo>
                    <a:pt x="112369" y="563333"/>
                  </a:lnTo>
                  <a:lnTo>
                    <a:pt x="0" y="563333"/>
                  </a:lnTo>
                  <a:lnTo>
                    <a:pt x="0" y="575449"/>
                  </a:lnTo>
                  <a:lnTo>
                    <a:pt x="112369" y="575449"/>
                  </a:lnTo>
                  <a:lnTo>
                    <a:pt x="112369" y="1125664"/>
                  </a:lnTo>
                  <a:lnTo>
                    <a:pt x="59728" y="1125664"/>
                  </a:lnTo>
                  <a:lnTo>
                    <a:pt x="59728" y="1137780"/>
                  </a:lnTo>
                  <a:lnTo>
                    <a:pt x="177152" y="1137780"/>
                  </a:lnTo>
                  <a:lnTo>
                    <a:pt x="177152" y="1125664"/>
                  </a:lnTo>
                  <a:lnTo>
                    <a:pt x="124523" y="1125664"/>
                  </a:lnTo>
                  <a:lnTo>
                    <a:pt x="124523" y="575449"/>
                  </a:lnTo>
                  <a:lnTo>
                    <a:pt x="236880" y="575449"/>
                  </a:lnTo>
                  <a:lnTo>
                    <a:pt x="236880" y="563333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1898467" y="385825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1898467" y="385825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1934911" y="351499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1934911" y="351499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1971354" y="34877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1971354" y="348774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1971354" y="39188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1971354" y="391882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1934911" y="300718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1934911" y="300718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1934911" y="387541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1934911" y="387541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2007798" y="392690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2007798" y="392690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1953132" y="370681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1953132" y="370681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1916689" y="36936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1916689" y="36936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6" name="object 29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34321" y="1718392"/>
              <a:ext cx="74066" cy="73868"/>
            </a:xfrm>
            <a:prstGeom prst="rect">
              <a:avLst/>
            </a:prstGeom>
          </p:spPr>
        </p:pic>
        <p:sp>
          <p:nvSpPr>
            <p:cNvPr id="297" name="object 297" descr=""/>
            <p:cNvSpPr/>
            <p:nvPr/>
          </p:nvSpPr>
          <p:spPr>
            <a:xfrm>
              <a:off x="1880245" y="376436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1880245" y="376436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1898467" y="34826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1898467" y="34826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1989576" y="372700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1989576" y="372700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3" name="object 30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34321" y="3207501"/>
              <a:ext cx="74066" cy="73868"/>
            </a:xfrm>
            <a:prstGeom prst="rect">
              <a:avLst/>
            </a:prstGeom>
          </p:spPr>
        </p:pic>
        <p:sp>
          <p:nvSpPr>
            <p:cNvPr id="304" name="object 304" descr=""/>
            <p:cNvSpPr/>
            <p:nvPr/>
          </p:nvSpPr>
          <p:spPr>
            <a:xfrm>
              <a:off x="1862023" y="38309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36443" y="0"/>
                  </a:moveTo>
                  <a:lnTo>
                    <a:pt x="22243" y="2863"/>
                  </a:lnTo>
                  <a:lnTo>
                    <a:pt x="10660" y="10663"/>
                  </a:lnTo>
                  <a:lnTo>
                    <a:pt x="2859" y="22218"/>
                  </a:lnTo>
                  <a:lnTo>
                    <a:pt x="0" y="36344"/>
                  </a:lnTo>
                  <a:lnTo>
                    <a:pt x="2859" y="50505"/>
                  </a:lnTo>
                  <a:lnTo>
                    <a:pt x="10660" y="62056"/>
                  </a:lnTo>
                  <a:lnTo>
                    <a:pt x="22243" y="69837"/>
                  </a:lnTo>
                  <a:lnTo>
                    <a:pt x="36443" y="72688"/>
                  </a:lnTo>
                  <a:lnTo>
                    <a:pt x="50643" y="69837"/>
                  </a:lnTo>
                  <a:lnTo>
                    <a:pt x="62226" y="62056"/>
                  </a:lnTo>
                  <a:lnTo>
                    <a:pt x="70028" y="50505"/>
                  </a:lnTo>
                  <a:lnTo>
                    <a:pt x="72887" y="36344"/>
                  </a:lnTo>
                  <a:lnTo>
                    <a:pt x="70028" y="22218"/>
                  </a:lnTo>
                  <a:lnTo>
                    <a:pt x="62226" y="10663"/>
                  </a:lnTo>
                  <a:lnTo>
                    <a:pt x="50643" y="2863"/>
                  </a:lnTo>
                  <a:lnTo>
                    <a:pt x="36443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1862023" y="3830992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36344"/>
                  </a:moveTo>
                  <a:lnTo>
                    <a:pt x="70028" y="50505"/>
                  </a:lnTo>
                  <a:lnTo>
                    <a:pt x="62226" y="62056"/>
                  </a:lnTo>
                  <a:lnTo>
                    <a:pt x="50643" y="69837"/>
                  </a:lnTo>
                  <a:lnTo>
                    <a:pt x="36443" y="72688"/>
                  </a:lnTo>
                  <a:lnTo>
                    <a:pt x="22243" y="69837"/>
                  </a:lnTo>
                  <a:lnTo>
                    <a:pt x="10660" y="62056"/>
                  </a:lnTo>
                  <a:lnTo>
                    <a:pt x="2859" y="50505"/>
                  </a:lnTo>
                  <a:lnTo>
                    <a:pt x="0" y="36344"/>
                  </a:lnTo>
                  <a:lnTo>
                    <a:pt x="2859" y="22218"/>
                  </a:lnTo>
                  <a:lnTo>
                    <a:pt x="10660" y="10663"/>
                  </a:lnTo>
                  <a:lnTo>
                    <a:pt x="22243" y="2863"/>
                  </a:lnTo>
                  <a:lnTo>
                    <a:pt x="36443" y="0"/>
                  </a:lnTo>
                  <a:lnTo>
                    <a:pt x="50643" y="2863"/>
                  </a:lnTo>
                  <a:lnTo>
                    <a:pt x="62226" y="10663"/>
                  </a:lnTo>
                  <a:lnTo>
                    <a:pt x="70028" y="22218"/>
                  </a:lnTo>
                  <a:lnTo>
                    <a:pt x="72887" y="36344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1497584" y="2785084"/>
              <a:ext cx="237490" cy="1153160"/>
            </a:xfrm>
            <a:custGeom>
              <a:avLst/>
              <a:gdLst/>
              <a:ahLst/>
              <a:cxnLst/>
              <a:rect l="l" t="t" r="r" b="b"/>
              <a:pathLst>
                <a:path w="237489" h="1153160">
                  <a:moveTo>
                    <a:pt x="236880" y="570407"/>
                  </a:moveTo>
                  <a:lnTo>
                    <a:pt x="124510" y="570407"/>
                  </a:lnTo>
                  <a:lnTo>
                    <a:pt x="124510" y="12115"/>
                  </a:lnTo>
                  <a:lnTo>
                    <a:pt x="177152" y="12115"/>
                  </a:lnTo>
                  <a:lnTo>
                    <a:pt x="177152" y="0"/>
                  </a:lnTo>
                  <a:lnTo>
                    <a:pt x="59728" y="0"/>
                  </a:lnTo>
                  <a:lnTo>
                    <a:pt x="59728" y="12115"/>
                  </a:lnTo>
                  <a:lnTo>
                    <a:pt x="112369" y="12115"/>
                  </a:lnTo>
                  <a:lnTo>
                    <a:pt x="112369" y="570407"/>
                  </a:lnTo>
                  <a:lnTo>
                    <a:pt x="0" y="570407"/>
                  </a:lnTo>
                  <a:lnTo>
                    <a:pt x="0" y="582523"/>
                  </a:lnTo>
                  <a:lnTo>
                    <a:pt x="112369" y="582523"/>
                  </a:lnTo>
                  <a:lnTo>
                    <a:pt x="112369" y="1140815"/>
                  </a:lnTo>
                  <a:lnTo>
                    <a:pt x="59728" y="1140815"/>
                  </a:lnTo>
                  <a:lnTo>
                    <a:pt x="59728" y="1152931"/>
                  </a:lnTo>
                  <a:lnTo>
                    <a:pt x="177152" y="1152931"/>
                  </a:lnTo>
                  <a:lnTo>
                    <a:pt x="177152" y="1140815"/>
                  </a:lnTo>
                  <a:lnTo>
                    <a:pt x="124510" y="1140815"/>
                  </a:lnTo>
                  <a:lnTo>
                    <a:pt x="124510" y="582523"/>
                  </a:lnTo>
                  <a:lnTo>
                    <a:pt x="236880" y="582523"/>
                  </a:lnTo>
                  <a:lnTo>
                    <a:pt x="236880" y="570407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7" name="object 30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1403" y="3444329"/>
              <a:ext cx="89252" cy="86990"/>
            </a:xfrm>
            <a:prstGeom prst="rect">
              <a:avLst/>
            </a:prstGeom>
          </p:spPr>
        </p:pic>
        <p:sp>
          <p:nvSpPr>
            <p:cNvPr id="308" name="object 308" descr=""/>
            <p:cNvSpPr/>
            <p:nvPr/>
          </p:nvSpPr>
          <p:spPr>
            <a:xfrm>
              <a:off x="1652473" y="393093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1644290" y="3924882"/>
              <a:ext cx="89535" cy="86995"/>
            </a:xfrm>
            <a:custGeom>
              <a:avLst/>
              <a:gdLst/>
              <a:ahLst/>
              <a:cxnLst/>
              <a:rect l="l" t="t" r="r" b="b"/>
              <a:pathLst>
                <a:path w="89535" h="86995">
                  <a:moveTo>
                    <a:pt x="87228" y="0"/>
                  </a:moveTo>
                  <a:lnTo>
                    <a:pt x="2024" y="0"/>
                  </a:lnTo>
                  <a:lnTo>
                    <a:pt x="0" y="3281"/>
                  </a:lnTo>
                  <a:lnTo>
                    <a:pt x="41926" y="86990"/>
                  </a:lnTo>
                  <a:lnTo>
                    <a:pt x="47325" y="86990"/>
                  </a:lnTo>
                  <a:lnTo>
                    <a:pt x="52803" y="76053"/>
                  </a:lnTo>
                  <a:lnTo>
                    <a:pt x="39227" y="76053"/>
                  </a:lnTo>
                  <a:lnTo>
                    <a:pt x="44626" y="65285"/>
                  </a:lnTo>
                  <a:lnTo>
                    <a:pt x="17968" y="12114"/>
                  </a:lnTo>
                  <a:lnTo>
                    <a:pt x="8182" y="12114"/>
                  </a:lnTo>
                  <a:lnTo>
                    <a:pt x="13581" y="3365"/>
                  </a:lnTo>
                  <a:lnTo>
                    <a:pt x="89210" y="3365"/>
                  </a:lnTo>
                  <a:lnTo>
                    <a:pt x="87228" y="0"/>
                  </a:lnTo>
                  <a:close/>
                </a:path>
                <a:path w="89535" h="86995">
                  <a:moveTo>
                    <a:pt x="44626" y="65285"/>
                  </a:moveTo>
                  <a:lnTo>
                    <a:pt x="39227" y="76053"/>
                  </a:lnTo>
                  <a:lnTo>
                    <a:pt x="50025" y="76053"/>
                  </a:lnTo>
                  <a:lnTo>
                    <a:pt x="44626" y="65285"/>
                  </a:lnTo>
                  <a:close/>
                </a:path>
                <a:path w="89535" h="86995">
                  <a:moveTo>
                    <a:pt x="75670" y="3365"/>
                  </a:moveTo>
                  <a:lnTo>
                    <a:pt x="44626" y="65285"/>
                  </a:lnTo>
                  <a:lnTo>
                    <a:pt x="50025" y="76053"/>
                  </a:lnTo>
                  <a:lnTo>
                    <a:pt x="52803" y="76053"/>
                  </a:lnTo>
                  <a:lnTo>
                    <a:pt x="84828" y="12114"/>
                  </a:lnTo>
                  <a:lnTo>
                    <a:pt x="81069" y="12114"/>
                  </a:lnTo>
                  <a:lnTo>
                    <a:pt x="75670" y="3365"/>
                  </a:lnTo>
                  <a:close/>
                </a:path>
                <a:path w="89535" h="86995">
                  <a:moveTo>
                    <a:pt x="13581" y="3365"/>
                  </a:moveTo>
                  <a:lnTo>
                    <a:pt x="8182" y="12114"/>
                  </a:lnTo>
                  <a:lnTo>
                    <a:pt x="17968" y="12114"/>
                  </a:lnTo>
                  <a:lnTo>
                    <a:pt x="13581" y="3365"/>
                  </a:lnTo>
                  <a:close/>
                </a:path>
                <a:path w="89535" h="86995">
                  <a:moveTo>
                    <a:pt x="75670" y="3365"/>
                  </a:moveTo>
                  <a:lnTo>
                    <a:pt x="13581" y="3365"/>
                  </a:lnTo>
                  <a:lnTo>
                    <a:pt x="17968" y="12114"/>
                  </a:lnTo>
                  <a:lnTo>
                    <a:pt x="71284" y="12114"/>
                  </a:lnTo>
                  <a:lnTo>
                    <a:pt x="75670" y="3365"/>
                  </a:lnTo>
                  <a:close/>
                </a:path>
                <a:path w="89535" h="86995">
                  <a:moveTo>
                    <a:pt x="89210" y="3365"/>
                  </a:moveTo>
                  <a:lnTo>
                    <a:pt x="75670" y="3365"/>
                  </a:lnTo>
                  <a:lnTo>
                    <a:pt x="81069" y="12114"/>
                  </a:lnTo>
                  <a:lnTo>
                    <a:pt x="84828" y="12114"/>
                  </a:lnTo>
                  <a:lnTo>
                    <a:pt x="89210" y="3365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0" name="object 31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1403" y="3595764"/>
              <a:ext cx="89252" cy="86990"/>
            </a:xfrm>
            <a:prstGeom prst="rect">
              <a:avLst/>
            </a:prstGeom>
          </p:spPr>
        </p:pic>
        <p:sp>
          <p:nvSpPr>
            <p:cNvPr id="311" name="object 311" descr=""/>
            <p:cNvSpPr/>
            <p:nvPr/>
          </p:nvSpPr>
          <p:spPr>
            <a:xfrm>
              <a:off x="1506699" y="390469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1498516" y="3898633"/>
              <a:ext cx="89535" cy="86995"/>
            </a:xfrm>
            <a:custGeom>
              <a:avLst/>
              <a:gdLst/>
              <a:ahLst/>
              <a:cxnLst/>
              <a:rect l="l" t="t" r="r" b="b"/>
              <a:pathLst>
                <a:path w="89534" h="86995">
                  <a:moveTo>
                    <a:pt x="87228" y="0"/>
                  </a:moveTo>
                  <a:lnTo>
                    <a:pt x="2024" y="0"/>
                  </a:lnTo>
                  <a:lnTo>
                    <a:pt x="0" y="3281"/>
                  </a:lnTo>
                  <a:lnTo>
                    <a:pt x="41926" y="86990"/>
                  </a:lnTo>
                  <a:lnTo>
                    <a:pt x="47325" y="86990"/>
                  </a:lnTo>
                  <a:lnTo>
                    <a:pt x="52803" y="76053"/>
                  </a:lnTo>
                  <a:lnTo>
                    <a:pt x="39227" y="76053"/>
                  </a:lnTo>
                  <a:lnTo>
                    <a:pt x="44626" y="65285"/>
                  </a:lnTo>
                  <a:lnTo>
                    <a:pt x="17968" y="12114"/>
                  </a:lnTo>
                  <a:lnTo>
                    <a:pt x="8182" y="12114"/>
                  </a:lnTo>
                  <a:lnTo>
                    <a:pt x="13581" y="3365"/>
                  </a:lnTo>
                  <a:lnTo>
                    <a:pt x="89210" y="3365"/>
                  </a:lnTo>
                  <a:lnTo>
                    <a:pt x="87228" y="0"/>
                  </a:lnTo>
                  <a:close/>
                </a:path>
                <a:path w="89534" h="86995">
                  <a:moveTo>
                    <a:pt x="44626" y="65285"/>
                  </a:moveTo>
                  <a:lnTo>
                    <a:pt x="39227" y="76053"/>
                  </a:lnTo>
                  <a:lnTo>
                    <a:pt x="50025" y="76053"/>
                  </a:lnTo>
                  <a:lnTo>
                    <a:pt x="44626" y="65285"/>
                  </a:lnTo>
                  <a:close/>
                </a:path>
                <a:path w="89534" h="86995">
                  <a:moveTo>
                    <a:pt x="75670" y="3365"/>
                  </a:moveTo>
                  <a:lnTo>
                    <a:pt x="44626" y="65285"/>
                  </a:lnTo>
                  <a:lnTo>
                    <a:pt x="50025" y="76053"/>
                  </a:lnTo>
                  <a:lnTo>
                    <a:pt x="52803" y="76053"/>
                  </a:lnTo>
                  <a:lnTo>
                    <a:pt x="84828" y="12114"/>
                  </a:lnTo>
                  <a:lnTo>
                    <a:pt x="81069" y="12114"/>
                  </a:lnTo>
                  <a:lnTo>
                    <a:pt x="75670" y="3365"/>
                  </a:lnTo>
                  <a:close/>
                </a:path>
                <a:path w="89534" h="86995">
                  <a:moveTo>
                    <a:pt x="13581" y="3365"/>
                  </a:moveTo>
                  <a:lnTo>
                    <a:pt x="8182" y="12114"/>
                  </a:lnTo>
                  <a:lnTo>
                    <a:pt x="17968" y="12114"/>
                  </a:lnTo>
                  <a:lnTo>
                    <a:pt x="13581" y="3365"/>
                  </a:lnTo>
                  <a:close/>
                </a:path>
                <a:path w="89534" h="86995">
                  <a:moveTo>
                    <a:pt x="75670" y="3365"/>
                  </a:moveTo>
                  <a:lnTo>
                    <a:pt x="13581" y="3365"/>
                  </a:lnTo>
                  <a:lnTo>
                    <a:pt x="17968" y="12114"/>
                  </a:lnTo>
                  <a:lnTo>
                    <a:pt x="71284" y="12114"/>
                  </a:lnTo>
                  <a:lnTo>
                    <a:pt x="75670" y="3365"/>
                  </a:lnTo>
                  <a:close/>
                </a:path>
                <a:path w="89534" h="86995">
                  <a:moveTo>
                    <a:pt x="89210" y="3365"/>
                  </a:moveTo>
                  <a:lnTo>
                    <a:pt x="75670" y="3365"/>
                  </a:lnTo>
                  <a:lnTo>
                    <a:pt x="81069" y="12114"/>
                  </a:lnTo>
                  <a:lnTo>
                    <a:pt x="84828" y="12114"/>
                  </a:lnTo>
                  <a:lnTo>
                    <a:pt x="89210" y="3365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3" name="object 3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1403" y="2594275"/>
              <a:ext cx="89252" cy="86990"/>
            </a:xfrm>
            <a:prstGeom prst="rect">
              <a:avLst/>
            </a:prstGeom>
          </p:spPr>
        </p:pic>
        <p:pic>
          <p:nvPicPr>
            <p:cNvPr id="314" name="object 31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1403" y="2481204"/>
              <a:ext cx="89252" cy="86990"/>
            </a:xfrm>
            <a:prstGeom prst="rect">
              <a:avLst/>
            </a:prstGeom>
          </p:spPr>
        </p:pic>
        <p:sp>
          <p:nvSpPr>
            <p:cNvPr id="315" name="object 315" descr=""/>
            <p:cNvSpPr/>
            <p:nvPr/>
          </p:nvSpPr>
          <p:spPr>
            <a:xfrm>
              <a:off x="1579586" y="392690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887" y="0"/>
                  </a:moveTo>
                  <a:lnTo>
                    <a:pt x="0" y="0"/>
                  </a:lnTo>
                  <a:lnTo>
                    <a:pt x="36443" y="72688"/>
                  </a:lnTo>
                  <a:lnTo>
                    <a:pt x="72887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1571403" y="3920844"/>
              <a:ext cx="89535" cy="86995"/>
            </a:xfrm>
            <a:custGeom>
              <a:avLst/>
              <a:gdLst/>
              <a:ahLst/>
              <a:cxnLst/>
              <a:rect l="l" t="t" r="r" b="b"/>
              <a:pathLst>
                <a:path w="89535" h="86995">
                  <a:moveTo>
                    <a:pt x="87228" y="0"/>
                  </a:moveTo>
                  <a:lnTo>
                    <a:pt x="2024" y="0"/>
                  </a:lnTo>
                  <a:lnTo>
                    <a:pt x="0" y="3281"/>
                  </a:lnTo>
                  <a:lnTo>
                    <a:pt x="41926" y="86990"/>
                  </a:lnTo>
                  <a:lnTo>
                    <a:pt x="47325" y="86990"/>
                  </a:lnTo>
                  <a:lnTo>
                    <a:pt x="52803" y="76053"/>
                  </a:lnTo>
                  <a:lnTo>
                    <a:pt x="39227" y="76053"/>
                  </a:lnTo>
                  <a:lnTo>
                    <a:pt x="44626" y="65285"/>
                  </a:lnTo>
                  <a:lnTo>
                    <a:pt x="17968" y="12114"/>
                  </a:lnTo>
                  <a:lnTo>
                    <a:pt x="8182" y="12114"/>
                  </a:lnTo>
                  <a:lnTo>
                    <a:pt x="13581" y="3365"/>
                  </a:lnTo>
                  <a:lnTo>
                    <a:pt x="89210" y="3365"/>
                  </a:lnTo>
                  <a:lnTo>
                    <a:pt x="87228" y="0"/>
                  </a:lnTo>
                  <a:close/>
                </a:path>
                <a:path w="89535" h="86995">
                  <a:moveTo>
                    <a:pt x="44626" y="65285"/>
                  </a:moveTo>
                  <a:lnTo>
                    <a:pt x="39227" y="76053"/>
                  </a:lnTo>
                  <a:lnTo>
                    <a:pt x="50025" y="76053"/>
                  </a:lnTo>
                  <a:lnTo>
                    <a:pt x="44626" y="65285"/>
                  </a:lnTo>
                  <a:close/>
                </a:path>
                <a:path w="89535" h="86995">
                  <a:moveTo>
                    <a:pt x="75670" y="3365"/>
                  </a:moveTo>
                  <a:lnTo>
                    <a:pt x="44626" y="65285"/>
                  </a:lnTo>
                  <a:lnTo>
                    <a:pt x="50025" y="76053"/>
                  </a:lnTo>
                  <a:lnTo>
                    <a:pt x="52803" y="76053"/>
                  </a:lnTo>
                  <a:lnTo>
                    <a:pt x="84828" y="12114"/>
                  </a:lnTo>
                  <a:lnTo>
                    <a:pt x="81069" y="12114"/>
                  </a:lnTo>
                  <a:lnTo>
                    <a:pt x="75670" y="3365"/>
                  </a:lnTo>
                  <a:close/>
                </a:path>
                <a:path w="89535" h="86995">
                  <a:moveTo>
                    <a:pt x="13581" y="3365"/>
                  </a:moveTo>
                  <a:lnTo>
                    <a:pt x="8182" y="12114"/>
                  </a:lnTo>
                  <a:lnTo>
                    <a:pt x="17968" y="12114"/>
                  </a:lnTo>
                  <a:lnTo>
                    <a:pt x="13581" y="3365"/>
                  </a:lnTo>
                  <a:close/>
                </a:path>
                <a:path w="89535" h="86995">
                  <a:moveTo>
                    <a:pt x="75670" y="3365"/>
                  </a:moveTo>
                  <a:lnTo>
                    <a:pt x="13581" y="3365"/>
                  </a:lnTo>
                  <a:lnTo>
                    <a:pt x="17968" y="12114"/>
                  </a:lnTo>
                  <a:lnTo>
                    <a:pt x="71284" y="12114"/>
                  </a:lnTo>
                  <a:lnTo>
                    <a:pt x="75670" y="3365"/>
                  </a:lnTo>
                  <a:close/>
                </a:path>
                <a:path w="89535" h="86995">
                  <a:moveTo>
                    <a:pt x="89210" y="3365"/>
                  </a:moveTo>
                  <a:lnTo>
                    <a:pt x="75670" y="3365"/>
                  </a:lnTo>
                  <a:lnTo>
                    <a:pt x="81069" y="12114"/>
                  </a:lnTo>
                  <a:lnTo>
                    <a:pt x="84828" y="12114"/>
                  </a:lnTo>
                  <a:lnTo>
                    <a:pt x="89210" y="3365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7" name="object 3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1403" y="3110163"/>
              <a:ext cx="89252" cy="86990"/>
            </a:xfrm>
            <a:prstGeom prst="rect">
              <a:avLst/>
            </a:prstGeom>
          </p:spPr>
        </p:pic>
        <p:pic>
          <p:nvPicPr>
            <p:cNvPr id="318" name="object 3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1403" y="2904212"/>
              <a:ext cx="89252" cy="86990"/>
            </a:xfrm>
            <a:prstGeom prst="rect">
              <a:avLst/>
            </a:prstGeom>
          </p:spPr>
        </p:pic>
      </p:grpSp>
      <p:sp>
        <p:nvSpPr>
          <p:cNvPr id="319" name="object 319" descr=""/>
          <p:cNvSpPr txBox="1"/>
          <p:nvPr/>
        </p:nvSpPr>
        <p:spPr>
          <a:xfrm>
            <a:off x="856716" y="2777127"/>
            <a:ext cx="139065" cy="238125"/>
          </a:xfrm>
          <a:prstGeom prst="rect">
            <a:avLst/>
          </a:prstGeom>
        </p:spPr>
        <p:txBody>
          <a:bodyPr wrap="square" lIns="0" tIns="254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800" spc="-25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20" name="object 320" descr=""/>
          <p:cNvGrpSpPr/>
          <p:nvPr/>
        </p:nvGrpSpPr>
        <p:grpSpPr>
          <a:xfrm>
            <a:off x="435665" y="4767869"/>
            <a:ext cx="5873750" cy="1284605"/>
            <a:chOff x="435665" y="4767869"/>
            <a:chExt cx="5873750" cy="1284605"/>
          </a:xfrm>
        </p:grpSpPr>
        <p:sp>
          <p:nvSpPr>
            <p:cNvPr id="321" name="object 321" descr=""/>
            <p:cNvSpPr/>
            <p:nvPr/>
          </p:nvSpPr>
          <p:spPr>
            <a:xfrm>
              <a:off x="435665" y="4767869"/>
              <a:ext cx="5873750" cy="1284605"/>
            </a:xfrm>
            <a:custGeom>
              <a:avLst/>
              <a:gdLst/>
              <a:ahLst/>
              <a:cxnLst/>
              <a:rect l="l" t="t" r="r" b="b"/>
              <a:pathLst>
                <a:path w="5873750" h="1284604">
                  <a:moveTo>
                    <a:pt x="5873479" y="0"/>
                  </a:moveTo>
                  <a:lnTo>
                    <a:pt x="0" y="0"/>
                  </a:lnTo>
                  <a:lnTo>
                    <a:pt x="0" y="1284187"/>
                  </a:lnTo>
                  <a:lnTo>
                    <a:pt x="5873479" y="1284187"/>
                  </a:lnTo>
                  <a:lnTo>
                    <a:pt x="5873479" y="1278130"/>
                  </a:lnTo>
                  <a:lnTo>
                    <a:pt x="12147" y="1278130"/>
                  </a:lnTo>
                  <a:lnTo>
                    <a:pt x="6073" y="1272072"/>
                  </a:lnTo>
                  <a:lnTo>
                    <a:pt x="12147" y="1272072"/>
                  </a:lnTo>
                  <a:lnTo>
                    <a:pt x="12147" y="12114"/>
                  </a:lnTo>
                  <a:lnTo>
                    <a:pt x="6073" y="12114"/>
                  </a:lnTo>
                  <a:lnTo>
                    <a:pt x="12147" y="6057"/>
                  </a:lnTo>
                  <a:lnTo>
                    <a:pt x="5873479" y="6057"/>
                  </a:lnTo>
                  <a:lnTo>
                    <a:pt x="5873479" y="0"/>
                  </a:lnTo>
                  <a:close/>
                </a:path>
                <a:path w="5873750" h="1284604">
                  <a:moveTo>
                    <a:pt x="12147" y="1272072"/>
                  </a:moveTo>
                  <a:lnTo>
                    <a:pt x="6073" y="1272072"/>
                  </a:lnTo>
                  <a:lnTo>
                    <a:pt x="12147" y="1278130"/>
                  </a:lnTo>
                  <a:lnTo>
                    <a:pt x="12147" y="1272072"/>
                  </a:lnTo>
                  <a:close/>
                </a:path>
                <a:path w="5873750" h="1284604">
                  <a:moveTo>
                    <a:pt x="5861332" y="1272072"/>
                  </a:moveTo>
                  <a:lnTo>
                    <a:pt x="12147" y="1272072"/>
                  </a:lnTo>
                  <a:lnTo>
                    <a:pt x="12147" y="1278130"/>
                  </a:lnTo>
                  <a:lnTo>
                    <a:pt x="5861332" y="1278130"/>
                  </a:lnTo>
                  <a:lnTo>
                    <a:pt x="5861332" y="1272072"/>
                  </a:lnTo>
                  <a:close/>
                </a:path>
                <a:path w="5873750" h="1284604">
                  <a:moveTo>
                    <a:pt x="5861332" y="6057"/>
                  </a:moveTo>
                  <a:lnTo>
                    <a:pt x="5861332" y="1278130"/>
                  </a:lnTo>
                  <a:lnTo>
                    <a:pt x="5867405" y="1272072"/>
                  </a:lnTo>
                  <a:lnTo>
                    <a:pt x="5873479" y="1272072"/>
                  </a:lnTo>
                  <a:lnTo>
                    <a:pt x="5873479" y="12114"/>
                  </a:lnTo>
                  <a:lnTo>
                    <a:pt x="5867405" y="12114"/>
                  </a:lnTo>
                  <a:lnTo>
                    <a:pt x="5861332" y="6057"/>
                  </a:lnTo>
                  <a:close/>
                </a:path>
                <a:path w="5873750" h="1284604">
                  <a:moveTo>
                    <a:pt x="5873479" y="1272072"/>
                  </a:moveTo>
                  <a:lnTo>
                    <a:pt x="5867405" y="1272072"/>
                  </a:lnTo>
                  <a:lnTo>
                    <a:pt x="5861332" y="1278130"/>
                  </a:lnTo>
                  <a:lnTo>
                    <a:pt x="5873479" y="1278130"/>
                  </a:lnTo>
                  <a:lnTo>
                    <a:pt x="5873479" y="1272072"/>
                  </a:lnTo>
                  <a:close/>
                </a:path>
                <a:path w="5873750" h="1284604">
                  <a:moveTo>
                    <a:pt x="12147" y="6057"/>
                  </a:moveTo>
                  <a:lnTo>
                    <a:pt x="6073" y="12114"/>
                  </a:lnTo>
                  <a:lnTo>
                    <a:pt x="12147" y="12114"/>
                  </a:lnTo>
                  <a:lnTo>
                    <a:pt x="12147" y="6057"/>
                  </a:lnTo>
                  <a:close/>
                </a:path>
                <a:path w="5873750" h="1284604">
                  <a:moveTo>
                    <a:pt x="5861332" y="6057"/>
                  </a:moveTo>
                  <a:lnTo>
                    <a:pt x="12147" y="6057"/>
                  </a:lnTo>
                  <a:lnTo>
                    <a:pt x="12147" y="12114"/>
                  </a:lnTo>
                  <a:lnTo>
                    <a:pt x="5861332" y="12114"/>
                  </a:lnTo>
                  <a:lnTo>
                    <a:pt x="5861332" y="6057"/>
                  </a:lnTo>
                  <a:close/>
                </a:path>
                <a:path w="5873750" h="1284604">
                  <a:moveTo>
                    <a:pt x="5873479" y="6057"/>
                  </a:moveTo>
                  <a:lnTo>
                    <a:pt x="5861332" y="6057"/>
                  </a:lnTo>
                  <a:lnTo>
                    <a:pt x="5867405" y="12114"/>
                  </a:lnTo>
                  <a:lnTo>
                    <a:pt x="5873479" y="12114"/>
                  </a:lnTo>
                  <a:lnTo>
                    <a:pt x="5873479" y="6057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" name="object 322" descr=""/>
            <p:cNvSpPr/>
            <p:nvPr/>
          </p:nvSpPr>
          <p:spPr>
            <a:xfrm>
              <a:off x="442245" y="5029064"/>
              <a:ext cx="5861685" cy="254635"/>
            </a:xfrm>
            <a:custGeom>
              <a:avLst/>
              <a:gdLst/>
              <a:ahLst/>
              <a:cxnLst/>
              <a:rect l="l" t="t" r="r" b="b"/>
              <a:pathLst>
                <a:path w="5861685" h="254635">
                  <a:moveTo>
                    <a:pt x="0" y="0"/>
                  </a:moveTo>
                  <a:lnTo>
                    <a:pt x="5861183" y="0"/>
                  </a:lnTo>
                </a:path>
                <a:path w="5861685" h="254635">
                  <a:moveTo>
                    <a:pt x="0" y="127301"/>
                  </a:moveTo>
                  <a:lnTo>
                    <a:pt x="5861183" y="127301"/>
                  </a:lnTo>
                </a:path>
                <a:path w="5861685" h="254635">
                  <a:moveTo>
                    <a:pt x="0" y="254628"/>
                  </a:moveTo>
                  <a:lnTo>
                    <a:pt x="5861183" y="254628"/>
                  </a:lnTo>
                </a:path>
              </a:pathLst>
            </a:custGeom>
            <a:ln w="3175">
              <a:solidFill>
                <a:srgbClr val="4E524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3" name="object 323" descr=""/>
          <p:cNvSpPr txBox="1"/>
          <p:nvPr/>
        </p:nvSpPr>
        <p:spPr>
          <a:xfrm>
            <a:off x="489776" y="5127004"/>
            <a:ext cx="464184" cy="280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100"/>
              </a:spcBef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Minimum Maximum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24" name="object 324" descr=""/>
          <p:cNvSpPr/>
          <p:nvPr/>
        </p:nvSpPr>
        <p:spPr>
          <a:xfrm>
            <a:off x="442245" y="5410994"/>
            <a:ext cx="5861685" cy="0"/>
          </a:xfrm>
          <a:custGeom>
            <a:avLst/>
            <a:gdLst/>
            <a:ahLst/>
            <a:cxnLst/>
            <a:rect l="l" t="t" r="r" b="b"/>
            <a:pathLst>
              <a:path w="5861685" h="0">
                <a:moveTo>
                  <a:pt x="0" y="0"/>
                </a:moveTo>
                <a:lnTo>
                  <a:pt x="5861183" y="0"/>
                </a:lnTo>
              </a:path>
            </a:pathLst>
          </a:custGeom>
          <a:ln w="3175">
            <a:solidFill>
              <a:srgbClr val="4E52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5" name="object 325" descr=""/>
          <p:cNvSpPr txBox="1"/>
          <p:nvPr/>
        </p:nvSpPr>
        <p:spPr>
          <a:xfrm>
            <a:off x="489776" y="5387759"/>
            <a:ext cx="323850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Range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26" name="object 326" descr=""/>
          <p:cNvSpPr/>
          <p:nvPr/>
        </p:nvSpPr>
        <p:spPr>
          <a:xfrm>
            <a:off x="442245" y="5538308"/>
            <a:ext cx="5861685" cy="254635"/>
          </a:xfrm>
          <a:custGeom>
            <a:avLst/>
            <a:gdLst/>
            <a:ahLst/>
            <a:cxnLst/>
            <a:rect l="l" t="t" r="r" b="b"/>
            <a:pathLst>
              <a:path w="5861685" h="254635">
                <a:moveTo>
                  <a:pt x="0" y="0"/>
                </a:moveTo>
                <a:lnTo>
                  <a:pt x="5861183" y="0"/>
                </a:lnTo>
              </a:path>
              <a:path w="5861685" h="254635">
                <a:moveTo>
                  <a:pt x="0" y="127301"/>
                </a:moveTo>
                <a:lnTo>
                  <a:pt x="5861183" y="127301"/>
                </a:lnTo>
              </a:path>
              <a:path w="5861685" h="254635">
                <a:moveTo>
                  <a:pt x="0" y="254602"/>
                </a:moveTo>
                <a:lnTo>
                  <a:pt x="5861183" y="254602"/>
                </a:lnTo>
              </a:path>
            </a:pathLst>
          </a:custGeom>
          <a:ln w="3175">
            <a:solidFill>
              <a:srgbClr val="4E52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7" name="object 327" descr=""/>
          <p:cNvSpPr txBox="1"/>
          <p:nvPr/>
        </p:nvSpPr>
        <p:spPr>
          <a:xfrm>
            <a:off x="489776" y="5636222"/>
            <a:ext cx="656590" cy="28003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Mean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Std.</a:t>
            </a:r>
            <a:r>
              <a:rPr dirty="0" sz="800" spc="-3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Deviation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28" name="object 328" descr=""/>
          <p:cNvSpPr/>
          <p:nvPr/>
        </p:nvSpPr>
        <p:spPr>
          <a:xfrm>
            <a:off x="442245" y="5920211"/>
            <a:ext cx="5861685" cy="0"/>
          </a:xfrm>
          <a:custGeom>
            <a:avLst/>
            <a:gdLst/>
            <a:ahLst/>
            <a:cxnLst/>
            <a:rect l="l" t="t" r="r" b="b"/>
            <a:pathLst>
              <a:path w="5861685" h="0">
                <a:moveTo>
                  <a:pt x="0" y="0"/>
                </a:moveTo>
                <a:lnTo>
                  <a:pt x="5861183" y="0"/>
                </a:lnTo>
              </a:path>
            </a:pathLst>
          </a:custGeom>
          <a:ln w="3175">
            <a:solidFill>
              <a:srgbClr val="4E52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9" name="object 329" descr=""/>
          <p:cNvSpPr txBox="1"/>
          <p:nvPr/>
        </p:nvSpPr>
        <p:spPr>
          <a:xfrm>
            <a:off x="489776" y="5896974"/>
            <a:ext cx="855980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Std.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Error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of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Mean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0" name="object 330" descr=""/>
          <p:cNvSpPr/>
          <p:nvPr/>
        </p:nvSpPr>
        <p:spPr>
          <a:xfrm>
            <a:off x="1389405" y="4773953"/>
            <a:ext cx="0" cy="1273175"/>
          </a:xfrm>
          <a:custGeom>
            <a:avLst/>
            <a:gdLst/>
            <a:ahLst/>
            <a:cxnLst/>
            <a:rect l="l" t="t" r="r" b="b"/>
            <a:pathLst>
              <a:path w="0" h="1273175">
                <a:moveTo>
                  <a:pt x="0" y="0"/>
                </a:moveTo>
                <a:lnTo>
                  <a:pt x="0" y="1273055"/>
                </a:lnTo>
              </a:path>
            </a:pathLst>
          </a:custGeom>
          <a:ln w="121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1" name="object 331" descr=""/>
          <p:cNvSpPr txBox="1"/>
          <p:nvPr/>
        </p:nvSpPr>
        <p:spPr>
          <a:xfrm>
            <a:off x="1531624" y="4751214"/>
            <a:ext cx="16700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BC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2" name="object 332" descr=""/>
          <p:cNvSpPr/>
          <p:nvPr/>
        </p:nvSpPr>
        <p:spPr>
          <a:xfrm>
            <a:off x="441739" y="4901254"/>
            <a:ext cx="5862320" cy="0"/>
          </a:xfrm>
          <a:custGeom>
            <a:avLst/>
            <a:gdLst/>
            <a:ahLst/>
            <a:cxnLst/>
            <a:rect l="l" t="t" r="r" b="b"/>
            <a:pathLst>
              <a:path w="5862320" h="0">
                <a:moveTo>
                  <a:pt x="0" y="0"/>
                </a:moveTo>
                <a:lnTo>
                  <a:pt x="5862200" y="0"/>
                </a:lnTo>
              </a:path>
            </a:pathLst>
          </a:custGeom>
          <a:ln w="12103">
            <a:solidFill>
              <a:srgbClr val="17171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3" name="object 333" descr=""/>
          <p:cNvSpPr txBox="1"/>
          <p:nvPr/>
        </p:nvSpPr>
        <p:spPr>
          <a:xfrm>
            <a:off x="489776" y="4878515"/>
            <a:ext cx="108648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60119" algn="l"/>
              </a:tabLst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Number</a:t>
            </a:r>
            <a:r>
              <a:rPr dirty="0" sz="800" spc="-3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of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values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15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4" name="object 334" descr=""/>
          <p:cNvSpPr/>
          <p:nvPr/>
        </p:nvSpPr>
        <p:spPr>
          <a:xfrm>
            <a:off x="442245" y="4774449"/>
            <a:ext cx="5861685" cy="1272540"/>
          </a:xfrm>
          <a:custGeom>
            <a:avLst/>
            <a:gdLst/>
            <a:ahLst/>
            <a:cxnLst/>
            <a:rect l="l" t="t" r="r" b="b"/>
            <a:pathLst>
              <a:path w="5861685" h="1272539">
                <a:moveTo>
                  <a:pt x="0" y="254615"/>
                </a:moveTo>
                <a:lnTo>
                  <a:pt x="5861183" y="254615"/>
                </a:lnTo>
              </a:path>
              <a:path w="5861685" h="1272539">
                <a:moveTo>
                  <a:pt x="0" y="381916"/>
                </a:moveTo>
                <a:lnTo>
                  <a:pt x="5861183" y="381916"/>
                </a:lnTo>
              </a:path>
              <a:path w="5861685" h="1272539">
                <a:moveTo>
                  <a:pt x="0" y="509243"/>
                </a:moveTo>
                <a:lnTo>
                  <a:pt x="5861183" y="509244"/>
                </a:lnTo>
              </a:path>
              <a:path w="5861685" h="1272539">
                <a:moveTo>
                  <a:pt x="0" y="636545"/>
                </a:moveTo>
                <a:lnTo>
                  <a:pt x="5861183" y="636545"/>
                </a:lnTo>
              </a:path>
              <a:path w="5861685" h="1272539">
                <a:moveTo>
                  <a:pt x="0" y="763859"/>
                </a:moveTo>
                <a:lnTo>
                  <a:pt x="5861183" y="763859"/>
                </a:lnTo>
              </a:path>
              <a:path w="5861685" h="1272539">
                <a:moveTo>
                  <a:pt x="0" y="891160"/>
                </a:moveTo>
                <a:lnTo>
                  <a:pt x="5861183" y="891160"/>
                </a:lnTo>
              </a:path>
              <a:path w="5861685" h="1272539">
                <a:moveTo>
                  <a:pt x="0" y="1018461"/>
                </a:moveTo>
                <a:lnTo>
                  <a:pt x="5861183" y="1018461"/>
                </a:lnTo>
              </a:path>
              <a:path w="5861685" h="1272539">
                <a:moveTo>
                  <a:pt x="0" y="1145761"/>
                </a:moveTo>
                <a:lnTo>
                  <a:pt x="5861183" y="1145761"/>
                </a:lnTo>
              </a:path>
              <a:path w="5861685" h="1272539">
                <a:moveTo>
                  <a:pt x="1397194" y="0"/>
                </a:moveTo>
                <a:lnTo>
                  <a:pt x="1397194" y="1272055"/>
                </a:lnTo>
              </a:path>
            </a:pathLst>
          </a:custGeom>
          <a:ln w="3175">
            <a:solidFill>
              <a:srgbClr val="4E52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5" name="object 335" descr=""/>
          <p:cNvSpPr txBox="1"/>
          <p:nvPr/>
        </p:nvSpPr>
        <p:spPr>
          <a:xfrm>
            <a:off x="1944710" y="4751214"/>
            <a:ext cx="24447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CRC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6" name="object 336" descr=""/>
          <p:cNvSpPr txBox="1"/>
          <p:nvPr/>
        </p:nvSpPr>
        <p:spPr>
          <a:xfrm>
            <a:off x="1887002" y="4878515"/>
            <a:ext cx="13906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52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7" name="object 337" descr=""/>
          <p:cNvSpPr txBox="1"/>
          <p:nvPr/>
        </p:nvSpPr>
        <p:spPr>
          <a:xfrm>
            <a:off x="1887002" y="5133157"/>
            <a:ext cx="28003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0.000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8" name="object 338" descr=""/>
          <p:cNvSpPr txBox="1"/>
          <p:nvPr/>
        </p:nvSpPr>
        <p:spPr>
          <a:xfrm>
            <a:off x="1437452" y="5127004"/>
            <a:ext cx="702310" cy="4076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1337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517460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3036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516123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3036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39" name="object 339" descr=""/>
          <p:cNvSpPr txBox="1"/>
          <p:nvPr/>
        </p:nvSpPr>
        <p:spPr>
          <a:xfrm>
            <a:off x="1437452" y="5636222"/>
            <a:ext cx="702310" cy="28003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461645" algn="l"/>
              </a:tabLst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97683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9521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131597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7997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40" name="object 340" descr=""/>
          <p:cNvSpPr/>
          <p:nvPr/>
        </p:nvSpPr>
        <p:spPr>
          <a:xfrm>
            <a:off x="2289003" y="4774449"/>
            <a:ext cx="1743710" cy="1272540"/>
          </a:xfrm>
          <a:custGeom>
            <a:avLst/>
            <a:gdLst/>
            <a:ahLst/>
            <a:cxnLst/>
            <a:rect l="l" t="t" r="r" b="b"/>
            <a:pathLst>
              <a:path w="1743710" h="1272539">
                <a:moveTo>
                  <a:pt x="0" y="0"/>
                </a:moveTo>
                <a:lnTo>
                  <a:pt x="0" y="1272055"/>
                </a:lnTo>
              </a:path>
              <a:path w="1743710" h="1272539">
                <a:moveTo>
                  <a:pt x="449523" y="0"/>
                </a:moveTo>
                <a:lnTo>
                  <a:pt x="449523" y="1272055"/>
                </a:lnTo>
              </a:path>
              <a:path w="1743710" h="1272539">
                <a:moveTo>
                  <a:pt x="899047" y="0"/>
                </a:moveTo>
                <a:lnTo>
                  <a:pt x="899047" y="1272055"/>
                </a:lnTo>
              </a:path>
              <a:path w="1743710" h="1272539">
                <a:moveTo>
                  <a:pt x="1348597" y="0"/>
                </a:moveTo>
                <a:lnTo>
                  <a:pt x="1348597" y="1272055"/>
                </a:lnTo>
              </a:path>
              <a:path w="1743710" h="1272539">
                <a:moveTo>
                  <a:pt x="1743465" y="0"/>
                </a:moveTo>
                <a:lnTo>
                  <a:pt x="1743465" y="1272055"/>
                </a:lnTo>
              </a:path>
            </a:pathLst>
          </a:custGeom>
          <a:ln w="3175">
            <a:solidFill>
              <a:srgbClr val="4E52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1" name="object 341" descr=""/>
          <p:cNvSpPr txBox="1"/>
          <p:nvPr/>
        </p:nvSpPr>
        <p:spPr>
          <a:xfrm>
            <a:off x="1437452" y="5896974"/>
            <a:ext cx="2894965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1645" algn="l"/>
                <a:tab pos="911225" algn="l"/>
                <a:tab pos="1360805" algn="l"/>
                <a:tab pos="1810385" algn="l"/>
                <a:tab pos="2259965" algn="l"/>
                <a:tab pos="2654935" algn="l"/>
              </a:tabLst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33978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11091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13256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17355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11753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5693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7974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42" name="object 342" descr=""/>
          <p:cNvSpPr/>
          <p:nvPr/>
        </p:nvSpPr>
        <p:spPr>
          <a:xfrm>
            <a:off x="4481992" y="4774449"/>
            <a:ext cx="1355090" cy="1272540"/>
          </a:xfrm>
          <a:custGeom>
            <a:avLst/>
            <a:gdLst/>
            <a:ahLst/>
            <a:cxnLst/>
            <a:rect l="l" t="t" r="r" b="b"/>
            <a:pathLst>
              <a:path w="1355089" h="1272539">
                <a:moveTo>
                  <a:pt x="0" y="0"/>
                </a:moveTo>
                <a:lnTo>
                  <a:pt x="0" y="1272055"/>
                </a:lnTo>
              </a:path>
              <a:path w="1355089" h="1272539">
                <a:moveTo>
                  <a:pt x="449550" y="0"/>
                </a:moveTo>
                <a:lnTo>
                  <a:pt x="449550" y="1272055"/>
                </a:lnTo>
              </a:path>
              <a:path w="1355089" h="1272539">
                <a:moveTo>
                  <a:pt x="905151" y="0"/>
                </a:moveTo>
                <a:lnTo>
                  <a:pt x="905151" y="1272055"/>
                </a:lnTo>
              </a:path>
              <a:path w="1355089" h="1272539">
                <a:moveTo>
                  <a:pt x="1354675" y="0"/>
                </a:moveTo>
                <a:lnTo>
                  <a:pt x="1354675" y="1272055"/>
                </a:lnTo>
              </a:path>
            </a:pathLst>
          </a:custGeom>
          <a:ln w="3175">
            <a:solidFill>
              <a:srgbClr val="4E52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3" name="object 343" descr=""/>
          <p:cNvSpPr txBox="1"/>
          <p:nvPr/>
        </p:nvSpPr>
        <p:spPr>
          <a:xfrm>
            <a:off x="4529515" y="5896974"/>
            <a:ext cx="1663700" cy="146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1645" algn="l"/>
                <a:tab pos="917575" algn="l"/>
                <a:tab pos="1367155" algn="l"/>
              </a:tabLst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39028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44441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28615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13673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44" name="object 344" descr=""/>
          <p:cNvSpPr/>
          <p:nvPr/>
        </p:nvSpPr>
        <p:spPr>
          <a:xfrm>
            <a:off x="7724693" y="2878167"/>
            <a:ext cx="3258820" cy="10160"/>
          </a:xfrm>
          <a:custGeom>
            <a:avLst/>
            <a:gdLst/>
            <a:ahLst/>
            <a:cxnLst/>
            <a:rect l="l" t="t" r="r" b="b"/>
            <a:pathLst>
              <a:path w="3258820" h="10160">
                <a:moveTo>
                  <a:pt x="2730" y="0"/>
                </a:moveTo>
                <a:lnTo>
                  <a:pt x="0" y="0"/>
                </a:lnTo>
                <a:lnTo>
                  <a:pt x="0" y="9885"/>
                </a:lnTo>
                <a:lnTo>
                  <a:pt x="2730" y="9885"/>
                </a:lnTo>
                <a:lnTo>
                  <a:pt x="4934" y="7675"/>
                </a:lnTo>
                <a:lnTo>
                  <a:pt x="4934" y="2217"/>
                </a:lnTo>
                <a:lnTo>
                  <a:pt x="2730" y="0"/>
                </a:lnTo>
                <a:close/>
              </a:path>
              <a:path w="3258820" h="10160">
                <a:moveTo>
                  <a:pt x="32310" y="0"/>
                </a:moveTo>
                <a:lnTo>
                  <a:pt x="26855" y="0"/>
                </a:lnTo>
                <a:lnTo>
                  <a:pt x="24645" y="2217"/>
                </a:lnTo>
                <a:lnTo>
                  <a:pt x="24645" y="7675"/>
                </a:lnTo>
                <a:lnTo>
                  <a:pt x="26855" y="9885"/>
                </a:lnTo>
                <a:lnTo>
                  <a:pt x="32310" y="9885"/>
                </a:lnTo>
                <a:lnTo>
                  <a:pt x="34513" y="7675"/>
                </a:lnTo>
                <a:lnTo>
                  <a:pt x="34513" y="2217"/>
                </a:lnTo>
                <a:lnTo>
                  <a:pt x="32310" y="0"/>
                </a:lnTo>
                <a:close/>
              </a:path>
              <a:path w="3258820" h="10160">
                <a:moveTo>
                  <a:pt x="61882" y="0"/>
                </a:moveTo>
                <a:lnTo>
                  <a:pt x="56428" y="0"/>
                </a:lnTo>
                <a:lnTo>
                  <a:pt x="54224" y="2217"/>
                </a:lnTo>
                <a:lnTo>
                  <a:pt x="54224" y="7675"/>
                </a:lnTo>
                <a:lnTo>
                  <a:pt x="56428" y="9885"/>
                </a:lnTo>
                <a:lnTo>
                  <a:pt x="61882" y="9885"/>
                </a:lnTo>
                <a:lnTo>
                  <a:pt x="64086" y="7675"/>
                </a:lnTo>
                <a:lnTo>
                  <a:pt x="64086" y="2217"/>
                </a:lnTo>
                <a:lnTo>
                  <a:pt x="61882" y="0"/>
                </a:lnTo>
                <a:close/>
              </a:path>
              <a:path w="3258820" h="10160">
                <a:moveTo>
                  <a:pt x="91455" y="0"/>
                </a:moveTo>
                <a:lnTo>
                  <a:pt x="86007" y="0"/>
                </a:lnTo>
                <a:lnTo>
                  <a:pt x="83797" y="2217"/>
                </a:lnTo>
                <a:lnTo>
                  <a:pt x="83797" y="7675"/>
                </a:lnTo>
                <a:lnTo>
                  <a:pt x="86007" y="9885"/>
                </a:lnTo>
                <a:lnTo>
                  <a:pt x="91455" y="9885"/>
                </a:lnTo>
                <a:lnTo>
                  <a:pt x="93666" y="7675"/>
                </a:lnTo>
                <a:lnTo>
                  <a:pt x="93666" y="2217"/>
                </a:lnTo>
                <a:lnTo>
                  <a:pt x="91455" y="0"/>
                </a:lnTo>
                <a:close/>
              </a:path>
              <a:path w="3258820" h="10160">
                <a:moveTo>
                  <a:pt x="121035" y="0"/>
                </a:moveTo>
                <a:lnTo>
                  <a:pt x="115580" y="0"/>
                </a:lnTo>
                <a:lnTo>
                  <a:pt x="113376" y="2217"/>
                </a:lnTo>
                <a:lnTo>
                  <a:pt x="113376" y="7675"/>
                </a:lnTo>
                <a:lnTo>
                  <a:pt x="115580" y="9885"/>
                </a:lnTo>
                <a:lnTo>
                  <a:pt x="121035" y="9885"/>
                </a:lnTo>
                <a:lnTo>
                  <a:pt x="123238" y="7675"/>
                </a:lnTo>
                <a:lnTo>
                  <a:pt x="123238" y="2217"/>
                </a:lnTo>
                <a:lnTo>
                  <a:pt x="121035" y="0"/>
                </a:lnTo>
                <a:close/>
              </a:path>
              <a:path w="3258820" h="10160">
                <a:moveTo>
                  <a:pt x="150607" y="0"/>
                </a:moveTo>
                <a:lnTo>
                  <a:pt x="145159" y="0"/>
                </a:lnTo>
                <a:lnTo>
                  <a:pt x="142949" y="2217"/>
                </a:lnTo>
                <a:lnTo>
                  <a:pt x="142949" y="7675"/>
                </a:lnTo>
                <a:lnTo>
                  <a:pt x="145159" y="9885"/>
                </a:lnTo>
                <a:lnTo>
                  <a:pt x="150607" y="9885"/>
                </a:lnTo>
                <a:lnTo>
                  <a:pt x="152818" y="7675"/>
                </a:lnTo>
                <a:lnTo>
                  <a:pt x="152818" y="2217"/>
                </a:lnTo>
                <a:lnTo>
                  <a:pt x="150607" y="0"/>
                </a:lnTo>
                <a:close/>
              </a:path>
              <a:path w="3258820" h="10160">
                <a:moveTo>
                  <a:pt x="180187" y="0"/>
                </a:moveTo>
                <a:lnTo>
                  <a:pt x="174732" y="0"/>
                </a:lnTo>
                <a:lnTo>
                  <a:pt x="172528" y="2217"/>
                </a:lnTo>
                <a:lnTo>
                  <a:pt x="172528" y="7675"/>
                </a:lnTo>
                <a:lnTo>
                  <a:pt x="174732" y="9885"/>
                </a:lnTo>
                <a:lnTo>
                  <a:pt x="180187" y="9885"/>
                </a:lnTo>
                <a:lnTo>
                  <a:pt x="182390" y="7675"/>
                </a:lnTo>
                <a:lnTo>
                  <a:pt x="182390" y="2217"/>
                </a:lnTo>
                <a:lnTo>
                  <a:pt x="180187" y="0"/>
                </a:lnTo>
                <a:close/>
              </a:path>
              <a:path w="3258820" h="10160">
                <a:moveTo>
                  <a:pt x="209759" y="0"/>
                </a:moveTo>
                <a:lnTo>
                  <a:pt x="204305" y="0"/>
                </a:lnTo>
                <a:lnTo>
                  <a:pt x="202101" y="2217"/>
                </a:lnTo>
                <a:lnTo>
                  <a:pt x="202101" y="7675"/>
                </a:lnTo>
                <a:lnTo>
                  <a:pt x="204305" y="9885"/>
                </a:lnTo>
                <a:lnTo>
                  <a:pt x="209759" y="9885"/>
                </a:lnTo>
                <a:lnTo>
                  <a:pt x="211970" y="7675"/>
                </a:lnTo>
                <a:lnTo>
                  <a:pt x="211970" y="2217"/>
                </a:lnTo>
                <a:lnTo>
                  <a:pt x="209759" y="0"/>
                </a:lnTo>
                <a:close/>
              </a:path>
              <a:path w="3258820" h="10160">
                <a:moveTo>
                  <a:pt x="239332" y="0"/>
                </a:moveTo>
                <a:lnTo>
                  <a:pt x="233884" y="0"/>
                </a:lnTo>
                <a:lnTo>
                  <a:pt x="231680" y="2217"/>
                </a:lnTo>
                <a:lnTo>
                  <a:pt x="231680" y="7675"/>
                </a:lnTo>
                <a:lnTo>
                  <a:pt x="233884" y="9885"/>
                </a:lnTo>
                <a:lnTo>
                  <a:pt x="239332" y="9885"/>
                </a:lnTo>
                <a:lnTo>
                  <a:pt x="241522" y="7675"/>
                </a:lnTo>
                <a:lnTo>
                  <a:pt x="241522" y="2217"/>
                </a:lnTo>
                <a:lnTo>
                  <a:pt x="239332" y="0"/>
                </a:lnTo>
                <a:close/>
              </a:path>
              <a:path w="3258820" h="10160">
                <a:moveTo>
                  <a:pt x="268898" y="0"/>
                </a:moveTo>
                <a:lnTo>
                  <a:pt x="263491" y="0"/>
                </a:lnTo>
                <a:lnTo>
                  <a:pt x="261233" y="2217"/>
                </a:lnTo>
                <a:lnTo>
                  <a:pt x="261233" y="7675"/>
                </a:lnTo>
                <a:lnTo>
                  <a:pt x="263491" y="9885"/>
                </a:lnTo>
                <a:lnTo>
                  <a:pt x="268898" y="9885"/>
                </a:lnTo>
                <a:lnTo>
                  <a:pt x="271088" y="7675"/>
                </a:lnTo>
                <a:lnTo>
                  <a:pt x="271088" y="2217"/>
                </a:lnTo>
                <a:lnTo>
                  <a:pt x="268898" y="0"/>
                </a:lnTo>
                <a:close/>
              </a:path>
              <a:path w="3258820" h="10160">
                <a:moveTo>
                  <a:pt x="298464" y="0"/>
                </a:moveTo>
                <a:lnTo>
                  <a:pt x="293057" y="0"/>
                </a:lnTo>
                <a:lnTo>
                  <a:pt x="290798" y="2217"/>
                </a:lnTo>
                <a:lnTo>
                  <a:pt x="290798" y="7675"/>
                </a:lnTo>
                <a:lnTo>
                  <a:pt x="293057" y="9885"/>
                </a:lnTo>
                <a:lnTo>
                  <a:pt x="298464" y="9885"/>
                </a:lnTo>
                <a:lnTo>
                  <a:pt x="300722" y="7675"/>
                </a:lnTo>
                <a:lnTo>
                  <a:pt x="300722" y="2217"/>
                </a:lnTo>
                <a:lnTo>
                  <a:pt x="298464" y="0"/>
                </a:lnTo>
                <a:close/>
              </a:path>
              <a:path w="3258820" h="10160">
                <a:moveTo>
                  <a:pt x="328029" y="0"/>
                </a:moveTo>
                <a:lnTo>
                  <a:pt x="322623" y="0"/>
                </a:lnTo>
                <a:lnTo>
                  <a:pt x="320433" y="2217"/>
                </a:lnTo>
                <a:lnTo>
                  <a:pt x="320433" y="7675"/>
                </a:lnTo>
                <a:lnTo>
                  <a:pt x="322623" y="9885"/>
                </a:lnTo>
                <a:lnTo>
                  <a:pt x="328029" y="9885"/>
                </a:lnTo>
                <a:lnTo>
                  <a:pt x="330288" y="7675"/>
                </a:lnTo>
                <a:lnTo>
                  <a:pt x="330288" y="2217"/>
                </a:lnTo>
                <a:lnTo>
                  <a:pt x="328029" y="0"/>
                </a:lnTo>
                <a:close/>
              </a:path>
              <a:path w="3258820" h="10160">
                <a:moveTo>
                  <a:pt x="357664" y="0"/>
                </a:moveTo>
                <a:lnTo>
                  <a:pt x="352188" y="0"/>
                </a:lnTo>
                <a:lnTo>
                  <a:pt x="349998" y="2217"/>
                </a:lnTo>
                <a:lnTo>
                  <a:pt x="349998" y="7675"/>
                </a:lnTo>
                <a:lnTo>
                  <a:pt x="352188" y="9885"/>
                </a:lnTo>
                <a:lnTo>
                  <a:pt x="357664" y="9885"/>
                </a:lnTo>
                <a:lnTo>
                  <a:pt x="359854" y="7675"/>
                </a:lnTo>
                <a:lnTo>
                  <a:pt x="359854" y="2217"/>
                </a:lnTo>
                <a:lnTo>
                  <a:pt x="357664" y="0"/>
                </a:lnTo>
                <a:close/>
              </a:path>
              <a:path w="3258820" h="10160">
                <a:moveTo>
                  <a:pt x="387229" y="0"/>
                </a:moveTo>
                <a:lnTo>
                  <a:pt x="381754" y="0"/>
                </a:lnTo>
                <a:lnTo>
                  <a:pt x="379564" y="2217"/>
                </a:lnTo>
                <a:lnTo>
                  <a:pt x="379564" y="7675"/>
                </a:lnTo>
                <a:lnTo>
                  <a:pt x="381754" y="9885"/>
                </a:lnTo>
                <a:lnTo>
                  <a:pt x="387229" y="9885"/>
                </a:lnTo>
                <a:lnTo>
                  <a:pt x="389420" y="7675"/>
                </a:lnTo>
                <a:lnTo>
                  <a:pt x="389420" y="2217"/>
                </a:lnTo>
                <a:lnTo>
                  <a:pt x="387229" y="0"/>
                </a:lnTo>
                <a:close/>
              </a:path>
              <a:path w="3258820" h="10160">
                <a:moveTo>
                  <a:pt x="416795" y="0"/>
                </a:moveTo>
                <a:lnTo>
                  <a:pt x="411320" y="0"/>
                </a:lnTo>
                <a:lnTo>
                  <a:pt x="409130" y="2217"/>
                </a:lnTo>
                <a:lnTo>
                  <a:pt x="409130" y="7675"/>
                </a:lnTo>
                <a:lnTo>
                  <a:pt x="411320" y="9885"/>
                </a:lnTo>
                <a:lnTo>
                  <a:pt x="416795" y="9885"/>
                </a:lnTo>
                <a:lnTo>
                  <a:pt x="418985" y="7675"/>
                </a:lnTo>
                <a:lnTo>
                  <a:pt x="418985" y="2217"/>
                </a:lnTo>
                <a:lnTo>
                  <a:pt x="416795" y="0"/>
                </a:lnTo>
                <a:close/>
              </a:path>
              <a:path w="3258820" h="10160">
                <a:moveTo>
                  <a:pt x="446361" y="0"/>
                </a:moveTo>
                <a:lnTo>
                  <a:pt x="440886" y="0"/>
                </a:lnTo>
                <a:lnTo>
                  <a:pt x="438696" y="2217"/>
                </a:lnTo>
                <a:lnTo>
                  <a:pt x="438696" y="7675"/>
                </a:lnTo>
                <a:lnTo>
                  <a:pt x="440886" y="9885"/>
                </a:lnTo>
                <a:lnTo>
                  <a:pt x="446361" y="9885"/>
                </a:lnTo>
                <a:lnTo>
                  <a:pt x="448551" y="7675"/>
                </a:lnTo>
                <a:lnTo>
                  <a:pt x="448551" y="2217"/>
                </a:lnTo>
                <a:lnTo>
                  <a:pt x="446361" y="0"/>
                </a:lnTo>
                <a:close/>
              </a:path>
              <a:path w="3258820" h="10160">
                <a:moveTo>
                  <a:pt x="475927" y="0"/>
                </a:moveTo>
                <a:lnTo>
                  <a:pt x="470520" y="0"/>
                </a:lnTo>
                <a:lnTo>
                  <a:pt x="468262" y="2217"/>
                </a:lnTo>
                <a:lnTo>
                  <a:pt x="468262" y="7675"/>
                </a:lnTo>
                <a:lnTo>
                  <a:pt x="470520" y="9885"/>
                </a:lnTo>
                <a:lnTo>
                  <a:pt x="475927" y="9885"/>
                </a:lnTo>
                <a:lnTo>
                  <a:pt x="478117" y="7675"/>
                </a:lnTo>
                <a:lnTo>
                  <a:pt x="478117" y="2217"/>
                </a:lnTo>
                <a:lnTo>
                  <a:pt x="475927" y="0"/>
                </a:lnTo>
                <a:close/>
              </a:path>
              <a:path w="3258820" h="10160">
                <a:moveTo>
                  <a:pt x="505493" y="0"/>
                </a:moveTo>
                <a:lnTo>
                  <a:pt x="500086" y="0"/>
                </a:lnTo>
                <a:lnTo>
                  <a:pt x="497827" y="2217"/>
                </a:lnTo>
                <a:lnTo>
                  <a:pt x="497827" y="7675"/>
                </a:lnTo>
                <a:lnTo>
                  <a:pt x="500086" y="9885"/>
                </a:lnTo>
                <a:lnTo>
                  <a:pt x="505493" y="9885"/>
                </a:lnTo>
                <a:lnTo>
                  <a:pt x="507751" y="7675"/>
                </a:lnTo>
                <a:lnTo>
                  <a:pt x="507751" y="2217"/>
                </a:lnTo>
                <a:lnTo>
                  <a:pt x="505493" y="0"/>
                </a:lnTo>
                <a:close/>
              </a:path>
              <a:path w="3258820" h="10160">
                <a:moveTo>
                  <a:pt x="535058" y="0"/>
                </a:moveTo>
                <a:lnTo>
                  <a:pt x="529652" y="0"/>
                </a:lnTo>
                <a:lnTo>
                  <a:pt x="527462" y="2217"/>
                </a:lnTo>
                <a:lnTo>
                  <a:pt x="527462" y="7675"/>
                </a:lnTo>
                <a:lnTo>
                  <a:pt x="529652" y="9885"/>
                </a:lnTo>
                <a:lnTo>
                  <a:pt x="535058" y="9885"/>
                </a:lnTo>
                <a:lnTo>
                  <a:pt x="537317" y="7675"/>
                </a:lnTo>
                <a:lnTo>
                  <a:pt x="537317" y="2217"/>
                </a:lnTo>
                <a:lnTo>
                  <a:pt x="535058" y="0"/>
                </a:lnTo>
                <a:close/>
              </a:path>
              <a:path w="3258820" h="10160">
                <a:moveTo>
                  <a:pt x="564693" y="0"/>
                </a:moveTo>
                <a:lnTo>
                  <a:pt x="559218" y="0"/>
                </a:lnTo>
                <a:lnTo>
                  <a:pt x="557028" y="2217"/>
                </a:lnTo>
                <a:lnTo>
                  <a:pt x="557028" y="7675"/>
                </a:lnTo>
                <a:lnTo>
                  <a:pt x="559218" y="9885"/>
                </a:lnTo>
                <a:lnTo>
                  <a:pt x="564693" y="9885"/>
                </a:lnTo>
                <a:lnTo>
                  <a:pt x="566883" y="7675"/>
                </a:lnTo>
                <a:lnTo>
                  <a:pt x="566883" y="2217"/>
                </a:lnTo>
                <a:lnTo>
                  <a:pt x="564693" y="0"/>
                </a:lnTo>
                <a:close/>
              </a:path>
              <a:path w="3258820" h="10160">
                <a:moveTo>
                  <a:pt x="594259" y="0"/>
                </a:moveTo>
                <a:lnTo>
                  <a:pt x="588783" y="0"/>
                </a:lnTo>
                <a:lnTo>
                  <a:pt x="586593" y="2217"/>
                </a:lnTo>
                <a:lnTo>
                  <a:pt x="586593" y="7675"/>
                </a:lnTo>
                <a:lnTo>
                  <a:pt x="588783" y="9885"/>
                </a:lnTo>
                <a:lnTo>
                  <a:pt x="594259" y="9885"/>
                </a:lnTo>
                <a:lnTo>
                  <a:pt x="596449" y="7675"/>
                </a:lnTo>
                <a:lnTo>
                  <a:pt x="596449" y="2217"/>
                </a:lnTo>
                <a:lnTo>
                  <a:pt x="594259" y="0"/>
                </a:lnTo>
                <a:close/>
              </a:path>
              <a:path w="3258820" h="10160">
                <a:moveTo>
                  <a:pt x="623824" y="0"/>
                </a:moveTo>
                <a:lnTo>
                  <a:pt x="618349" y="0"/>
                </a:lnTo>
                <a:lnTo>
                  <a:pt x="616159" y="2217"/>
                </a:lnTo>
                <a:lnTo>
                  <a:pt x="616159" y="7675"/>
                </a:lnTo>
                <a:lnTo>
                  <a:pt x="618349" y="9885"/>
                </a:lnTo>
                <a:lnTo>
                  <a:pt x="623824" y="9885"/>
                </a:lnTo>
                <a:lnTo>
                  <a:pt x="626014" y="7675"/>
                </a:lnTo>
                <a:lnTo>
                  <a:pt x="626014" y="2217"/>
                </a:lnTo>
                <a:lnTo>
                  <a:pt x="623824" y="0"/>
                </a:lnTo>
                <a:close/>
              </a:path>
              <a:path w="3258820" h="10160">
                <a:moveTo>
                  <a:pt x="653390" y="0"/>
                </a:moveTo>
                <a:lnTo>
                  <a:pt x="647915" y="0"/>
                </a:lnTo>
                <a:lnTo>
                  <a:pt x="645725" y="2217"/>
                </a:lnTo>
                <a:lnTo>
                  <a:pt x="645725" y="7675"/>
                </a:lnTo>
                <a:lnTo>
                  <a:pt x="647915" y="9885"/>
                </a:lnTo>
                <a:lnTo>
                  <a:pt x="653390" y="9885"/>
                </a:lnTo>
                <a:lnTo>
                  <a:pt x="655580" y="7675"/>
                </a:lnTo>
                <a:lnTo>
                  <a:pt x="655580" y="2217"/>
                </a:lnTo>
                <a:lnTo>
                  <a:pt x="653390" y="0"/>
                </a:lnTo>
                <a:close/>
              </a:path>
              <a:path w="3258820" h="10160">
                <a:moveTo>
                  <a:pt x="682956" y="0"/>
                </a:moveTo>
                <a:lnTo>
                  <a:pt x="677549" y="0"/>
                </a:lnTo>
                <a:lnTo>
                  <a:pt x="675291" y="2217"/>
                </a:lnTo>
                <a:lnTo>
                  <a:pt x="675291" y="7675"/>
                </a:lnTo>
                <a:lnTo>
                  <a:pt x="677549" y="9885"/>
                </a:lnTo>
                <a:lnTo>
                  <a:pt x="682956" y="9885"/>
                </a:lnTo>
                <a:lnTo>
                  <a:pt x="685146" y="7675"/>
                </a:lnTo>
                <a:lnTo>
                  <a:pt x="685146" y="2217"/>
                </a:lnTo>
                <a:lnTo>
                  <a:pt x="682956" y="0"/>
                </a:lnTo>
                <a:close/>
              </a:path>
              <a:path w="3258820" h="10160">
                <a:moveTo>
                  <a:pt x="712522" y="0"/>
                </a:moveTo>
                <a:lnTo>
                  <a:pt x="707115" y="0"/>
                </a:lnTo>
                <a:lnTo>
                  <a:pt x="704857" y="2217"/>
                </a:lnTo>
                <a:lnTo>
                  <a:pt x="704857" y="7675"/>
                </a:lnTo>
                <a:lnTo>
                  <a:pt x="707115" y="9885"/>
                </a:lnTo>
                <a:lnTo>
                  <a:pt x="712522" y="9885"/>
                </a:lnTo>
                <a:lnTo>
                  <a:pt x="714780" y="7675"/>
                </a:lnTo>
                <a:lnTo>
                  <a:pt x="714780" y="2217"/>
                </a:lnTo>
                <a:lnTo>
                  <a:pt x="712522" y="0"/>
                </a:lnTo>
                <a:close/>
              </a:path>
              <a:path w="3258820" h="10160">
                <a:moveTo>
                  <a:pt x="742088" y="0"/>
                </a:moveTo>
                <a:lnTo>
                  <a:pt x="736681" y="0"/>
                </a:lnTo>
                <a:lnTo>
                  <a:pt x="734491" y="2217"/>
                </a:lnTo>
                <a:lnTo>
                  <a:pt x="734491" y="7675"/>
                </a:lnTo>
                <a:lnTo>
                  <a:pt x="736681" y="9885"/>
                </a:lnTo>
                <a:lnTo>
                  <a:pt x="742088" y="9885"/>
                </a:lnTo>
                <a:lnTo>
                  <a:pt x="744346" y="7675"/>
                </a:lnTo>
                <a:lnTo>
                  <a:pt x="744346" y="2217"/>
                </a:lnTo>
                <a:lnTo>
                  <a:pt x="742088" y="0"/>
                </a:lnTo>
                <a:close/>
              </a:path>
              <a:path w="3258820" h="10160">
                <a:moveTo>
                  <a:pt x="771722" y="0"/>
                </a:moveTo>
                <a:lnTo>
                  <a:pt x="766247" y="0"/>
                </a:lnTo>
                <a:lnTo>
                  <a:pt x="764057" y="2217"/>
                </a:lnTo>
                <a:lnTo>
                  <a:pt x="764057" y="7675"/>
                </a:lnTo>
                <a:lnTo>
                  <a:pt x="766247" y="9885"/>
                </a:lnTo>
                <a:lnTo>
                  <a:pt x="771722" y="9885"/>
                </a:lnTo>
                <a:lnTo>
                  <a:pt x="773912" y="7675"/>
                </a:lnTo>
                <a:lnTo>
                  <a:pt x="773912" y="2217"/>
                </a:lnTo>
                <a:lnTo>
                  <a:pt x="771722" y="0"/>
                </a:lnTo>
                <a:close/>
              </a:path>
              <a:path w="3258820" h="10160">
                <a:moveTo>
                  <a:pt x="801288" y="0"/>
                </a:moveTo>
                <a:lnTo>
                  <a:pt x="795812" y="0"/>
                </a:lnTo>
                <a:lnTo>
                  <a:pt x="793622" y="2217"/>
                </a:lnTo>
                <a:lnTo>
                  <a:pt x="793622" y="7675"/>
                </a:lnTo>
                <a:lnTo>
                  <a:pt x="795812" y="9885"/>
                </a:lnTo>
                <a:lnTo>
                  <a:pt x="801288" y="9885"/>
                </a:lnTo>
                <a:lnTo>
                  <a:pt x="803478" y="7675"/>
                </a:lnTo>
                <a:lnTo>
                  <a:pt x="803478" y="2217"/>
                </a:lnTo>
                <a:lnTo>
                  <a:pt x="801288" y="0"/>
                </a:lnTo>
                <a:close/>
              </a:path>
              <a:path w="3258820" h="10160">
                <a:moveTo>
                  <a:pt x="830853" y="0"/>
                </a:moveTo>
                <a:lnTo>
                  <a:pt x="825378" y="0"/>
                </a:lnTo>
                <a:lnTo>
                  <a:pt x="823188" y="2217"/>
                </a:lnTo>
                <a:lnTo>
                  <a:pt x="823188" y="7675"/>
                </a:lnTo>
                <a:lnTo>
                  <a:pt x="825378" y="9885"/>
                </a:lnTo>
                <a:lnTo>
                  <a:pt x="830853" y="9885"/>
                </a:lnTo>
                <a:lnTo>
                  <a:pt x="833044" y="7675"/>
                </a:lnTo>
                <a:lnTo>
                  <a:pt x="833044" y="2217"/>
                </a:lnTo>
                <a:lnTo>
                  <a:pt x="830853" y="0"/>
                </a:lnTo>
                <a:close/>
              </a:path>
              <a:path w="3258820" h="10160">
                <a:moveTo>
                  <a:pt x="860419" y="0"/>
                </a:moveTo>
                <a:lnTo>
                  <a:pt x="854944" y="0"/>
                </a:lnTo>
                <a:lnTo>
                  <a:pt x="852754" y="2217"/>
                </a:lnTo>
                <a:lnTo>
                  <a:pt x="852754" y="7675"/>
                </a:lnTo>
                <a:lnTo>
                  <a:pt x="854944" y="9885"/>
                </a:lnTo>
                <a:lnTo>
                  <a:pt x="860419" y="9885"/>
                </a:lnTo>
                <a:lnTo>
                  <a:pt x="862609" y="7675"/>
                </a:lnTo>
                <a:lnTo>
                  <a:pt x="862609" y="2217"/>
                </a:lnTo>
                <a:lnTo>
                  <a:pt x="860419" y="0"/>
                </a:lnTo>
                <a:close/>
              </a:path>
              <a:path w="3258820" h="10160">
                <a:moveTo>
                  <a:pt x="889985" y="0"/>
                </a:moveTo>
                <a:lnTo>
                  <a:pt x="884578" y="0"/>
                </a:lnTo>
                <a:lnTo>
                  <a:pt x="882320" y="2217"/>
                </a:lnTo>
                <a:lnTo>
                  <a:pt x="882320" y="7675"/>
                </a:lnTo>
                <a:lnTo>
                  <a:pt x="884578" y="9885"/>
                </a:lnTo>
                <a:lnTo>
                  <a:pt x="889985" y="9885"/>
                </a:lnTo>
                <a:lnTo>
                  <a:pt x="892175" y="7675"/>
                </a:lnTo>
                <a:lnTo>
                  <a:pt x="892175" y="2217"/>
                </a:lnTo>
                <a:lnTo>
                  <a:pt x="889985" y="0"/>
                </a:lnTo>
                <a:close/>
              </a:path>
              <a:path w="3258820" h="10160">
                <a:moveTo>
                  <a:pt x="919551" y="0"/>
                </a:moveTo>
                <a:lnTo>
                  <a:pt x="914144" y="0"/>
                </a:lnTo>
                <a:lnTo>
                  <a:pt x="911886" y="2217"/>
                </a:lnTo>
                <a:lnTo>
                  <a:pt x="911886" y="7675"/>
                </a:lnTo>
                <a:lnTo>
                  <a:pt x="914144" y="9885"/>
                </a:lnTo>
                <a:lnTo>
                  <a:pt x="919551" y="9885"/>
                </a:lnTo>
                <a:lnTo>
                  <a:pt x="921809" y="7675"/>
                </a:lnTo>
                <a:lnTo>
                  <a:pt x="921809" y="2217"/>
                </a:lnTo>
                <a:lnTo>
                  <a:pt x="919551" y="0"/>
                </a:lnTo>
                <a:close/>
              </a:path>
              <a:path w="3258820" h="10160">
                <a:moveTo>
                  <a:pt x="949185" y="0"/>
                </a:moveTo>
                <a:lnTo>
                  <a:pt x="943710" y="0"/>
                </a:lnTo>
                <a:lnTo>
                  <a:pt x="941520" y="2217"/>
                </a:lnTo>
                <a:lnTo>
                  <a:pt x="941520" y="7675"/>
                </a:lnTo>
                <a:lnTo>
                  <a:pt x="943710" y="9885"/>
                </a:lnTo>
                <a:lnTo>
                  <a:pt x="949185" y="9885"/>
                </a:lnTo>
                <a:lnTo>
                  <a:pt x="951375" y="7675"/>
                </a:lnTo>
                <a:lnTo>
                  <a:pt x="951375" y="2217"/>
                </a:lnTo>
                <a:lnTo>
                  <a:pt x="949185" y="0"/>
                </a:lnTo>
                <a:close/>
              </a:path>
              <a:path w="3258820" h="10160">
                <a:moveTo>
                  <a:pt x="978751" y="0"/>
                </a:moveTo>
                <a:lnTo>
                  <a:pt x="973276" y="0"/>
                </a:lnTo>
                <a:lnTo>
                  <a:pt x="971086" y="2217"/>
                </a:lnTo>
                <a:lnTo>
                  <a:pt x="971086" y="7675"/>
                </a:lnTo>
                <a:lnTo>
                  <a:pt x="973276" y="9885"/>
                </a:lnTo>
                <a:lnTo>
                  <a:pt x="978751" y="9885"/>
                </a:lnTo>
                <a:lnTo>
                  <a:pt x="980941" y="7675"/>
                </a:lnTo>
                <a:lnTo>
                  <a:pt x="980941" y="2217"/>
                </a:lnTo>
                <a:lnTo>
                  <a:pt x="978751" y="0"/>
                </a:lnTo>
                <a:close/>
              </a:path>
              <a:path w="3258820" h="10160">
                <a:moveTo>
                  <a:pt x="1008317" y="0"/>
                </a:moveTo>
                <a:lnTo>
                  <a:pt x="1002842" y="0"/>
                </a:lnTo>
                <a:lnTo>
                  <a:pt x="1000652" y="2217"/>
                </a:lnTo>
                <a:lnTo>
                  <a:pt x="1000652" y="7675"/>
                </a:lnTo>
                <a:lnTo>
                  <a:pt x="1002842" y="9885"/>
                </a:lnTo>
                <a:lnTo>
                  <a:pt x="1008317" y="9885"/>
                </a:lnTo>
                <a:lnTo>
                  <a:pt x="1010507" y="7675"/>
                </a:lnTo>
                <a:lnTo>
                  <a:pt x="1010507" y="2217"/>
                </a:lnTo>
                <a:lnTo>
                  <a:pt x="1008317" y="0"/>
                </a:lnTo>
                <a:close/>
              </a:path>
              <a:path w="3258820" h="10160">
                <a:moveTo>
                  <a:pt x="1037883" y="0"/>
                </a:moveTo>
                <a:lnTo>
                  <a:pt x="1032407" y="0"/>
                </a:lnTo>
                <a:lnTo>
                  <a:pt x="1030217" y="2217"/>
                </a:lnTo>
                <a:lnTo>
                  <a:pt x="1030217" y="7675"/>
                </a:lnTo>
                <a:lnTo>
                  <a:pt x="1032407" y="9885"/>
                </a:lnTo>
                <a:lnTo>
                  <a:pt x="1037883" y="9885"/>
                </a:lnTo>
                <a:lnTo>
                  <a:pt x="1040073" y="7675"/>
                </a:lnTo>
                <a:lnTo>
                  <a:pt x="1040073" y="2217"/>
                </a:lnTo>
                <a:lnTo>
                  <a:pt x="1037883" y="0"/>
                </a:lnTo>
                <a:close/>
              </a:path>
              <a:path w="3258820" h="10160">
                <a:moveTo>
                  <a:pt x="1067448" y="0"/>
                </a:moveTo>
                <a:lnTo>
                  <a:pt x="1061973" y="0"/>
                </a:lnTo>
                <a:lnTo>
                  <a:pt x="1059783" y="2217"/>
                </a:lnTo>
                <a:lnTo>
                  <a:pt x="1059783" y="7675"/>
                </a:lnTo>
                <a:lnTo>
                  <a:pt x="1061973" y="9885"/>
                </a:lnTo>
                <a:lnTo>
                  <a:pt x="1067448" y="9885"/>
                </a:lnTo>
                <a:lnTo>
                  <a:pt x="1069638" y="7675"/>
                </a:lnTo>
                <a:lnTo>
                  <a:pt x="1069638" y="2217"/>
                </a:lnTo>
                <a:lnTo>
                  <a:pt x="1067448" y="0"/>
                </a:lnTo>
                <a:close/>
              </a:path>
              <a:path w="3258820" h="10160">
                <a:moveTo>
                  <a:pt x="1097014" y="0"/>
                </a:moveTo>
                <a:lnTo>
                  <a:pt x="1091607" y="0"/>
                </a:lnTo>
                <a:lnTo>
                  <a:pt x="1089349" y="2217"/>
                </a:lnTo>
                <a:lnTo>
                  <a:pt x="1089349" y="7675"/>
                </a:lnTo>
                <a:lnTo>
                  <a:pt x="1091607" y="9885"/>
                </a:lnTo>
                <a:lnTo>
                  <a:pt x="1097014" y="9885"/>
                </a:lnTo>
                <a:lnTo>
                  <a:pt x="1099204" y="7675"/>
                </a:lnTo>
                <a:lnTo>
                  <a:pt x="1099204" y="2217"/>
                </a:lnTo>
                <a:lnTo>
                  <a:pt x="1097014" y="0"/>
                </a:lnTo>
                <a:close/>
              </a:path>
              <a:path w="3258820" h="10160">
                <a:moveTo>
                  <a:pt x="1126580" y="0"/>
                </a:moveTo>
                <a:lnTo>
                  <a:pt x="1121173" y="0"/>
                </a:lnTo>
                <a:lnTo>
                  <a:pt x="1118915" y="2217"/>
                </a:lnTo>
                <a:lnTo>
                  <a:pt x="1118915" y="7675"/>
                </a:lnTo>
                <a:lnTo>
                  <a:pt x="1121173" y="9885"/>
                </a:lnTo>
                <a:lnTo>
                  <a:pt x="1126580" y="9885"/>
                </a:lnTo>
                <a:lnTo>
                  <a:pt x="1128838" y="7675"/>
                </a:lnTo>
                <a:lnTo>
                  <a:pt x="1128838" y="2217"/>
                </a:lnTo>
                <a:lnTo>
                  <a:pt x="1126580" y="0"/>
                </a:lnTo>
                <a:close/>
              </a:path>
              <a:path w="3258820" h="10160">
                <a:moveTo>
                  <a:pt x="1156214" y="0"/>
                </a:moveTo>
                <a:lnTo>
                  <a:pt x="1150739" y="0"/>
                </a:lnTo>
                <a:lnTo>
                  <a:pt x="1148549" y="2217"/>
                </a:lnTo>
                <a:lnTo>
                  <a:pt x="1148549" y="7675"/>
                </a:lnTo>
                <a:lnTo>
                  <a:pt x="1150739" y="9885"/>
                </a:lnTo>
                <a:lnTo>
                  <a:pt x="1156214" y="9885"/>
                </a:lnTo>
                <a:lnTo>
                  <a:pt x="1158404" y="7675"/>
                </a:lnTo>
                <a:lnTo>
                  <a:pt x="1158404" y="2217"/>
                </a:lnTo>
                <a:lnTo>
                  <a:pt x="1156214" y="0"/>
                </a:lnTo>
                <a:close/>
              </a:path>
              <a:path w="3258820" h="10160">
                <a:moveTo>
                  <a:pt x="1185780" y="0"/>
                </a:moveTo>
                <a:lnTo>
                  <a:pt x="1180305" y="0"/>
                </a:lnTo>
                <a:lnTo>
                  <a:pt x="1178115" y="2217"/>
                </a:lnTo>
                <a:lnTo>
                  <a:pt x="1178115" y="7675"/>
                </a:lnTo>
                <a:lnTo>
                  <a:pt x="1180305" y="9885"/>
                </a:lnTo>
                <a:lnTo>
                  <a:pt x="1185780" y="9885"/>
                </a:lnTo>
                <a:lnTo>
                  <a:pt x="1187970" y="7675"/>
                </a:lnTo>
                <a:lnTo>
                  <a:pt x="1187970" y="2217"/>
                </a:lnTo>
                <a:lnTo>
                  <a:pt x="1185780" y="0"/>
                </a:lnTo>
                <a:close/>
              </a:path>
              <a:path w="3258820" h="10160">
                <a:moveTo>
                  <a:pt x="1215346" y="0"/>
                </a:moveTo>
                <a:lnTo>
                  <a:pt x="1209871" y="0"/>
                </a:lnTo>
                <a:lnTo>
                  <a:pt x="1207681" y="2217"/>
                </a:lnTo>
                <a:lnTo>
                  <a:pt x="1207681" y="7675"/>
                </a:lnTo>
                <a:lnTo>
                  <a:pt x="1209871" y="9885"/>
                </a:lnTo>
                <a:lnTo>
                  <a:pt x="1215346" y="9885"/>
                </a:lnTo>
                <a:lnTo>
                  <a:pt x="1217536" y="7675"/>
                </a:lnTo>
                <a:lnTo>
                  <a:pt x="1217536" y="2217"/>
                </a:lnTo>
                <a:lnTo>
                  <a:pt x="1215346" y="0"/>
                </a:lnTo>
                <a:close/>
              </a:path>
              <a:path w="3258820" h="10160">
                <a:moveTo>
                  <a:pt x="1244912" y="0"/>
                </a:moveTo>
                <a:lnTo>
                  <a:pt x="1239436" y="0"/>
                </a:lnTo>
                <a:lnTo>
                  <a:pt x="1237246" y="2217"/>
                </a:lnTo>
                <a:lnTo>
                  <a:pt x="1237246" y="7675"/>
                </a:lnTo>
                <a:lnTo>
                  <a:pt x="1239436" y="9885"/>
                </a:lnTo>
                <a:lnTo>
                  <a:pt x="1244912" y="9885"/>
                </a:lnTo>
                <a:lnTo>
                  <a:pt x="1247102" y="7675"/>
                </a:lnTo>
                <a:lnTo>
                  <a:pt x="1247102" y="2217"/>
                </a:lnTo>
                <a:lnTo>
                  <a:pt x="1244912" y="0"/>
                </a:lnTo>
                <a:close/>
              </a:path>
              <a:path w="3258820" h="10160">
                <a:moveTo>
                  <a:pt x="1274477" y="0"/>
                </a:moveTo>
                <a:lnTo>
                  <a:pt x="1269002" y="0"/>
                </a:lnTo>
                <a:lnTo>
                  <a:pt x="1266812" y="2217"/>
                </a:lnTo>
                <a:lnTo>
                  <a:pt x="1266812" y="7675"/>
                </a:lnTo>
                <a:lnTo>
                  <a:pt x="1269002" y="9885"/>
                </a:lnTo>
                <a:lnTo>
                  <a:pt x="1274477" y="9885"/>
                </a:lnTo>
                <a:lnTo>
                  <a:pt x="1276667" y="7675"/>
                </a:lnTo>
                <a:lnTo>
                  <a:pt x="1276667" y="2217"/>
                </a:lnTo>
                <a:lnTo>
                  <a:pt x="1274477" y="0"/>
                </a:lnTo>
                <a:close/>
              </a:path>
              <a:path w="3258820" h="10160">
                <a:moveTo>
                  <a:pt x="1304043" y="0"/>
                </a:moveTo>
                <a:lnTo>
                  <a:pt x="1298637" y="0"/>
                </a:lnTo>
                <a:lnTo>
                  <a:pt x="1296378" y="2217"/>
                </a:lnTo>
                <a:lnTo>
                  <a:pt x="1296378" y="7675"/>
                </a:lnTo>
                <a:lnTo>
                  <a:pt x="1298637" y="9885"/>
                </a:lnTo>
                <a:lnTo>
                  <a:pt x="1304043" y="9885"/>
                </a:lnTo>
                <a:lnTo>
                  <a:pt x="1306233" y="7675"/>
                </a:lnTo>
                <a:lnTo>
                  <a:pt x="1306233" y="2217"/>
                </a:lnTo>
                <a:lnTo>
                  <a:pt x="1304043" y="0"/>
                </a:lnTo>
                <a:close/>
              </a:path>
              <a:path w="3258820" h="10160">
                <a:moveTo>
                  <a:pt x="1333609" y="0"/>
                </a:moveTo>
                <a:lnTo>
                  <a:pt x="1328202" y="0"/>
                </a:lnTo>
                <a:lnTo>
                  <a:pt x="1325944" y="2217"/>
                </a:lnTo>
                <a:lnTo>
                  <a:pt x="1325944" y="7675"/>
                </a:lnTo>
                <a:lnTo>
                  <a:pt x="1328202" y="9885"/>
                </a:lnTo>
                <a:lnTo>
                  <a:pt x="1333609" y="9885"/>
                </a:lnTo>
                <a:lnTo>
                  <a:pt x="1335868" y="7675"/>
                </a:lnTo>
                <a:lnTo>
                  <a:pt x="1335868" y="2217"/>
                </a:lnTo>
                <a:lnTo>
                  <a:pt x="1333609" y="0"/>
                </a:lnTo>
                <a:close/>
              </a:path>
              <a:path w="3258820" h="10160">
                <a:moveTo>
                  <a:pt x="1363243" y="0"/>
                </a:moveTo>
                <a:lnTo>
                  <a:pt x="1357768" y="0"/>
                </a:lnTo>
                <a:lnTo>
                  <a:pt x="1355578" y="2217"/>
                </a:lnTo>
                <a:lnTo>
                  <a:pt x="1355578" y="7675"/>
                </a:lnTo>
                <a:lnTo>
                  <a:pt x="1357768" y="9885"/>
                </a:lnTo>
                <a:lnTo>
                  <a:pt x="1363243" y="9885"/>
                </a:lnTo>
                <a:lnTo>
                  <a:pt x="1365433" y="7675"/>
                </a:lnTo>
                <a:lnTo>
                  <a:pt x="1365433" y="2217"/>
                </a:lnTo>
                <a:lnTo>
                  <a:pt x="1363243" y="0"/>
                </a:lnTo>
                <a:close/>
              </a:path>
              <a:path w="3258820" h="10160">
                <a:moveTo>
                  <a:pt x="1392809" y="0"/>
                </a:moveTo>
                <a:lnTo>
                  <a:pt x="1387334" y="0"/>
                </a:lnTo>
                <a:lnTo>
                  <a:pt x="1385144" y="2217"/>
                </a:lnTo>
                <a:lnTo>
                  <a:pt x="1385144" y="7675"/>
                </a:lnTo>
                <a:lnTo>
                  <a:pt x="1387334" y="9885"/>
                </a:lnTo>
                <a:lnTo>
                  <a:pt x="1392809" y="9885"/>
                </a:lnTo>
                <a:lnTo>
                  <a:pt x="1394999" y="7675"/>
                </a:lnTo>
                <a:lnTo>
                  <a:pt x="1394999" y="2217"/>
                </a:lnTo>
                <a:lnTo>
                  <a:pt x="1392809" y="0"/>
                </a:lnTo>
                <a:close/>
              </a:path>
              <a:path w="3258820" h="10160">
                <a:moveTo>
                  <a:pt x="1422375" y="0"/>
                </a:moveTo>
                <a:lnTo>
                  <a:pt x="1416900" y="0"/>
                </a:lnTo>
                <a:lnTo>
                  <a:pt x="1414710" y="2217"/>
                </a:lnTo>
                <a:lnTo>
                  <a:pt x="1414710" y="7675"/>
                </a:lnTo>
                <a:lnTo>
                  <a:pt x="1416900" y="9885"/>
                </a:lnTo>
                <a:lnTo>
                  <a:pt x="1422375" y="9885"/>
                </a:lnTo>
                <a:lnTo>
                  <a:pt x="1424565" y="7675"/>
                </a:lnTo>
                <a:lnTo>
                  <a:pt x="1424565" y="2217"/>
                </a:lnTo>
                <a:lnTo>
                  <a:pt x="1422375" y="0"/>
                </a:lnTo>
                <a:close/>
              </a:path>
              <a:path w="3258820" h="10160">
                <a:moveTo>
                  <a:pt x="1451941" y="0"/>
                </a:moveTo>
                <a:lnTo>
                  <a:pt x="1446466" y="0"/>
                </a:lnTo>
                <a:lnTo>
                  <a:pt x="1444276" y="2217"/>
                </a:lnTo>
                <a:lnTo>
                  <a:pt x="1444276" y="7675"/>
                </a:lnTo>
                <a:lnTo>
                  <a:pt x="1446466" y="9885"/>
                </a:lnTo>
                <a:lnTo>
                  <a:pt x="1451941" y="9885"/>
                </a:lnTo>
                <a:lnTo>
                  <a:pt x="1454131" y="7675"/>
                </a:lnTo>
                <a:lnTo>
                  <a:pt x="1454131" y="2217"/>
                </a:lnTo>
                <a:lnTo>
                  <a:pt x="1451941" y="0"/>
                </a:lnTo>
                <a:close/>
              </a:path>
              <a:path w="3258820" h="10160">
                <a:moveTo>
                  <a:pt x="1481507" y="0"/>
                </a:moveTo>
                <a:lnTo>
                  <a:pt x="1476031" y="0"/>
                </a:lnTo>
                <a:lnTo>
                  <a:pt x="1473841" y="2217"/>
                </a:lnTo>
                <a:lnTo>
                  <a:pt x="1473841" y="7675"/>
                </a:lnTo>
                <a:lnTo>
                  <a:pt x="1476031" y="9885"/>
                </a:lnTo>
                <a:lnTo>
                  <a:pt x="1481507" y="9885"/>
                </a:lnTo>
                <a:lnTo>
                  <a:pt x="1483697" y="7675"/>
                </a:lnTo>
                <a:lnTo>
                  <a:pt x="1483697" y="2217"/>
                </a:lnTo>
                <a:lnTo>
                  <a:pt x="1481507" y="0"/>
                </a:lnTo>
                <a:close/>
              </a:path>
              <a:path w="3258820" h="10160">
                <a:moveTo>
                  <a:pt x="1511072" y="0"/>
                </a:moveTo>
                <a:lnTo>
                  <a:pt x="1505666" y="0"/>
                </a:lnTo>
                <a:lnTo>
                  <a:pt x="1503407" y="2217"/>
                </a:lnTo>
                <a:lnTo>
                  <a:pt x="1503407" y="7675"/>
                </a:lnTo>
                <a:lnTo>
                  <a:pt x="1505666" y="9885"/>
                </a:lnTo>
                <a:lnTo>
                  <a:pt x="1511072" y="9885"/>
                </a:lnTo>
                <a:lnTo>
                  <a:pt x="1513262" y="7675"/>
                </a:lnTo>
                <a:lnTo>
                  <a:pt x="1513262" y="2217"/>
                </a:lnTo>
                <a:lnTo>
                  <a:pt x="1511072" y="0"/>
                </a:lnTo>
                <a:close/>
              </a:path>
              <a:path w="3258820" h="10160">
                <a:moveTo>
                  <a:pt x="1540638" y="0"/>
                </a:moveTo>
                <a:lnTo>
                  <a:pt x="1535231" y="0"/>
                </a:lnTo>
                <a:lnTo>
                  <a:pt x="1532973" y="2217"/>
                </a:lnTo>
                <a:lnTo>
                  <a:pt x="1532973" y="7675"/>
                </a:lnTo>
                <a:lnTo>
                  <a:pt x="1535231" y="9885"/>
                </a:lnTo>
                <a:lnTo>
                  <a:pt x="1540638" y="9885"/>
                </a:lnTo>
                <a:lnTo>
                  <a:pt x="1542897" y="7675"/>
                </a:lnTo>
                <a:lnTo>
                  <a:pt x="1542897" y="2217"/>
                </a:lnTo>
                <a:lnTo>
                  <a:pt x="1540638" y="0"/>
                </a:lnTo>
                <a:close/>
              </a:path>
              <a:path w="3258820" h="10160">
                <a:moveTo>
                  <a:pt x="1570272" y="0"/>
                </a:moveTo>
                <a:lnTo>
                  <a:pt x="1564797" y="0"/>
                </a:lnTo>
                <a:lnTo>
                  <a:pt x="1562607" y="2217"/>
                </a:lnTo>
                <a:lnTo>
                  <a:pt x="1562607" y="7675"/>
                </a:lnTo>
                <a:lnTo>
                  <a:pt x="1564797" y="9885"/>
                </a:lnTo>
                <a:lnTo>
                  <a:pt x="1570272" y="9885"/>
                </a:lnTo>
                <a:lnTo>
                  <a:pt x="1572462" y="7675"/>
                </a:lnTo>
                <a:lnTo>
                  <a:pt x="1572462" y="2217"/>
                </a:lnTo>
                <a:lnTo>
                  <a:pt x="1570272" y="0"/>
                </a:lnTo>
                <a:close/>
              </a:path>
              <a:path w="3258820" h="10160">
                <a:moveTo>
                  <a:pt x="1599838" y="0"/>
                </a:moveTo>
                <a:lnTo>
                  <a:pt x="1594363" y="0"/>
                </a:lnTo>
                <a:lnTo>
                  <a:pt x="1592173" y="2217"/>
                </a:lnTo>
                <a:lnTo>
                  <a:pt x="1592173" y="7675"/>
                </a:lnTo>
                <a:lnTo>
                  <a:pt x="1594363" y="9885"/>
                </a:lnTo>
                <a:lnTo>
                  <a:pt x="1599838" y="9885"/>
                </a:lnTo>
                <a:lnTo>
                  <a:pt x="1602028" y="7675"/>
                </a:lnTo>
                <a:lnTo>
                  <a:pt x="1602028" y="2217"/>
                </a:lnTo>
                <a:lnTo>
                  <a:pt x="1599838" y="0"/>
                </a:lnTo>
                <a:close/>
              </a:path>
              <a:path w="3258820" h="10160">
                <a:moveTo>
                  <a:pt x="1629404" y="0"/>
                </a:moveTo>
                <a:lnTo>
                  <a:pt x="1623929" y="0"/>
                </a:lnTo>
                <a:lnTo>
                  <a:pt x="1621739" y="2217"/>
                </a:lnTo>
                <a:lnTo>
                  <a:pt x="1621739" y="7675"/>
                </a:lnTo>
                <a:lnTo>
                  <a:pt x="1623929" y="9885"/>
                </a:lnTo>
                <a:lnTo>
                  <a:pt x="1629404" y="9885"/>
                </a:lnTo>
                <a:lnTo>
                  <a:pt x="1631594" y="7675"/>
                </a:lnTo>
                <a:lnTo>
                  <a:pt x="1631594" y="2217"/>
                </a:lnTo>
                <a:lnTo>
                  <a:pt x="1629404" y="0"/>
                </a:lnTo>
                <a:close/>
              </a:path>
              <a:path w="3258820" h="10160">
                <a:moveTo>
                  <a:pt x="1658970" y="0"/>
                </a:moveTo>
                <a:lnTo>
                  <a:pt x="1653495" y="0"/>
                </a:lnTo>
                <a:lnTo>
                  <a:pt x="1651305" y="2217"/>
                </a:lnTo>
                <a:lnTo>
                  <a:pt x="1651305" y="7675"/>
                </a:lnTo>
                <a:lnTo>
                  <a:pt x="1653495" y="9885"/>
                </a:lnTo>
                <a:lnTo>
                  <a:pt x="1658970" y="9885"/>
                </a:lnTo>
                <a:lnTo>
                  <a:pt x="1661160" y="7675"/>
                </a:lnTo>
                <a:lnTo>
                  <a:pt x="1661160" y="2217"/>
                </a:lnTo>
                <a:lnTo>
                  <a:pt x="1658970" y="0"/>
                </a:lnTo>
                <a:close/>
              </a:path>
              <a:path w="3258820" h="10160">
                <a:moveTo>
                  <a:pt x="1688536" y="0"/>
                </a:moveTo>
                <a:lnTo>
                  <a:pt x="1683060" y="0"/>
                </a:lnTo>
                <a:lnTo>
                  <a:pt x="1680870" y="2217"/>
                </a:lnTo>
                <a:lnTo>
                  <a:pt x="1680870" y="7675"/>
                </a:lnTo>
                <a:lnTo>
                  <a:pt x="1683060" y="9885"/>
                </a:lnTo>
                <a:lnTo>
                  <a:pt x="1688536" y="9885"/>
                </a:lnTo>
                <a:lnTo>
                  <a:pt x="1690726" y="7675"/>
                </a:lnTo>
                <a:lnTo>
                  <a:pt x="1690726" y="2217"/>
                </a:lnTo>
                <a:lnTo>
                  <a:pt x="1688536" y="0"/>
                </a:lnTo>
                <a:close/>
              </a:path>
              <a:path w="3258820" h="10160">
                <a:moveTo>
                  <a:pt x="1718101" y="0"/>
                </a:moveTo>
                <a:lnTo>
                  <a:pt x="1712695" y="0"/>
                </a:lnTo>
                <a:lnTo>
                  <a:pt x="1710436" y="2217"/>
                </a:lnTo>
                <a:lnTo>
                  <a:pt x="1710436" y="7675"/>
                </a:lnTo>
                <a:lnTo>
                  <a:pt x="1712695" y="9885"/>
                </a:lnTo>
                <a:lnTo>
                  <a:pt x="1718101" y="9885"/>
                </a:lnTo>
                <a:lnTo>
                  <a:pt x="1720291" y="7675"/>
                </a:lnTo>
                <a:lnTo>
                  <a:pt x="1720291" y="2217"/>
                </a:lnTo>
                <a:lnTo>
                  <a:pt x="1718101" y="0"/>
                </a:lnTo>
                <a:close/>
              </a:path>
              <a:path w="3258820" h="10160">
                <a:moveTo>
                  <a:pt x="1747667" y="0"/>
                </a:moveTo>
                <a:lnTo>
                  <a:pt x="1742261" y="0"/>
                </a:lnTo>
                <a:lnTo>
                  <a:pt x="1740002" y="2217"/>
                </a:lnTo>
                <a:lnTo>
                  <a:pt x="1740002" y="7675"/>
                </a:lnTo>
                <a:lnTo>
                  <a:pt x="1742261" y="9885"/>
                </a:lnTo>
                <a:lnTo>
                  <a:pt x="1747667" y="9885"/>
                </a:lnTo>
                <a:lnTo>
                  <a:pt x="1749926" y="7675"/>
                </a:lnTo>
                <a:lnTo>
                  <a:pt x="1749926" y="2217"/>
                </a:lnTo>
                <a:lnTo>
                  <a:pt x="1747667" y="0"/>
                </a:lnTo>
                <a:close/>
              </a:path>
              <a:path w="3258820" h="10160">
                <a:moveTo>
                  <a:pt x="1777301" y="0"/>
                </a:moveTo>
                <a:lnTo>
                  <a:pt x="1771826" y="0"/>
                </a:lnTo>
                <a:lnTo>
                  <a:pt x="1769636" y="2217"/>
                </a:lnTo>
                <a:lnTo>
                  <a:pt x="1769636" y="7675"/>
                </a:lnTo>
                <a:lnTo>
                  <a:pt x="1771826" y="9885"/>
                </a:lnTo>
                <a:lnTo>
                  <a:pt x="1777301" y="9885"/>
                </a:lnTo>
                <a:lnTo>
                  <a:pt x="1779492" y="7675"/>
                </a:lnTo>
                <a:lnTo>
                  <a:pt x="1779492" y="2217"/>
                </a:lnTo>
                <a:lnTo>
                  <a:pt x="1777301" y="0"/>
                </a:lnTo>
                <a:close/>
              </a:path>
              <a:path w="3258820" h="10160">
                <a:moveTo>
                  <a:pt x="1806867" y="0"/>
                </a:moveTo>
                <a:lnTo>
                  <a:pt x="1801392" y="0"/>
                </a:lnTo>
                <a:lnTo>
                  <a:pt x="1799202" y="2217"/>
                </a:lnTo>
                <a:lnTo>
                  <a:pt x="1799202" y="7675"/>
                </a:lnTo>
                <a:lnTo>
                  <a:pt x="1801392" y="9885"/>
                </a:lnTo>
                <a:lnTo>
                  <a:pt x="1806867" y="9885"/>
                </a:lnTo>
                <a:lnTo>
                  <a:pt x="1809057" y="7675"/>
                </a:lnTo>
                <a:lnTo>
                  <a:pt x="1809057" y="2217"/>
                </a:lnTo>
                <a:lnTo>
                  <a:pt x="1806867" y="0"/>
                </a:lnTo>
                <a:close/>
              </a:path>
              <a:path w="3258820" h="10160">
                <a:moveTo>
                  <a:pt x="1836433" y="0"/>
                </a:moveTo>
                <a:lnTo>
                  <a:pt x="1830958" y="0"/>
                </a:lnTo>
                <a:lnTo>
                  <a:pt x="1828768" y="2217"/>
                </a:lnTo>
                <a:lnTo>
                  <a:pt x="1828768" y="7675"/>
                </a:lnTo>
                <a:lnTo>
                  <a:pt x="1830958" y="9886"/>
                </a:lnTo>
                <a:lnTo>
                  <a:pt x="1836433" y="9886"/>
                </a:lnTo>
                <a:lnTo>
                  <a:pt x="1838623" y="7675"/>
                </a:lnTo>
                <a:lnTo>
                  <a:pt x="1838623" y="2217"/>
                </a:lnTo>
                <a:lnTo>
                  <a:pt x="1836433" y="0"/>
                </a:lnTo>
                <a:close/>
              </a:path>
              <a:path w="3258820" h="10160">
                <a:moveTo>
                  <a:pt x="1865999" y="0"/>
                </a:moveTo>
                <a:lnTo>
                  <a:pt x="1860524" y="0"/>
                </a:lnTo>
                <a:lnTo>
                  <a:pt x="1858334" y="2217"/>
                </a:lnTo>
                <a:lnTo>
                  <a:pt x="1858334" y="7675"/>
                </a:lnTo>
                <a:lnTo>
                  <a:pt x="1860524" y="9886"/>
                </a:lnTo>
                <a:lnTo>
                  <a:pt x="1865999" y="9886"/>
                </a:lnTo>
                <a:lnTo>
                  <a:pt x="1868189" y="7675"/>
                </a:lnTo>
                <a:lnTo>
                  <a:pt x="1868189" y="2217"/>
                </a:lnTo>
                <a:lnTo>
                  <a:pt x="1865999" y="0"/>
                </a:lnTo>
                <a:close/>
              </a:path>
              <a:path w="3258820" h="10160">
                <a:moveTo>
                  <a:pt x="1895565" y="0"/>
                </a:moveTo>
                <a:lnTo>
                  <a:pt x="1890090" y="0"/>
                </a:lnTo>
                <a:lnTo>
                  <a:pt x="1887900" y="2217"/>
                </a:lnTo>
                <a:lnTo>
                  <a:pt x="1887900" y="7675"/>
                </a:lnTo>
                <a:lnTo>
                  <a:pt x="1890090" y="9886"/>
                </a:lnTo>
                <a:lnTo>
                  <a:pt x="1895565" y="9886"/>
                </a:lnTo>
                <a:lnTo>
                  <a:pt x="1897755" y="7675"/>
                </a:lnTo>
                <a:lnTo>
                  <a:pt x="1897755" y="2217"/>
                </a:lnTo>
                <a:lnTo>
                  <a:pt x="1895565" y="0"/>
                </a:lnTo>
                <a:close/>
              </a:path>
              <a:path w="3258820" h="10160">
                <a:moveTo>
                  <a:pt x="1925131" y="0"/>
                </a:moveTo>
                <a:lnTo>
                  <a:pt x="1919724" y="0"/>
                </a:lnTo>
                <a:lnTo>
                  <a:pt x="1917465" y="2217"/>
                </a:lnTo>
                <a:lnTo>
                  <a:pt x="1917465" y="7675"/>
                </a:lnTo>
                <a:lnTo>
                  <a:pt x="1919724" y="9886"/>
                </a:lnTo>
                <a:lnTo>
                  <a:pt x="1925131" y="9886"/>
                </a:lnTo>
                <a:lnTo>
                  <a:pt x="1927389" y="7675"/>
                </a:lnTo>
                <a:lnTo>
                  <a:pt x="1927389" y="2217"/>
                </a:lnTo>
                <a:lnTo>
                  <a:pt x="1925131" y="0"/>
                </a:lnTo>
                <a:close/>
              </a:path>
              <a:path w="3258820" h="10160">
                <a:moveTo>
                  <a:pt x="1954696" y="0"/>
                </a:moveTo>
                <a:lnTo>
                  <a:pt x="1949290" y="0"/>
                </a:lnTo>
                <a:lnTo>
                  <a:pt x="1947100" y="2217"/>
                </a:lnTo>
                <a:lnTo>
                  <a:pt x="1947100" y="7675"/>
                </a:lnTo>
                <a:lnTo>
                  <a:pt x="1949290" y="9886"/>
                </a:lnTo>
                <a:lnTo>
                  <a:pt x="1954696" y="9886"/>
                </a:lnTo>
                <a:lnTo>
                  <a:pt x="1956955" y="7675"/>
                </a:lnTo>
                <a:lnTo>
                  <a:pt x="1956955" y="2217"/>
                </a:lnTo>
                <a:lnTo>
                  <a:pt x="1954696" y="0"/>
                </a:lnTo>
                <a:close/>
              </a:path>
              <a:path w="3258820" h="10160">
                <a:moveTo>
                  <a:pt x="1984331" y="0"/>
                </a:moveTo>
                <a:lnTo>
                  <a:pt x="1978855" y="0"/>
                </a:lnTo>
                <a:lnTo>
                  <a:pt x="1976665" y="2217"/>
                </a:lnTo>
                <a:lnTo>
                  <a:pt x="1976665" y="7675"/>
                </a:lnTo>
                <a:lnTo>
                  <a:pt x="1978855" y="9886"/>
                </a:lnTo>
                <a:lnTo>
                  <a:pt x="1984331" y="9886"/>
                </a:lnTo>
                <a:lnTo>
                  <a:pt x="1986521" y="7675"/>
                </a:lnTo>
                <a:lnTo>
                  <a:pt x="1986521" y="2217"/>
                </a:lnTo>
                <a:lnTo>
                  <a:pt x="1984331" y="0"/>
                </a:lnTo>
                <a:close/>
              </a:path>
              <a:path w="3258820" h="10160">
                <a:moveTo>
                  <a:pt x="2013896" y="0"/>
                </a:moveTo>
                <a:lnTo>
                  <a:pt x="2008421" y="0"/>
                </a:lnTo>
                <a:lnTo>
                  <a:pt x="2006231" y="2217"/>
                </a:lnTo>
                <a:lnTo>
                  <a:pt x="2006231" y="7675"/>
                </a:lnTo>
                <a:lnTo>
                  <a:pt x="2008421" y="9886"/>
                </a:lnTo>
                <a:lnTo>
                  <a:pt x="2013896" y="9886"/>
                </a:lnTo>
                <a:lnTo>
                  <a:pt x="2016086" y="7675"/>
                </a:lnTo>
                <a:lnTo>
                  <a:pt x="2016086" y="2217"/>
                </a:lnTo>
                <a:lnTo>
                  <a:pt x="2013896" y="0"/>
                </a:lnTo>
                <a:close/>
              </a:path>
              <a:path w="3258820" h="10160">
                <a:moveTo>
                  <a:pt x="2043462" y="0"/>
                </a:moveTo>
                <a:lnTo>
                  <a:pt x="2037987" y="0"/>
                </a:lnTo>
                <a:lnTo>
                  <a:pt x="2035797" y="2217"/>
                </a:lnTo>
                <a:lnTo>
                  <a:pt x="2035797" y="7675"/>
                </a:lnTo>
                <a:lnTo>
                  <a:pt x="2037987" y="9886"/>
                </a:lnTo>
                <a:lnTo>
                  <a:pt x="2043462" y="9886"/>
                </a:lnTo>
                <a:lnTo>
                  <a:pt x="2045652" y="7675"/>
                </a:lnTo>
                <a:lnTo>
                  <a:pt x="2045652" y="2217"/>
                </a:lnTo>
                <a:lnTo>
                  <a:pt x="2043462" y="0"/>
                </a:lnTo>
                <a:close/>
              </a:path>
              <a:path w="3258820" h="10160">
                <a:moveTo>
                  <a:pt x="2073028" y="0"/>
                </a:moveTo>
                <a:lnTo>
                  <a:pt x="2067553" y="0"/>
                </a:lnTo>
                <a:lnTo>
                  <a:pt x="2065363" y="2217"/>
                </a:lnTo>
                <a:lnTo>
                  <a:pt x="2065363" y="7675"/>
                </a:lnTo>
                <a:lnTo>
                  <a:pt x="2067553" y="9886"/>
                </a:lnTo>
                <a:lnTo>
                  <a:pt x="2073028" y="9886"/>
                </a:lnTo>
                <a:lnTo>
                  <a:pt x="2075218" y="7675"/>
                </a:lnTo>
                <a:lnTo>
                  <a:pt x="2075218" y="2217"/>
                </a:lnTo>
                <a:lnTo>
                  <a:pt x="2073028" y="0"/>
                </a:lnTo>
                <a:close/>
              </a:path>
              <a:path w="3258820" h="10160">
                <a:moveTo>
                  <a:pt x="2102594" y="0"/>
                </a:moveTo>
                <a:lnTo>
                  <a:pt x="2097119" y="0"/>
                </a:lnTo>
                <a:lnTo>
                  <a:pt x="2094929" y="2217"/>
                </a:lnTo>
                <a:lnTo>
                  <a:pt x="2094929" y="7675"/>
                </a:lnTo>
                <a:lnTo>
                  <a:pt x="2097119" y="9886"/>
                </a:lnTo>
                <a:lnTo>
                  <a:pt x="2102594" y="9886"/>
                </a:lnTo>
                <a:lnTo>
                  <a:pt x="2104784" y="7675"/>
                </a:lnTo>
                <a:lnTo>
                  <a:pt x="2104784" y="2217"/>
                </a:lnTo>
                <a:lnTo>
                  <a:pt x="2102594" y="0"/>
                </a:lnTo>
                <a:close/>
              </a:path>
              <a:path w="3258820" h="10160">
                <a:moveTo>
                  <a:pt x="2132160" y="0"/>
                </a:moveTo>
                <a:lnTo>
                  <a:pt x="2126753" y="0"/>
                </a:lnTo>
                <a:lnTo>
                  <a:pt x="2124494" y="2217"/>
                </a:lnTo>
                <a:lnTo>
                  <a:pt x="2124494" y="7675"/>
                </a:lnTo>
                <a:lnTo>
                  <a:pt x="2126753" y="9886"/>
                </a:lnTo>
                <a:lnTo>
                  <a:pt x="2132160" y="9886"/>
                </a:lnTo>
                <a:lnTo>
                  <a:pt x="2134418" y="7675"/>
                </a:lnTo>
                <a:lnTo>
                  <a:pt x="2134418" y="2217"/>
                </a:lnTo>
                <a:lnTo>
                  <a:pt x="2132160" y="0"/>
                </a:lnTo>
                <a:close/>
              </a:path>
              <a:path w="3258820" h="10160">
                <a:moveTo>
                  <a:pt x="2161725" y="0"/>
                </a:moveTo>
                <a:lnTo>
                  <a:pt x="2156319" y="0"/>
                </a:lnTo>
                <a:lnTo>
                  <a:pt x="2154129" y="2217"/>
                </a:lnTo>
                <a:lnTo>
                  <a:pt x="2154129" y="7675"/>
                </a:lnTo>
                <a:lnTo>
                  <a:pt x="2156319" y="9886"/>
                </a:lnTo>
                <a:lnTo>
                  <a:pt x="2161725" y="9886"/>
                </a:lnTo>
                <a:lnTo>
                  <a:pt x="2163984" y="7675"/>
                </a:lnTo>
                <a:lnTo>
                  <a:pt x="2163984" y="2217"/>
                </a:lnTo>
                <a:lnTo>
                  <a:pt x="2161725" y="0"/>
                </a:lnTo>
                <a:close/>
              </a:path>
              <a:path w="3258820" h="10160">
                <a:moveTo>
                  <a:pt x="2191360" y="0"/>
                </a:moveTo>
                <a:lnTo>
                  <a:pt x="2185885" y="0"/>
                </a:lnTo>
                <a:lnTo>
                  <a:pt x="2183694" y="2217"/>
                </a:lnTo>
                <a:lnTo>
                  <a:pt x="2183694" y="7675"/>
                </a:lnTo>
                <a:lnTo>
                  <a:pt x="2185885" y="9886"/>
                </a:lnTo>
                <a:lnTo>
                  <a:pt x="2191360" y="9886"/>
                </a:lnTo>
                <a:lnTo>
                  <a:pt x="2193550" y="7675"/>
                </a:lnTo>
                <a:lnTo>
                  <a:pt x="2193550" y="2217"/>
                </a:lnTo>
                <a:lnTo>
                  <a:pt x="2191360" y="0"/>
                </a:lnTo>
                <a:close/>
              </a:path>
              <a:path w="3258820" h="10160">
                <a:moveTo>
                  <a:pt x="2220925" y="0"/>
                </a:moveTo>
                <a:lnTo>
                  <a:pt x="2215450" y="0"/>
                </a:lnTo>
                <a:lnTo>
                  <a:pt x="2213260" y="2217"/>
                </a:lnTo>
                <a:lnTo>
                  <a:pt x="2213260" y="7675"/>
                </a:lnTo>
                <a:lnTo>
                  <a:pt x="2215450" y="9886"/>
                </a:lnTo>
                <a:lnTo>
                  <a:pt x="2220925" y="9886"/>
                </a:lnTo>
                <a:lnTo>
                  <a:pt x="2223116" y="7675"/>
                </a:lnTo>
                <a:lnTo>
                  <a:pt x="2223116" y="2217"/>
                </a:lnTo>
                <a:lnTo>
                  <a:pt x="2220925" y="0"/>
                </a:lnTo>
                <a:close/>
              </a:path>
              <a:path w="3258820" h="10160">
                <a:moveTo>
                  <a:pt x="2250491" y="0"/>
                </a:moveTo>
                <a:lnTo>
                  <a:pt x="2245016" y="0"/>
                </a:lnTo>
                <a:lnTo>
                  <a:pt x="2242826" y="2217"/>
                </a:lnTo>
                <a:lnTo>
                  <a:pt x="2242826" y="7675"/>
                </a:lnTo>
                <a:lnTo>
                  <a:pt x="2245016" y="9886"/>
                </a:lnTo>
                <a:lnTo>
                  <a:pt x="2250491" y="9886"/>
                </a:lnTo>
                <a:lnTo>
                  <a:pt x="2252681" y="7675"/>
                </a:lnTo>
                <a:lnTo>
                  <a:pt x="2252681" y="2217"/>
                </a:lnTo>
                <a:lnTo>
                  <a:pt x="2250491" y="0"/>
                </a:lnTo>
                <a:close/>
              </a:path>
              <a:path w="3258820" h="10160">
                <a:moveTo>
                  <a:pt x="2280057" y="0"/>
                </a:moveTo>
                <a:lnTo>
                  <a:pt x="2274582" y="0"/>
                </a:lnTo>
                <a:lnTo>
                  <a:pt x="2272392" y="2217"/>
                </a:lnTo>
                <a:lnTo>
                  <a:pt x="2272392" y="7675"/>
                </a:lnTo>
                <a:lnTo>
                  <a:pt x="2274582" y="9886"/>
                </a:lnTo>
                <a:lnTo>
                  <a:pt x="2280057" y="9886"/>
                </a:lnTo>
                <a:lnTo>
                  <a:pt x="2282247" y="7675"/>
                </a:lnTo>
                <a:lnTo>
                  <a:pt x="2282247" y="2217"/>
                </a:lnTo>
                <a:lnTo>
                  <a:pt x="2280057" y="0"/>
                </a:lnTo>
                <a:close/>
              </a:path>
              <a:path w="3258820" h="10160">
                <a:moveTo>
                  <a:pt x="2309623" y="0"/>
                </a:moveTo>
                <a:lnTo>
                  <a:pt x="2304148" y="0"/>
                </a:lnTo>
                <a:lnTo>
                  <a:pt x="2301958" y="2217"/>
                </a:lnTo>
                <a:lnTo>
                  <a:pt x="2301958" y="7675"/>
                </a:lnTo>
                <a:lnTo>
                  <a:pt x="2304148" y="9886"/>
                </a:lnTo>
                <a:lnTo>
                  <a:pt x="2309623" y="9886"/>
                </a:lnTo>
                <a:lnTo>
                  <a:pt x="2311813" y="7675"/>
                </a:lnTo>
                <a:lnTo>
                  <a:pt x="2311813" y="2217"/>
                </a:lnTo>
                <a:lnTo>
                  <a:pt x="2309623" y="0"/>
                </a:lnTo>
                <a:close/>
              </a:path>
              <a:path w="3258820" h="10160">
                <a:moveTo>
                  <a:pt x="2339189" y="0"/>
                </a:moveTo>
                <a:lnTo>
                  <a:pt x="2333782" y="0"/>
                </a:lnTo>
                <a:lnTo>
                  <a:pt x="2331524" y="2217"/>
                </a:lnTo>
                <a:lnTo>
                  <a:pt x="2331524" y="7675"/>
                </a:lnTo>
                <a:lnTo>
                  <a:pt x="2333782" y="9886"/>
                </a:lnTo>
                <a:lnTo>
                  <a:pt x="2339189" y="9886"/>
                </a:lnTo>
                <a:lnTo>
                  <a:pt x="2341447" y="7675"/>
                </a:lnTo>
                <a:lnTo>
                  <a:pt x="2341447" y="2217"/>
                </a:lnTo>
                <a:lnTo>
                  <a:pt x="2339189" y="0"/>
                </a:lnTo>
                <a:close/>
              </a:path>
              <a:path w="3258820" h="10160">
                <a:moveTo>
                  <a:pt x="2368755" y="0"/>
                </a:moveTo>
                <a:lnTo>
                  <a:pt x="2363348" y="0"/>
                </a:lnTo>
                <a:lnTo>
                  <a:pt x="2361158" y="2217"/>
                </a:lnTo>
                <a:lnTo>
                  <a:pt x="2361158" y="7675"/>
                </a:lnTo>
                <a:lnTo>
                  <a:pt x="2363348" y="9886"/>
                </a:lnTo>
                <a:lnTo>
                  <a:pt x="2368755" y="9886"/>
                </a:lnTo>
                <a:lnTo>
                  <a:pt x="2371013" y="7675"/>
                </a:lnTo>
                <a:lnTo>
                  <a:pt x="2371013" y="2217"/>
                </a:lnTo>
                <a:lnTo>
                  <a:pt x="2368755" y="0"/>
                </a:lnTo>
                <a:close/>
              </a:path>
              <a:path w="3258820" h="10160">
                <a:moveTo>
                  <a:pt x="2398389" y="0"/>
                </a:moveTo>
                <a:lnTo>
                  <a:pt x="2392914" y="0"/>
                </a:lnTo>
                <a:lnTo>
                  <a:pt x="2390724" y="2217"/>
                </a:lnTo>
                <a:lnTo>
                  <a:pt x="2390724" y="7675"/>
                </a:lnTo>
                <a:lnTo>
                  <a:pt x="2392914" y="9886"/>
                </a:lnTo>
                <a:lnTo>
                  <a:pt x="2398389" y="9886"/>
                </a:lnTo>
                <a:lnTo>
                  <a:pt x="2400579" y="7675"/>
                </a:lnTo>
                <a:lnTo>
                  <a:pt x="2400579" y="2217"/>
                </a:lnTo>
                <a:lnTo>
                  <a:pt x="2398389" y="0"/>
                </a:lnTo>
                <a:close/>
              </a:path>
              <a:path w="3258820" h="10160">
                <a:moveTo>
                  <a:pt x="2427955" y="0"/>
                </a:moveTo>
                <a:lnTo>
                  <a:pt x="2422479" y="0"/>
                </a:lnTo>
                <a:lnTo>
                  <a:pt x="2420289" y="2217"/>
                </a:lnTo>
                <a:lnTo>
                  <a:pt x="2420289" y="7675"/>
                </a:lnTo>
                <a:lnTo>
                  <a:pt x="2422479" y="9886"/>
                </a:lnTo>
                <a:lnTo>
                  <a:pt x="2427955" y="9886"/>
                </a:lnTo>
                <a:lnTo>
                  <a:pt x="2430145" y="7675"/>
                </a:lnTo>
                <a:lnTo>
                  <a:pt x="2430145" y="2217"/>
                </a:lnTo>
                <a:lnTo>
                  <a:pt x="2427955" y="0"/>
                </a:lnTo>
                <a:close/>
              </a:path>
              <a:path w="3258820" h="10160">
                <a:moveTo>
                  <a:pt x="2457520" y="0"/>
                </a:moveTo>
                <a:lnTo>
                  <a:pt x="2452045" y="0"/>
                </a:lnTo>
                <a:lnTo>
                  <a:pt x="2449855" y="2217"/>
                </a:lnTo>
                <a:lnTo>
                  <a:pt x="2449855" y="7675"/>
                </a:lnTo>
                <a:lnTo>
                  <a:pt x="2452045" y="9886"/>
                </a:lnTo>
                <a:lnTo>
                  <a:pt x="2457520" y="9886"/>
                </a:lnTo>
                <a:lnTo>
                  <a:pt x="2459710" y="7675"/>
                </a:lnTo>
                <a:lnTo>
                  <a:pt x="2459710" y="2217"/>
                </a:lnTo>
                <a:lnTo>
                  <a:pt x="2457520" y="0"/>
                </a:lnTo>
                <a:close/>
              </a:path>
              <a:path w="3258820" h="10160">
                <a:moveTo>
                  <a:pt x="2487086" y="0"/>
                </a:moveTo>
                <a:lnTo>
                  <a:pt x="2481611" y="0"/>
                </a:lnTo>
                <a:lnTo>
                  <a:pt x="2479421" y="2217"/>
                </a:lnTo>
                <a:lnTo>
                  <a:pt x="2479421" y="7675"/>
                </a:lnTo>
                <a:lnTo>
                  <a:pt x="2481611" y="9886"/>
                </a:lnTo>
                <a:lnTo>
                  <a:pt x="2487086" y="9886"/>
                </a:lnTo>
                <a:lnTo>
                  <a:pt x="2489276" y="7675"/>
                </a:lnTo>
                <a:lnTo>
                  <a:pt x="2489276" y="2217"/>
                </a:lnTo>
                <a:lnTo>
                  <a:pt x="2487086" y="0"/>
                </a:lnTo>
                <a:close/>
              </a:path>
              <a:path w="3258820" h="10160">
                <a:moveTo>
                  <a:pt x="2516652" y="0"/>
                </a:moveTo>
                <a:lnTo>
                  <a:pt x="2511177" y="0"/>
                </a:lnTo>
                <a:lnTo>
                  <a:pt x="2508987" y="2217"/>
                </a:lnTo>
                <a:lnTo>
                  <a:pt x="2508987" y="7675"/>
                </a:lnTo>
                <a:lnTo>
                  <a:pt x="2511177" y="9886"/>
                </a:lnTo>
                <a:lnTo>
                  <a:pt x="2516652" y="9886"/>
                </a:lnTo>
                <a:lnTo>
                  <a:pt x="2518842" y="7675"/>
                </a:lnTo>
                <a:lnTo>
                  <a:pt x="2518842" y="2217"/>
                </a:lnTo>
                <a:lnTo>
                  <a:pt x="2516652" y="0"/>
                </a:lnTo>
                <a:close/>
              </a:path>
              <a:path w="3258820" h="10160">
                <a:moveTo>
                  <a:pt x="2546218" y="0"/>
                </a:moveTo>
                <a:lnTo>
                  <a:pt x="2540811" y="0"/>
                </a:lnTo>
                <a:lnTo>
                  <a:pt x="2538553" y="2217"/>
                </a:lnTo>
                <a:lnTo>
                  <a:pt x="2538553" y="7675"/>
                </a:lnTo>
                <a:lnTo>
                  <a:pt x="2540811" y="9886"/>
                </a:lnTo>
                <a:lnTo>
                  <a:pt x="2546218" y="9886"/>
                </a:lnTo>
                <a:lnTo>
                  <a:pt x="2548476" y="7675"/>
                </a:lnTo>
                <a:lnTo>
                  <a:pt x="2548476" y="2217"/>
                </a:lnTo>
                <a:lnTo>
                  <a:pt x="2546218" y="0"/>
                </a:lnTo>
                <a:close/>
              </a:path>
              <a:path w="3258820" h="10160">
                <a:moveTo>
                  <a:pt x="2575784" y="0"/>
                </a:moveTo>
                <a:lnTo>
                  <a:pt x="2570377" y="0"/>
                </a:lnTo>
                <a:lnTo>
                  <a:pt x="2568187" y="2217"/>
                </a:lnTo>
                <a:lnTo>
                  <a:pt x="2568187" y="7675"/>
                </a:lnTo>
                <a:lnTo>
                  <a:pt x="2570377" y="9886"/>
                </a:lnTo>
                <a:lnTo>
                  <a:pt x="2575784" y="9886"/>
                </a:lnTo>
                <a:lnTo>
                  <a:pt x="2578042" y="7675"/>
                </a:lnTo>
                <a:lnTo>
                  <a:pt x="2578042" y="2217"/>
                </a:lnTo>
                <a:lnTo>
                  <a:pt x="2575784" y="0"/>
                </a:lnTo>
                <a:close/>
              </a:path>
              <a:path w="3258820" h="10160">
                <a:moveTo>
                  <a:pt x="2605418" y="0"/>
                </a:moveTo>
                <a:lnTo>
                  <a:pt x="2599943" y="0"/>
                </a:lnTo>
                <a:lnTo>
                  <a:pt x="2597753" y="2217"/>
                </a:lnTo>
                <a:lnTo>
                  <a:pt x="2597753" y="7675"/>
                </a:lnTo>
                <a:lnTo>
                  <a:pt x="2599943" y="9886"/>
                </a:lnTo>
                <a:lnTo>
                  <a:pt x="2605418" y="9886"/>
                </a:lnTo>
                <a:lnTo>
                  <a:pt x="2607608" y="7675"/>
                </a:lnTo>
                <a:lnTo>
                  <a:pt x="2607608" y="2217"/>
                </a:lnTo>
                <a:lnTo>
                  <a:pt x="2605418" y="0"/>
                </a:lnTo>
                <a:close/>
              </a:path>
              <a:path w="3258820" h="10160">
                <a:moveTo>
                  <a:pt x="2634984" y="0"/>
                </a:moveTo>
                <a:lnTo>
                  <a:pt x="2629509" y="0"/>
                </a:lnTo>
                <a:lnTo>
                  <a:pt x="2627318" y="2217"/>
                </a:lnTo>
                <a:lnTo>
                  <a:pt x="2627318" y="7675"/>
                </a:lnTo>
                <a:lnTo>
                  <a:pt x="2629509" y="9886"/>
                </a:lnTo>
                <a:lnTo>
                  <a:pt x="2634984" y="9886"/>
                </a:lnTo>
                <a:lnTo>
                  <a:pt x="2637174" y="7675"/>
                </a:lnTo>
                <a:lnTo>
                  <a:pt x="2637174" y="2217"/>
                </a:lnTo>
                <a:lnTo>
                  <a:pt x="2634984" y="0"/>
                </a:lnTo>
                <a:close/>
              </a:path>
              <a:path w="3258820" h="10160">
                <a:moveTo>
                  <a:pt x="2664549" y="0"/>
                </a:moveTo>
                <a:lnTo>
                  <a:pt x="2659074" y="0"/>
                </a:lnTo>
                <a:lnTo>
                  <a:pt x="2656884" y="2217"/>
                </a:lnTo>
                <a:lnTo>
                  <a:pt x="2656884" y="7675"/>
                </a:lnTo>
                <a:lnTo>
                  <a:pt x="2659074" y="9886"/>
                </a:lnTo>
                <a:lnTo>
                  <a:pt x="2664549" y="9886"/>
                </a:lnTo>
                <a:lnTo>
                  <a:pt x="2666740" y="7675"/>
                </a:lnTo>
                <a:lnTo>
                  <a:pt x="2666740" y="2217"/>
                </a:lnTo>
                <a:lnTo>
                  <a:pt x="2664549" y="0"/>
                </a:lnTo>
                <a:close/>
              </a:path>
              <a:path w="3258820" h="10160">
                <a:moveTo>
                  <a:pt x="2694115" y="0"/>
                </a:moveTo>
                <a:lnTo>
                  <a:pt x="2688640" y="0"/>
                </a:lnTo>
                <a:lnTo>
                  <a:pt x="2686450" y="2217"/>
                </a:lnTo>
                <a:lnTo>
                  <a:pt x="2686450" y="7675"/>
                </a:lnTo>
                <a:lnTo>
                  <a:pt x="2688640" y="9886"/>
                </a:lnTo>
                <a:lnTo>
                  <a:pt x="2694115" y="9886"/>
                </a:lnTo>
                <a:lnTo>
                  <a:pt x="2696305" y="7675"/>
                </a:lnTo>
                <a:lnTo>
                  <a:pt x="2696305" y="2217"/>
                </a:lnTo>
                <a:lnTo>
                  <a:pt x="2694115" y="0"/>
                </a:lnTo>
                <a:close/>
              </a:path>
              <a:path w="3258820" h="10160">
                <a:moveTo>
                  <a:pt x="2723681" y="0"/>
                </a:moveTo>
                <a:lnTo>
                  <a:pt x="2718274" y="0"/>
                </a:lnTo>
                <a:lnTo>
                  <a:pt x="2716016" y="2217"/>
                </a:lnTo>
                <a:lnTo>
                  <a:pt x="2716016" y="7675"/>
                </a:lnTo>
                <a:lnTo>
                  <a:pt x="2718274" y="9886"/>
                </a:lnTo>
                <a:lnTo>
                  <a:pt x="2723681" y="9886"/>
                </a:lnTo>
                <a:lnTo>
                  <a:pt x="2725871" y="7675"/>
                </a:lnTo>
                <a:lnTo>
                  <a:pt x="2725871" y="2217"/>
                </a:lnTo>
                <a:lnTo>
                  <a:pt x="2723681" y="0"/>
                </a:lnTo>
                <a:close/>
              </a:path>
              <a:path w="3258820" h="10160">
                <a:moveTo>
                  <a:pt x="2753247" y="0"/>
                </a:moveTo>
                <a:lnTo>
                  <a:pt x="2747840" y="0"/>
                </a:lnTo>
                <a:lnTo>
                  <a:pt x="2745582" y="2217"/>
                </a:lnTo>
                <a:lnTo>
                  <a:pt x="2745582" y="7675"/>
                </a:lnTo>
                <a:lnTo>
                  <a:pt x="2747840" y="9886"/>
                </a:lnTo>
                <a:lnTo>
                  <a:pt x="2753247" y="9886"/>
                </a:lnTo>
                <a:lnTo>
                  <a:pt x="2755505" y="7675"/>
                </a:lnTo>
                <a:lnTo>
                  <a:pt x="2755505" y="2217"/>
                </a:lnTo>
                <a:lnTo>
                  <a:pt x="2753247" y="0"/>
                </a:lnTo>
                <a:close/>
              </a:path>
              <a:path w="3258820" h="10160">
                <a:moveTo>
                  <a:pt x="2782813" y="0"/>
                </a:moveTo>
                <a:lnTo>
                  <a:pt x="2777406" y="0"/>
                </a:lnTo>
                <a:lnTo>
                  <a:pt x="2775216" y="2217"/>
                </a:lnTo>
                <a:lnTo>
                  <a:pt x="2775216" y="7675"/>
                </a:lnTo>
                <a:lnTo>
                  <a:pt x="2777406" y="9886"/>
                </a:lnTo>
                <a:lnTo>
                  <a:pt x="2782813" y="9886"/>
                </a:lnTo>
                <a:lnTo>
                  <a:pt x="2785071" y="7675"/>
                </a:lnTo>
                <a:lnTo>
                  <a:pt x="2785071" y="2217"/>
                </a:lnTo>
                <a:lnTo>
                  <a:pt x="2782813" y="0"/>
                </a:lnTo>
                <a:close/>
              </a:path>
              <a:path w="3258820" h="10160">
                <a:moveTo>
                  <a:pt x="2812447" y="0"/>
                </a:moveTo>
                <a:lnTo>
                  <a:pt x="2806972" y="0"/>
                </a:lnTo>
                <a:lnTo>
                  <a:pt x="2804782" y="2217"/>
                </a:lnTo>
                <a:lnTo>
                  <a:pt x="2804782" y="7675"/>
                </a:lnTo>
                <a:lnTo>
                  <a:pt x="2806972" y="9886"/>
                </a:lnTo>
                <a:lnTo>
                  <a:pt x="2812447" y="9886"/>
                </a:lnTo>
                <a:lnTo>
                  <a:pt x="2814637" y="7675"/>
                </a:lnTo>
                <a:lnTo>
                  <a:pt x="2814637" y="2217"/>
                </a:lnTo>
                <a:lnTo>
                  <a:pt x="2812447" y="0"/>
                </a:lnTo>
                <a:close/>
              </a:path>
              <a:path w="3258820" h="10160">
                <a:moveTo>
                  <a:pt x="2842013" y="0"/>
                </a:moveTo>
                <a:lnTo>
                  <a:pt x="2836538" y="0"/>
                </a:lnTo>
                <a:lnTo>
                  <a:pt x="2834348" y="2217"/>
                </a:lnTo>
                <a:lnTo>
                  <a:pt x="2834348" y="7675"/>
                </a:lnTo>
                <a:lnTo>
                  <a:pt x="2836538" y="9886"/>
                </a:lnTo>
                <a:lnTo>
                  <a:pt x="2842013" y="9886"/>
                </a:lnTo>
                <a:lnTo>
                  <a:pt x="2844203" y="7675"/>
                </a:lnTo>
                <a:lnTo>
                  <a:pt x="2844203" y="2217"/>
                </a:lnTo>
                <a:lnTo>
                  <a:pt x="2842013" y="0"/>
                </a:lnTo>
                <a:close/>
              </a:path>
              <a:path w="3258820" h="10160">
                <a:moveTo>
                  <a:pt x="2871579" y="0"/>
                </a:moveTo>
                <a:lnTo>
                  <a:pt x="2866103" y="0"/>
                </a:lnTo>
                <a:lnTo>
                  <a:pt x="2863913" y="2217"/>
                </a:lnTo>
                <a:lnTo>
                  <a:pt x="2863913" y="7675"/>
                </a:lnTo>
                <a:lnTo>
                  <a:pt x="2866103" y="9886"/>
                </a:lnTo>
                <a:lnTo>
                  <a:pt x="2871579" y="9886"/>
                </a:lnTo>
                <a:lnTo>
                  <a:pt x="2873769" y="7675"/>
                </a:lnTo>
                <a:lnTo>
                  <a:pt x="2873769" y="2217"/>
                </a:lnTo>
                <a:lnTo>
                  <a:pt x="2871579" y="0"/>
                </a:lnTo>
                <a:close/>
              </a:path>
              <a:path w="3258820" h="10160">
                <a:moveTo>
                  <a:pt x="2901144" y="0"/>
                </a:moveTo>
                <a:lnTo>
                  <a:pt x="2895669" y="0"/>
                </a:lnTo>
                <a:lnTo>
                  <a:pt x="2893479" y="2217"/>
                </a:lnTo>
                <a:lnTo>
                  <a:pt x="2893479" y="7675"/>
                </a:lnTo>
                <a:lnTo>
                  <a:pt x="2895669" y="9886"/>
                </a:lnTo>
                <a:lnTo>
                  <a:pt x="2901144" y="9886"/>
                </a:lnTo>
                <a:lnTo>
                  <a:pt x="2903334" y="7675"/>
                </a:lnTo>
                <a:lnTo>
                  <a:pt x="2903334" y="2217"/>
                </a:lnTo>
                <a:lnTo>
                  <a:pt x="2901144" y="0"/>
                </a:lnTo>
                <a:close/>
              </a:path>
              <a:path w="3258820" h="10160">
                <a:moveTo>
                  <a:pt x="2930710" y="0"/>
                </a:moveTo>
                <a:lnTo>
                  <a:pt x="2925303" y="0"/>
                </a:lnTo>
                <a:lnTo>
                  <a:pt x="2923045" y="2217"/>
                </a:lnTo>
                <a:lnTo>
                  <a:pt x="2923045" y="7675"/>
                </a:lnTo>
                <a:lnTo>
                  <a:pt x="2925303" y="9886"/>
                </a:lnTo>
                <a:lnTo>
                  <a:pt x="2930710" y="9886"/>
                </a:lnTo>
                <a:lnTo>
                  <a:pt x="2932900" y="7675"/>
                </a:lnTo>
                <a:lnTo>
                  <a:pt x="2932900" y="2217"/>
                </a:lnTo>
                <a:lnTo>
                  <a:pt x="2930710" y="0"/>
                </a:lnTo>
                <a:close/>
              </a:path>
              <a:path w="3258820" h="10160">
                <a:moveTo>
                  <a:pt x="2960276" y="0"/>
                </a:moveTo>
                <a:lnTo>
                  <a:pt x="2954869" y="0"/>
                </a:lnTo>
                <a:lnTo>
                  <a:pt x="2952611" y="2217"/>
                </a:lnTo>
                <a:lnTo>
                  <a:pt x="2952611" y="7675"/>
                </a:lnTo>
                <a:lnTo>
                  <a:pt x="2954869" y="9886"/>
                </a:lnTo>
                <a:lnTo>
                  <a:pt x="2960276" y="9886"/>
                </a:lnTo>
                <a:lnTo>
                  <a:pt x="2962534" y="7675"/>
                </a:lnTo>
                <a:lnTo>
                  <a:pt x="2962534" y="2217"/>
                </a:lnTo>
                <a:lnTo>
                  <a:pt x="2960276" y="0"/>
                </a:lnTo>
                <a:close/>
              </a:path>
              <a:path w="3258820" h="10160">
                <a:moveTo>
                  <a:pt x="2989910" y="0"/>
                </a:moveTo>
                <a:lnTo>
                  <a:pt x="2984435" y="0"/>
                </a:lnTo>
                <a:lnTo>
                  <a:pt x="2982245" y="2217"/>
                </a:lnTo>
                <a:lnTo>
                  <a:pt x="2982245" y="7675"/>
                </a:lnTo>
                <a:lnTo>
                  <a:pt x="2984435" y="9886"/>
                </a:lnTo>
                <a:lnTo>
                  <a:pt x="2989910" y="9886"/>
                </a:lnTo>
                <a:lnTo>
                  <a:pt x="2992100" y="7675"/>
                </a:lnTo>
                <a:lnTo>
                  <a:pt x="2992100" y="2217"/>
                </a:lnTo>
                <a:lnTo>
                  <a:pt x="2989910" y="0"/>
                </a:lnTo>
                <a:close/>
              </a:path>
              <a:path w="3258820" h="10160">
                <a:moveTo>
                  <a:pt x="3019476" y="0"/>
                </a:moveTo>
                <a:lnTo>
                  <a:pt x="3014001" y="0"/>
                </a:lnTo>
                <a:lnTo>
                  <a:pt x="3011811" y="2217"/>
                </a:lnTo>
                <a:lnTo>
                  <a:pt x="3011811" y="7675"/>
                </a:lnTo>
                <a:lnTo>
                  <a:pt x="3014001" y="9886"/>
                </a:lnTo>
                <a:lnTo>
                  <a:pt x="3019476" y="9886"/>
                </a:lnTo>
                <a:lnTo>
                  <a:pt x="3021666" y="7675"/>
                </a:lnTo>
                <a:lnTo>
                  <a:pt x="3021666" y="2217"/>
                </a:lnTo>
                <a:lnTo>
                  <a:pt x="3019476" y="0"/>
                </a:lnTo>
                <a:close/>
              </a:path>
              <a:path w="3258820" h="10160">
                <a:moveTo>
                  <a:pt x="3049042" y="0"/>
                </a:moveTo>
                <a:lnTo>
                  <a:pt x="3043567" y="0"/>
                </a:lnTo>
                <a:lnTo>
                  <a:pt x="3041377" y="2217"/>
                </a:lnTo>
                <a:lnTo>
                  <a:pt x="3041377" y="7675"/>
                </a:lnTo>
                <a:lnTo>
                  <a:pt x="3043567" y="9886"/>
                </a:lnTo>
                <a:lnTo>
                  <a:pt x="3049042" y="9886"/>
                </a:lnTo>
                <a:lnTo>
                  <a:pt x="3051232" y="7675"/>
                </a:lnTo>
                <a:lnTo>
                  <a:pt x="3051232" y="2217"/>
                </a:lnTo>
                <a:lnTo>
                  <a:pt x="3049042" y="0"/>
                </a:lnTo>
                <a:close/>
              </a:path>
              <a:path w="3258820" h="10160">
                <a:moveTo>
                  <a:pt x="3078608" y="0"/>
                </a:moveTo>
                <a:lnTo>
                  <a:pt x="3073133" y="0"/>
                </a:lnTo>
                <a:lnTo>
                  <a:pt x="3070942" y="2217"/>
                </a:lnTo>
                <a:lnTo>
                  <a:pt x="3070942" y="7675"/>
                </a:lnTo>
                <a:lnTo>
                  <a:pt x="3073133" y="9886"/>
                </a:lnTo>
                <a:lnTo>
                  <a:pt x="3078608" y="9886"/>
                </a:lnTo>
                <a:lnTo>
                  <a:pt x="3080798" y="7675"/>
                </a:lnTo>
                <a:lnTo>
                  <a:pt x="3080798" y="2217"/>
                </a:lnTo>
                <a:lnTo>
                  <a:pt x="3078608" y="0"/>
                </a:lnTo>
                <a:close/>
              </a:path>
              <a:path w="3258820" h="10160">
                <a:moveTo>
                  <a:pt x="3108173" y="0"/>
                </a:moveTo>
                <a:lnTo>
                  <a:pt x="3102698" y="0"/>
                </a:lnTo>
                <a:lnTo>
                  <a:pt x="3100508" y="2217"/>
                </a:lnTo>
                <a:lnTo>
                  <a:pt x="3100508" y="7675"/>
                </a:lnTo>
                <a:lnTo>
                  <a:pt x="3102698" y="9886"/>
                </a:lnTo>
                <a:lnTo>
                  <a:pt x="3108173" y="9886"/>
                </a:lnTo>
                <a:lnTo>
                  <a:pt x="3110364" y="7675"/>
                </a:lnTo>
                <a:lnTo>
                  <a:pt x="3110364" y="2217"/>
                </a:lnTo>
                <a:lnTo>
                  <a:pt x="3108173" y="0"/>
                </a:lnTo>
                <a:close/>
              </a:path>
              <a:path w="3258820" h="10160">
                <a:moveTo>
                  <a:pt x="3137739" y="0"/>
                </a:moveTo>
                <a:lnTo>
                  <a:pt x="3132333" y="0"/>
                </a:lnTo>
                <a:lnTo>
                  <a:pt x="3130074" y="2217"/>
                </a:lnTo>
                <a:lnTo>
                  <a:pt x="3130074" y="7675"/>
                </a:lnTo>
                <a:lnTo>
                  <a:pt x="3132333" y="9886"/>
                </a:lnTo>
                <a:lnTo>
                  <a:pt x="3137739" y="9886"/>
                </a:lnTo>
                <a:lnTo>
                  <a:pt x="3139998" y="7675"/>
                </a:lnTo>
                <a:lnTo>
                  <a:pt x="3139998" y="2217"/>
                </a:lnTo>
                <a:lnTo>
                  <a:pt x="3137739" y="0"/>
                </a:lnTo>
                <a:close/>
              </a:path>
              <a:path w="3258820" h="10160">
                <a:moveTo>
                  <a:pt x="3167305" y="0"/>
                </a:moveTo>
                <a:lnTo>
                  <a:pt x="3161898" y="0"/>
                </a:lnTo>
                <a:lnTo>
                  <a:pt x="3159708" y="2217"/>
                </a:lnTo>
                <a:lnTo>
                  <a:pt x="3159708" y="7675"/>
                </a:lnTo>
                <a:lnTo>
                  <a:pt x="3161898" y="9886"/>
                </a:lnTo>
                <a:lnTo>
                  <a:pt x="3167305" y="9886"/>
                </a:lnTo>
                <a:lnTo>
                  <a:pt x="3169564" y="7675"/>
                </a:lnTo>
                <a:lnTo>
                  <a:pt x="3169564" y="2217"/>
                </a:lnTo>
                <a:lnTo>
                  <a:pt x="3167305" y="0"/>
                </a:lnTo>
                <a:close/>
              </a:path>
              <a:path w="3258820" h="10160">
                <a:moveTo>
                  <a:pt x="3196939" y="0"/>
                </a:moveTo>
                <a:lnTo>
                  <a:pt x="3191464" y="0"/>
                </a:lnTo>
                <a:lnTo>
                  <a:pt x="3189274" y="2217"/>
                </a:lnTo>
                <a:lnTo>
                  <a:pt x="3189274" y="7675"/>
                </a:lnTo>
                <a:lnTo>
                  <a:pt x="3191464" y="9886"/>
                </a:lnTo>
                <a:lnTo>
                  <a:pt x="3196939" y="9886"/>
                </a:lnTo>
                <a:lnTo>
                  <a:pt x="3199129" y="7675"/>
                </a:lnTo>
                <a:lnTo>
                  <a:pt x="3199129" y="2217"/>
                </a:lnTo>
                <a:lnTo>
                  <a:pt x="3196939" y="0"/>
                </a:lnTo>
                <a:close/>
              </a:path>
              <a:path w="3258820" h="10160">
                <a:moveTo>
                  <a:pt x="3226505" y="0"/>
                </a:moveTo>
                <a:lnTo>
                  <a:pt x="3221030" y="0"/>
                </a:lnTo>
                <a:lnTo>
                  <a:pt x="3218840" y="2217"/>
                </a:lnTo>
                <a:lnTo>
                  <a:pt x="3218840" y="7675"/>
                </a:lnTo>
                <a:lnTo>
                  <a:pt x="3221030" y="9886"/>
                </a:lnTo>
                <a:lnTo>
                  <a:pt x="3226505" y="9886"/>
                </a:lnTo>
                <a:lnTo>
                  <a:pt x="3228695" y="7675"/>
                </a:lnTo>
                <a:lnTo>
                  <a:pt x="3228695" y="2217"/>
                </a:lnTo>
                <a:lnTo>
                  <a:pt x="3226505" y="0"/>
                </a:lnTo>
                <a:close/>
              </a:path>
              <a:path w="3258820" h="10160">
                <a:moveTo>
                  <a:pt x="3256071" y="0"/>
                </a:moveTo>
                <a:lnTo>
                  <a:pt x="3250596" y="0"/>
                </a:lnTo>
                <a:lnTo>
                  <a:pt x="3248406" y="2217"/>
                </a:lnTo>
                <a:lnTo>
                  <a:pt x="3248406" y="7675"/>
                </a:lnTo>
                <a:lnTo>
                  <a:pt x="3250596" y="9886"/>
                </a:lnTo>
                <a:lnTo>
                  <a:pt x="3256071" y="9886"/>
                </a:lnTo>
                <a:lnTo>
                  <a:pt x="3258261" y="7675"/>
                </a:lnTo>
                <a:lnTo>
                  <a:pt x="3258261" y="2217"/>
                </a:lnTo>
                <a:lnTo>
                  <a:pt x="3256071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 descr=""/>
          <p:cNvSpPr txBox="1"/>
          <p:nvPr/>
        </p:nvSpPr>
        <p:spPr>
          <a:xfrm>
            <a:off x="9662515" y="2919015"/>
            <a:ext cx="602615" cy="1155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N</a:t>
            </a:r>
            <a:r>
              <a:rPr dirty="0" sz="600" spc="37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SCCHN</a:t>
            </a:r>
            <a:r>
              <a:rPr dirty="0" sz="600" spc="290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O</a:t>
            </a:r>
            <a:endParaRPr sz="600">
              <a:latin typeface="Arial"/>
              <a:cs typeface="Arial"/>
            </a:endParaRPr>
          </a:p>
        </p:txBody>
      </p:sp>
      <p:sp>
        <p:nvSpPr>
          <p:cNvPr id="346" name="object 346" descr=""/>
          <p:cNvSpPr txBox="1"/>
          <p:nvPr/>
        </p:nvSpPr>
        <p:spPr>
          <a:xfrm>
            <a:off x="10441082" y="2919015"/>
            <a:ext cx="142875" cy="1155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MN</a:t>
            </a:r>
            <a:endParaRPr sz="600">
              <a:latin typeface="Arial"/>
              <a:cs typeface="Arial"/>
            </a:endParaRPr>
          </a:p>
        </p:txBody>
      </p:sp>
      <p:sp>
        <p:nvSpPr>
          <p:cNvPr id="347" name="object 347" descr=""/>
          <p:cNvSpPr txBox="1"/>
          <p:nvPr/>
        </p:nvSpPr>
        <p:spPr>
          <a:xfrm>
            <a:off x="10730991" y="2919015"/>
            <a:ext cx="139065" cy="1155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348" name="object 348" descr=""/>
          <p:cNvGrpSpPr/>
          <p:nvPr/>
        </p:nvGrpSpPr>
        <p:grpSpPr>
          <a:xfrm>
            <a:off x="7680344" y="1431005"/>
            <a:ext cx="3324225" cy="1496695"/>
            <a:chOff x="7680344" y="1431005"/>
            <a:chExt cx="3324225" cy="1496695"/>
          </a:xfrm>
        </p:grpSpPr>
        <p:sp>
          <p:nvSpPr>
            <p:cNvPr id="349" name="object 349" descr=""/>
            <p:cNvSpPr/>
            <p:nvPr/>
          </p:nvSpPr>
          <p:spPr>
            <a:xfrm>
              <a:off x="7680337" y="1431010"/>
              <a:ext cx="3324225" cy="1496695"/>
            </a:xfrm>
            <a:custGeom>
              <a:avLst/>
              <a:gdLst/>
              <a:ahLst/>
              <a:cxnLst/>
              <a:rect l="l" t="t" r="r" b="b"/>
              <a:pathLst>
                <a:path w="3324225" h="1496695">
                  <a:moveTo>
                    <a:pt x="3323691" y="1444955"/>
                  </a:moveTo>
                  <a:lnTo>
                    <a:pt x="51739" y="1444955"/>
                  </a:lnTo>
                  <a:lnTo>
                    <a:pt x="51739" y="1098981"/>
                  </a:lnTo>
                  <a:lnTo>
                    <a:pt x="44348" y="1098981"/>
                  </a:lnTo>
                  <a:lnTo>
                    <a:pt x="44348" y="1098702"/>
                  </a:lnTo>
                  <a:lnTo>
                    <a:pt x="51739" y="1098702"/>
                  </a:lnTo>
                  <a:lnTo>
                    <a:pt x="51739" y="1083868"/>
                  </a:lnTo>
                  <a:lnTo>
                    <a:pt x="44348" y="1083868"/>
                  </a:lnTo>
                  <a:lnTo>
                    <a:pt x="44348" y="1083716"/>
                  </a:lnTo>
                  <a:lnTo>
                    <a:pt x="51739" y="1083716"/>
                  </a:lnTo>
                  <a:lnTo>
                    <a:pt x="51739" y="737870"/>
                  </a:lnTo>
                  <a:lnTo>
                    <a:pt x="51739" y="737743"/>
                  </a:lnTo>
                  <a:lnTo>
                    <a:pt x="51739" y="723036"/>
                  </a:lnTo>
                  <a:lnTo>
                    <a:pt x="44348" y="723036"/>
                  </a:lnTo>
                  <a:lnTo>
                    <a:pt x="44348" y="722477"/>
                  </a:lnTo>
                  <a:lnTo>
                    <a:pt x="51739" y="722477"/>
                  </a:lnTo>
                  <a:lnTo>
                    <a:pt x="51739" y="377037"/>
                  </a:lnTo>
                  <a:lnTo>
                    <a:pt x="51739" y="546"/>
                  </a:lnTo>
                  <a:lnTo>
                    <a:pt x="44348" y="546"/>
                  </a:lnTo>
                  <a:lnTo>
                    <a:pt x="44348" y="0"/>
                  </a:lnTo>
                  <a:lnTo>
                    <a:pt x="36957" y="0"/>
                  </a:lnTo>
                  <a:lnTo>
                    <a:pt x="36957" y="546"/>
                  </a:lnTo>
                  <a:lnTo>
                    <a:pt x="0" y="546"/>
                  </a:lnTo>
                  <a:lnTo>
                    <a:pt x="0" y="15379"/>
                  </a:lnTo>
                  <a:lnTo>
                    <a:pt x="36957" y="15379"/>
                  </a:lnTo>
                  <a:lnTo>
                    <a:pt x="36957" y="362204"/>
                  </a:lnTo>
                  <a:lnTo>
                    <a:pt x="0" y="362204"/>
                  </a:lnTo>
                  <a:lnTo>
                    <a:pt x="0" y="377037"/>
                  </a:lnTo>
                  <a:lnTo>
                    <a:pt x="36957" y="377037"/>
                  </a:lnTo>
                  <a:lnTo>
                    <a:pt x="36957" y="722477"/>
                  </a:lnTo>
                  <a:lnTo>
                    <a:pt x="36957" y="723036"/>
                  </a:lnTo>
                  <a:lnTo>
                    <a:pt x="0" y="723036"/>
                  </a:lnTo>
                  <a:lnTo>
                    <a:pt x="0" y="737870"/>
                  </a:lnTo>
                  <a:lnTo>
                    <a:pt x="36957" y="737870"/>
                  </a:lnTo>
                  <a:lnTo>
                    <a:pt x="36957" y="1083716"/>
                  </a:lnTo>
                  <a:lnTo>
                    <a:pt x="36957" y="1083868"/>
                  </a:lnTo>
                  <a:lnTo>
                    <a:pt x="0" y="1083868"/>
                  </a:lnTo>
                  <a:lnTo>
                    <a:pt x="0" y="1098702"/>
                  </a:lnTo>
                  <a:lnTo>
                    <a:pt x="36957" y="1098702"/>
                  </a:lnTo>
                  <a:lnTo>
                    <a:pt x="36957" y="1098981"/>
                  </a:lnTo>
                  <a:lnTo>
                    <a:pt x="36957" y="1444688"/>
                  </a:lnTo>
                  <a:lnTo>
                    <a:pt x="0" y="1444688"/>
                  </a:lnTo>
                  <a:lnTo>
                    <a:pt x="0" y="1459522"/>
                  </a:lnTo>
                  <a:lnTo>
                    <a:pt x="44348" y="1459522"/>
                  </a:lnTo>
                  <a:lnTo>
                    <a:pt x="44348" y="1458950"/>
                  </a:lnTo>
                  <a:lnTo>
                    <a:pt x="51739" y="1458950"/>
                  </a:lnTo>
                  <a:lnTo>
                    <a:pt x="229133" y="1458950"/>
                  </a:lnTo>
                  <a:lnTo>
                    <a:pt x="229133" y="1496593"/>
                  </a:lnTo>
                  <a:lnTo>
                    <a:pt x="243916" y="1496593"/>
                  </a:lnTo>
                  <a:lnTo>
                    <a:pt x="243916" y="1459522"/>
                  </a:lnTo>
                  <a:lnTo>
                    <a:pt x="517398" y="1459522"/>
                  </a:lnTo>
                  <a:lnTo>
                    <a:pt x="517398" y="1496593"/>
                  </a:lnTo>
                  <a:lnTo>
                    <a:pt x="532180" y="1496593"/>
                  </a:lnTo>
                  <a:lnTo>
                    <a:pt x="532180" y="1459522"/>
                  </a:lnTo>
                  <a:lnTo>
                    <a:pt x="805675" y="1459522"/>
                  </a:lnTo>
                  <a:lnTo>
                    <a:pt x="805675" y="1496593"/>
                  </a:lnTo>
                  <a:lnTo>
                    <a:pt x="820458" y="1496593"/>
                  </a:lnTo>
                  <a:lnTo>
                    <a:pt x="820458" y="1459522"/>
                  </a:lnTo>
                  <a:lnTo>
                    <a:pt x="1093939" y="1459522"/>
                  </a:lnTo>
                  <a:lnTo>
                    <a:pt x="1093939" y="1496593"/>
                  </a:lnTo>
                  <a:lnTo>
                    <a:pt x="1108722" y="1496593"/>
                  </a:lnTo>
                  <a:lnTo>
                    <a:pt x="1108722" y="1459522"/>
                  </a:lnTo>
                  <a:lnTo>
                    <a:pt x="1382204" y="1459522"/>
                  </a:lnTo>
                  <a:lnTo>
                    <a:pt x="1382204" y="1496593"/>
                  </a:lnTo>
                  <a:lnTo>
                    <a:pt x="1396987" y="1496593"/>
                  </a:lnTo>
                  <a:lnTo>
                    <a:pt x="1396987" y="1459522"/>
                  </a:lnTo>
                  <a:lnTo>
                    <a:pt x="1670469" y="1459522"/>
                  </a:lnTo>
                  <a:lnTo>
                    <a:pt x="1670469" y="1496593"/>
                  </a:lnTo>
                  <a:lnTo>
                    <a:pt x="1685251" y="1496593"/>
                  </a:lnTo>
                  <a:lnTo>
                    <a:pt x="1685251" y="1459522"/>
                  </a:lnTo>
                  <a:lnTo>
                    <a:pt x="1958733" y="1459522"/>
                  </a:lnTo>
                  <a:lnTo>
                    <a:pt x="1958733" y="1496593"/>
                  </a:lnTo>
                  <a:lnTo>
                    <a:pt x="1973516" y="1496593"/>
                  </a:lnTo>
                  <a:lnTo>
                    <a:pt x="1973516" y="1459522"/>
                  </a:lnTo>
                  <a:lnTo>
                    <a:pt x="2246998" y="1459522"/>
                  </a:lnTo>
                  <a:lnTo>
                    <a:pt x="2246998" y="1496593"/>
                  </a:lnTo>
                  <a:lnTo>
                    <a:pt x="2261781" y="1496593"/>
                  </a:lnTo>
                  <a:lnTo>
                    <a:pt x="2261781" y="1459522"/>
                  </a:lnTo>
                  <a:lnTo>
                    <a:pt x="2535263" y="1459522"/>
                  </a:lnTo>
                  <a:lnTo>
                    <a:pt x="2535263" y="1496593"/>
                  </a:lnTo>
                  <a:lnTo>
                    <a:pt x="2550045" y="1496593"/>
                  </a:lnTo>
                  <a:lnTo>
                    <a:pt x="2550045" y="1452587"/>
                  </a:lnTo>
                  <a:lnTo>
                    <a:pt x="2823540" y="1452587"/>
                  </a:lnTo>
                  <a:lnTo>
                    <a:pt x="2823540" y="1496593"/>
                  </a:lnTo>
                  <a:lnTo>
                    <a:pt x="2838323" y="1496593"/>
                  </a:lnTo>
                  <a:lnTo>
                    <a:pt x="2838323" y="1452587"/>
                  </a:lnTo>
                  <a:lnTo>
                    <a:pt x="3111804" y="1452587"/>
                  </a:lnTo>
                  <a:lnTo>
                    <a:pt x="3111804" y="1496593"/>
                  </a:lnTo>
                  <a:lnTo>
                    <a:pt x="3126587" y="1496593"/>
                  </a:lnTo>
                  <a:lnTo>
                    <a:pt x="3126587" y="1452587"/>
                  </a:lnTo>
                  <a:lnTo>
                    <a:pt x="3323691" y="1452587"/>
                  </a:lnTo>
                  <a:lnTo>
                    <a:pt x="3323691" y="1444955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0" name="object 35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96312" y="1438953"/>
              <a:ext cx="807721" cy="1468898"/>
            </a:xfrm>
            <a:prstGeom prst="rect">
              <a:avLst/>
            </a:prstGeom>
          </p:spPr>
        </p:pic>
        <p:sp>
          <p:nvSpPr>
            <p:cNvPr id="351" name="object 351" descr=""/>
            <p:cNvSpPr/>
            <p:nvPr/>
          </p:nvSpPr>
          <p:spPr>
            <a:xfrm>
              <a:off x="9866566" y="1582318"/>
              <a:ext cx="135890" cy="1317625"/>
            </a:xfrm>
            <a:custGeom>
              <a:avLst/>
              <a:gdLst/>
              <a:ahLst/>
              <a:cxnLst/>
              <a:rect l="l" t="t" r="r" b="b"/>
              <a:pathLst>
                <a:path w="135890" h="1317625">
                  <a:moveTo>
                    <a:pt x="39420" y="1287614"/>
                  </a:moveTo>
                  <a:lnTo>
                    <a:pt x="31610" y="1287614"/>
                  </a:lnTo>
                  <a:lnTo>
                    <a:pt x="36334" y="1282877"/>
                  </a:lnTo>
                  <a:lnTo>
                    <a:pt x="29362" y="1275880"/>
                  </a:lnTo>
                  <a:lnTo>
                    <a:pt x="24638" y="1280629"/>
                  </a:lnTo>
                  <a:lnTo>
                    <a:pt x="24638" y="1272794"/>
                  </a:lnTo>
                  <a:lnTo>
                    <a:pt x="14782" y="1272794"/>
                  </a:lnTo>
                  <a:lnTo>
                    <a:pt x="14782" y="1280629"/>
                  </a:lnTo>
                  <a:lnTo>
                    <a:pt x="10058" y="1275880"/>
                  </a:lnTo>
                  <a:lnTo>
                    <a:pt x="3073" y="1282877"/>
                  </a:lnTo>
                  <a:lnTo>
                    <a:pt x="7797" y="1287614"/>
                  </a:lnTo>
                  <a:lnTo>
                    <a:pt x="0" y="1287614"/>
                  </a:lnTo>
                  <a:lnTo>
                    <a:pt x="0" y="1297508"/>
                  </a:lnTo>
                  <a:lnTo>
                    <a:pt x="7785" y="1297508"/>
                  </a:lnTo>
                  <a:lnTo>
                    <a:pt x="3073" y="1302245"/>
                  </a:lnTo>
                  <a:lnTo>
                    <a:pt x="10058" y="1309230"/>
                  </a:lnTo>
                  <a:lnTo>
                    <a:pt x="14782" y="1304493"/>
                  </a:lnTo>
                  <a:lnTo>
                    <a:pt x="14782" y="1312329"/>
                  </a:lnTo>
                  <a:lnTo>
                    <a:pt x="24638" y="1312329"/>
                  </a:lnTo>
                  <a:lnTo>
                    <a:pt x="24638" y="1304505"/>
                  </a:lnTo>
                  <a:lnTo>
                    <a:pt x="29362" y="1309230"/>
                  </a:lnTo>
                  <a:lnTo>
                    <a:pt x="36334" y="1302245"/>
                  </a:lnTo>
                  <a:lnTo>
                    <a:pt x="31610" y="1297508"/>
                  </a:lnTo>
                  <a:lnTo>
                    <a:pt x="39420" y="1297508"/>
                  </a:lnTo>
                  <a:lnTo>
                    <a:pt x="39420" y="1287614"/>
                  </a:lnTo>
                  <a:close/>
                </a:path>
                <a:path w="135890" h="1317625">
                  <a:moveTo>
                    <a:pt x="87871" y="734021"/>
                  </a:moveTo>
                  <a:lnTo>
                    <a:pt x="80073" y="734021"/>
                  </a:lnTo>
                  <a:lnTo>
                    <a:pt x="84797" y="729284"/>
                  </a:lnTo>
                  <a:lnTo>
                    <a:pt x="77812" y="722287"/>
                  </a:lnTo>
                  <a:lnTo>
                    <a:pt x="73088" y="727036"/>
                  </a:lnTo>
                  <a:lnTo>
                    <a:pt x="73088" y="719201"/>
                  </a:lnTo>
                  <a:lnTo>
                    <a:pt x="63233" y="719201"/>
                  </a:lnTo>
                  <a:lnTo>
                    <a:pt x="63233" y="727036"/>
                  </a:lnTo>
                  <a:lnTo>
                    <a:pt x="58508" y="722287"/>
                  </a:lnTo>
                  <a:lnTo>
                    <a:pt x="51536" y="729284"/>
                  </a:lnTo>
                  <a:lnTo>
                    <a:pt x="56248" y="734021"/>
                  </a:lnTo>
                  <a:lnTo>
                    <a:pt x="48450" y="734021"/>
                  </a:lnTo>
                  <a:lnTo>
                    <a:pt x="48450" y="743915"/>
                  </a:lnTo>
                  <a:lnTo>
                    <a:pt x="56248" y="743915"/>
                  </a:lnTo>
                  <a:lnTo>
                    <a:pt x="51536" y="748652"/>
                  </a:lnTo>
                  <a:lnTo>
                    <a:pt x="58508" y="755650"/>
                  </a:lnTo>
                  <a:lnTo>
                    <a:pt x="63233" y="750912"/>
                  </a:lnTo>
                  <a:lnTo>
                    <a:pt x="63233" y="758736"/>
                  </a:lnTo>
                  <a:lnTo>
                    <a:pt x="73088" y="758736"/>
                  </a:lnTo>
                  <a:lnTo>
                    <a:pt x="73088" y="750912"/>
                  </a:lnTo>
                  <a:lnTo>
                    <a:pt x="77812" y="755650"/>
                  </a:lnTo>
                  <a:lnTo>
                    <a:pt x="84797" y="748652"/>
                  </a:lnTo>
                  <a:lnTo>
                    <a:pt x="80073" y="743915"/>
                  </a:lnTo>
                  <a:lnTo>
                    <a:pt x="87871" y="743915"/>
                  </a:lnTo>
                  <a:lnTo>
                    <a:pt x="87871" y="734021"/>
                  </a:lnTo>
                  <a:close/>
                </a:path>
                <a:path w="135890" h="1317625">
                  <a:moveTo>
                    <a:pt x="87871" y="626097"/>
                  </a:moveTo>
                  <a:lnTo>
                    <a:pt x="80073" y="626097"/>
                  </a:lnTo>
                  <a:lnTo>
                    <a:pt x="84797" y="621360"/>
                  </a:lnTo>
                  <a:lnTo>
                    <a:pt x="77812" y="614362"/>
                  </a:lnTo>
                  <a:lnTo>
                    <a:pt x="73088" y="619112"/>
                  </a:lnTo>
                  <a:lnTo>
                    <a:pt x="73088" y="611276"/>
                  </a:lnTo>
                  <a:lnTo>
                    <a:pt x="63233" y="611276"/>
                  </a:lnTo>
                  <a:lnTo>
                    <a:pt x="63233" y="619112"/>
                  </a:lnTo>
                  <a:lnTo>
                    <a:pt x="58508" y="614362"/>
                  </a:lnTo>
                  <a:lnTo>
                    <a:pt x="51536" y="621360"/>
                  </a:lnTo>
                  <a:lnTo>
                    <a:pt x="56248" y="626097"/>
                  </a:lnTo>
                  <a:lnTo>
                    <a:pt x="48450" y="626097"/>
                  </a:lnTo>
                  <a:lnTo>
                    <a:pt x="48450" y="635990"/>
                  </a:lnTo>
                  <a:lnTo>
                    <a:pt x="56248" y="635990"/>
                  </a:lnTo>
                  <a:lnTo>
                    <a:pt x="51536" y="640727"/>
                  </a:lnTo>
                  <a:lnTo>
                    <a:pt x="58508" y="647725"/>
                  </a:lnTo>
                  <a:lnTo>
                    <a:pt x="63233" y="642988"/>
                  </a:lnTo>
                  <a:lnTo>
                    <a:pt x="63233" y="650811"/>
                  </a:lnTo>
                  <a:lnTo>
                    <a:pt x="73088" y="650811"/>
                  </a:lnTo>
                  <a:lnTo>
                    <a:pt x="73088" y="642988"/>
                  </a:lnTo>
                  <a:lnTo>
                    <a:pt x="77812" y="647725"/>
                  </a:lnTo>
                  <a:lnTo>
                    <a:pt x="84797" y="640727"/>
                  </a:lnTo>
                  <a:lnTo>
                    <a:pt x="80073" y="635990"/>
                  </a:lnTo>
                  <a:lnTo>
                    <a:pt x="87871" y="635990"/>
                  </a:lnTo>
                  <a:lnTo>
                    <a:pt x="87871" y="626097"/>
                  </a:lnTo>
                  <a:close/>
                </a:path>
                <a:path w="135890" h="1317625">
                  <a:moveTo>
                    <a:pt x="87871" y="514883"/>
                  </a:moveTo>
                  <a:lnTo>
                    <a:pt x="80073" y="514883"/>
                  </a:lnTo>
                  <a:lnTo>
                    <a:pt x="84797" y="510146"/>
                  </a:lnTo>
                  <a:lnTo>
                    <a:pt x="77812" y="503148"/>
                  </a:lnTo>
                  <a:lnTo>
                    <a:pt x="73088" y="507898"/>
                  </a:lnTo>
                  <a:lnTo>
                    <a:pt x="73088" y="500062"/>
                  </a:lnTo>
                  <a:lnTo>
                    <a:pt x="63233" y="500062"/>
                  </a:lnTo>
                  <a:lnTo>
                    <a:pt x="63233" y="507898"/>
                  </a:lnTo>
                  <a:lnTo>
                    <a:pt x="58508" y="503148"/>
                  </a:lnTo>
                  <a:lnTo>
                    <a:pt x="51536" y="510146"/>
                  </a:lnTo>
                  <a:lnTo>
                    <a:pt x="56248" y="514883"/>
                  </a:lnTo>
                  <a:lnTo>
                    <a:pt x="48450" y="514883"/>
                  </a:lnTo>
                  <a:lnTo>
                    <a:pt x="48450" y="524776"/>
                  </a:lnTo>
                  <a:lnTo>
                    <a:pt x="56248" y="524776"/>
                  </a:lnTo>
                  <a:lnTo>
                    <a:pt x="51536" y="529513"/>
                  </a:lnTo>
                  <a:lnTo>
                    <a:pt x="58508" y="536511"/>
                  </a:lnTo>
                  <a:lnTo>
                    <a:pt x="63233" y="531774"/>
                  </a:lnTo>
                  <a:lnTo>
                    <a:pt x="63233" y="539597"/>
                  </a:lnTo>
                  <a:lnTo>
                    <a:pt x="73088" y="539597"/>
                  </a:lnTo>
                  <a:lnTo>
                    <a:pt x="73088" y="531774"/>
                  </a:lnTo>
                  <a:lnTo>
                    <a:pt x="77812" y="536511"/>
                  </a:lnTo>
                  <a:lnTo>
                    <a:pt x="84797" y="529513"/>
                  </a:lnTo>
                  <a:lnTo>
                    <a:pt x="80073" y="524776"/>
                  </a:lnTo>
                  <a:lnTo>
                    <a:pt x="87871" y="524776"/>
                  </a:lnTo>
                  <a:lnTo>
                    <a:pt x="87871" y="514883"/>
                  </a:lnTo>
                  <a:close/>
                </a:path>
                <a:path w="135890" h="1317625">
                  <a:moveTo>
                    <a:pt x="87871" y="197713"/>
                  </a:moveTo>
                  <a:lnTo>
                    <a:pt x="80073" y="197713"/>
                  </a:lnTo>
                  <a:lnTo>
                    <a:pt x="84797" y="192976"/>
                  </a:lnTo>
                  <a:lnTo>
                    <a:pt x="77812" y="185978"/>
                  </a:lnTo>
                  <a:lnTo>
                    <a:pt x="73088" y="190728"/>
                  </a:lnTo>
                  <a:lnTo>
                    <a:pt x="73088" y="182892"/>
                  </a:lnTo>
                  <a:lnTo>
                    <a:pt x="63233" y="182892"/>
                  </a:lnTo>
                  <a:lnTo>
                    <a:pt x="63233" y="190728"/>
                  </a:lnTo>
                  <a:lnTo>
                    <a:pt x="58508" y="185978"/>
                  </a:lnTo>
                  <a:lnTo>
                    <a:pt x="51536" y="192976"/>
                  </a:lnTo>
                  <a:lnTo>
                    <a:pt x="56248" y="197713"/>
                  </a:lnTo>
                  <a:lnTo>
                    <a:pt x="48450" y="197713"/>
                  </a:lnTo>
                  <a:lnTo>
                    <a:pt x="48450" y="207606"/>
                  </a:lnTo>
                  <a:lnTo>
                    <a:pt x="56248" y="207606"/>
                  </a:lnTo>
                  <a:lnTo>
                    <a:pt x="51536" y="212344"/>
                  </a:lnTo>
                  <a:lnTo>
                    <a:pt x="58508" y="219341"/>
                  </a:lnTo>
                  <a:lnTo>
                    <a:pt x="63233" y="214604"/>
                  </a:lnTo>
                  <a:lnTo>
                    <a:pt x="63233" y="222427"/>
                  </a:lnTo>
                  <a:lnTo>
                    <a:pt x="73088" y="222427"/>
                  </a:lnTo>
                  <a:lnTo>
                    <a:pt x="73088" y="214604"/>
                  </a:lnTo>
                  <a:lnTo>
                    <a:pt x="77812" y="219341"/>
                  </a:lnTo>
                  <a:lnTo>
                    <a:pt x="84797" y="212344"/>
                  </a:lnTo>
                  <a:lnTo>
                    <a:pt x="80073" y="207606"/>
                  </a:lnTo>
                  <a:lnTo>
                    <a:pt x="87871" y="207606"/>
                  </a:lnTo>
                  <a:lnTo>
                    <a:pt x="87871" y="197713"/>
                  </a:lnTo>
                  <a:close/>
                </a:path>
                <a:path w="135890" h="1317625">
                  <a:moveTo>
                    <a:pt x="87871" y="112039"/>
                  </a:moveTo>
                  <a:lnTo>
                    <a:pt x="80073" y="112039"/>
                  </a:lnTo>
                  <a:lnTo>
                    <a:pt x="84797" y="107302"/>
                  </a:lnTo>
                  <a:lnTo>
                    <a:pt x="77812" y="100304"/>
                  </a:lnTo>
                  <a:lnTo>
                    <a:pt x="73088" y="105054"/>
                  </a:lnTo>
                  <a:lnTo>
                    <a:pt x="73088" y="97205"/>
                  </a:lnTo>
                  <a:lnTo>
                    <a:pt x="63233" y="97205"/>
                  </a:lnTo>
                  <a:lnTo>
                    <a:pt x="63233" y="105041"/>
                  </a:lnTo>
                  <a:lnTo>
                    <a:pt x="58508" y="100304"/>
                  </a:lnTo>
                  <a:lnTo>
                    <a:pt x="51536" y="107302"/>
                  </a:lnTo>
                  <a:lnTo>
                    <a:pt x="56248" y="112039"/>
                  </a:lnTo>
                  <a:lnTo>
                    <a:pt x="48450" y="112039"/>
                  </a:lnTo>
                  <a:lnTo>
                    <a:pt x="48450" y="121920"/>
                  </a:lnTo>
                  <a:lnTo>
                    <a:pt x="56248" y="121920"/>
                  </a:lnTo>
                  <a:lnTo>
                    <a:pt x="51536" y="126657"/>
                  </a:lnTo>
                  <a:lnTo>
                    <a:pt x="58508" y="133667"/>
                  </a:lnTo>
                  <a:lnTo>
                    <a:pt x="63233" y="128930"/>
                  </a:lnTo>
                  <a:lnTo>
                    <a:pt x="63233" y="136753"/>
                  </a:lnTo>
                  <a:lnTo>
                    <a:pt x="73088" y="136753"/>
                  </a:lnTo>
                  <a:lnTo>
                    <a:pt x="73088" y="128930"/>
                  </a:lnTo>
                  <a:lnTo>
                    <a:pt x="77812" y="133667"/>
                  </a:lnTo>
                  <a:lnTo>
                    <a:pt x="84797" y="126657"/>
                  </a:lnTo>
                  <a:lnTo>
                    <a:pt x="80060" y="121920"/>
                  </a:lnTo>
                  <a:lnTo>
                    <a:pt x="87871" y="121920"/>
                  </a:lnTo>
                  <a:lnTo>
                    <a:pt x="87871" y="112039"/>
                  </a:lnTo>
                  <a:close/>
                </a:path>
                <a:path w="135890" h="1317625">
                  <a:moveTo>
                    <a:pt x="87871" y="14833"/>
                  </a:moveTo>
                  <a:lnTo>
                    <a:pt x="80060" y="14833"/>
                  </a:lnTo>
                  <a:lnTo>
                    <a:pt x="84797" y="10096"/>
                  </a:lnTo>
                  <a:lnTo>
                    <a:pt x="77812" y="3086"/>
                  </a:lnTo>
                  <a:lnTo>
                    <a:pt x="73088" y="7835"/>
                  </a:lnTo>
                  <a:lnTo>
                    <a:pt x="73088" y="0"/>
                  </a:lnTo>
                  <a:lnTo>
                    <a:pt x="63233" y="0"/>
                  </a:lnTo>
                  <a:lnTo>
                    <a:pt x="63233" y="7835"/>
                  </a:lnTo>
                  <a:lnTo>
                    <a:pt x="58508" y="3086"/>
                  </a:lnTo>
                  <a:lnTo>
                    <a:pt x="51536" y="10096"/>
                  </a:lnTo>
                  <a:lnTo>
                    <a:pt x="56248" y="14833"/>
                  </a:lnTo>
                  <a:lnTo>
                    <a:pt x="48450" y="14833"/>
                  </a:lnTo>
                  <a:lnTo>
                    <a:pt x="48450" y="24714"/>
                  </a:lnTo>
                  <a:lnTo>
                    <a:pt x="56248" y="24714"/>
                  </a:lnTo>
                  <a:lnTo>
                    <a:pt x="51536" y="29451"/>
                  </a:lnTo>
                  <a:lnTo>
                    <a:pt x="58508" y="36449"/>
                  </a:lnTo>
                  <a:lnTo>
                    <a:pt x="63233" y="31724"/>
                  </a:lnTo>
                  <a:lnTo>
                    <a:pt x="63233" y="39547"/>
                  </a:lnTo>
                  <a:lnTo>
                    <a:pt x="73088" y="39547"/>
                  </a:lnTo>
                  <a:lnTo>
                    <a:pt x="73088" y="31711"/>
                  </a:lnTo>
                  <a:lnTo>
                    <a:pt x="77812" y="36449"/>
                  </a:lnTo>
                  <a:lnTo>
                    <a:pt x="84797" y="29451"/>
                  </a:lnTo>
                  <a:lnTo>
                    <a:pt x="80073" y="24714"/>
                  </a:lnTo>
                  <a:lnTo>
                    <a:pt x="87871" y="24714"/>
                  </a:lnTo>
                  <a:lnTo>
                    <a:pt x="87871" y="14833"/>
                  </a:lnTo>
                  <a:close/>
                </a:path>
                <a:path w="135890" h="1317625">
                  <a:moveTo>
                    <a:pt x="135509" y="1292555"/>
                  </a:moveTo>
                  <a:lnTo>
                    <a:pt x="127711" y="1292555"/>
                  </a:lnTo>
                  <a:lnTo>
                    <a:pt x="132435" y="1287818"/>
                  </a:lnTo>
                  <a:lnTo>
                    <a:pt x="125450" y="1280833"/>
                  </a:lnTo>
                  <a:lnTo>
                    <a:pt x="120726" y="1285570"/>
                  </a:lnTo>
                  <a:lnTo>
                    <a:pt x="120726" y="1277734"/>
                  </a:lnTo>
                  <a:lnTo>
                    <a:pt x="110871" y="1277734"/>
                  </a:lnTo>
                  <a:lnTo>
                    <a:pt x="110871" y="1285570"/>
                  </a:lnTo>
                  <a:lnTo>
                    <a:pt x="106146" y="1280833"/>
                  </a:lnTo>
                  <a:lnTo>
                    <a:pt x="99161" y="1287818"/>
                  </a:lnTo>
                  <a:lnTo>
                    <a:pt x="103873" y="1292555"/>
                  </a:lnTo>
                  <a:lnTo>
                    <a:pt x="96088" y="1292555"/>
                  </a:lnTo>
                  <a:lnTo>
                    <a:pt x="96088" y="1302448"/>
                  </a:lnTo>
                  <a:lnTo>
                    <a:pt x="103886" y="1302448"/>
                  </a:lnTo>
                  <a:lnTo>
                    <a:pt x="99161" y="1307185"/>
                  </a:lnTo>
                  <a:lnTo>
                    <a:pt x="106146" y="1314183"/>
                  </a:lnTo>
                  <a:lnTo>
                    <a:pt x="110871" y="1309446"/>
                  </a:lnTo>
                  <a:lnTo>
                    <a:pt x="110871" y="1317269"/>
                  </a:lnTo>
                  <a:lnTo>
                    <a:pt x="120726" y="1317269"/>
                  </a:lnTo>
                  <a:lnTo>
                    <a:pt x="120726" y="1309446"/>
                  </a:lnTo>
                  <a:lnTo>
                    <a:pt x="125450" y="1314183"/>
                  </a:lnTo>
                  <a:lnTo>
                    <a:pt x="132435" y="1307185"/>
                  </a:lnTo>
                  <a:lnTo>
                    <a:pt x="127698" y="1302448"/>
                  </a:lnTo>
                  <a:lnTo>
                    <a:pt x="135509" y="1302448"/>
                  </a:lnTo>
                  <a:lnTo>
                    <a:pt x="135509" y="1292555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9674393" y="275294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" name="object 353" descr=""/>
            <p:cNvSpPr/>
            <p:nvPr/>
          </p:nvSpPr>
          <p:spPr>
            <a:xfrm>
              <a:off x="9674393" y="275294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4" name="object 354" descr=""/>
            <p:cNvSpPr/>
            <p:nvPr/>
          </p:nvSpPr>
          <p:spPr>
            <a:xfrm>
              <a:off x="9674393" y="237070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" name="object 355" descr=""/>
            <p:cNvSpPr/>
            <p:nvPr/>
          </p:nvSpPr>
          <p:spPr>
            <a:xfrm>
              <a:off x="9674393" y="237070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6" name="object 356" descr=""/>
            <p:cNvSpPr/>
            <p:nvPr/>
          </p:nvSpPr>
          <p:spPr>
            <a:xfrm>
              <a:off x="9578305" y="273317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" name="object 357" descr=""/>
            <p:cNvSpPr/>
            <p:nvPr/>
          </p:nvSpPr>
          <p:spPr>
            <a:xfrm>
              <a:off x="9578305" y="273317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8" name="object 358" descr=""/>
            <p:cNvSpPr/>
            <p:nvPr/>
          </p:nvSpPr>
          <p:spPr>
            <a:xfrm>
              <a:off x="9626760" y="204282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" name="object 359" descr=""/>
            <p:cNvSpPr/>
            <p:nvPr/>
          </p:nvSpPr>
          <p:spPr>
            <a:xfrm>
              <a:off x="9626760" y="204282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0" name="object 360" descr=""/>
            <p:cNvSpPr/>
            <p:nvPr/>
          </p:nvSpPr>
          <p:spPr>
            <a:xfrm>
              <a:off x="9578305" y="235670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" name="object 361" descr=""/>
            <p:cNvSpPr/>
            <p:nvPr/>
          </p:nvSpPr>
          <p:spPr>
            <a:xfrm>
              <a:off x="9578305" y="235670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2" name="object 362" descr=""/>
            <p:cNvSpPr/>
            <p:nvPr/>
          </p:nvSpPr>
          <p:spPr>
            <a:xfrm>
              <a:off x="9626760" y="179815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" name="object 363" descr=""/>
            <p:cNvSpPr/>
            <p:nvPr/>
          </p:nvSpPr>
          <p:spPr>
            <a:xfrm>
              <a:off x="9626760" y="179815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4" name="object 364" descr=""/>
            <p:cNvSpPr/>
            <p:nvPr/>
          </p:nvSpPr>
          <p:spPr>
            <a:xfrm>
              <a:off x="9626760" y="266315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19771"/>
                  </a:lnTo>
                  <a:lnTo>
                    <a:pt x="19710" y="39543"/>
                  </a:lnTo>
                  <a:lnTo>
                    <a:pt x="39421" y="19771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26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" name="object 365" descr=""/>
            <p:cNvSpPr/>
            <p:nvPr/>
          </p:nvSpPr>
          <p:spPr>
            <a:xfrm>
              <a:off x="9626760" y="266315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19771"/>
                  </a:lnTo>
                  <a:lnTo>
                    <a:pt x="19710" y="39543"/>
                  </a:lnTo>
                  <a:lnTo>
                    <a:pt x="0" y="19771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42699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6" name="object 366" descr=""/>
            <p:cNvSpPr/>
            <p:nvPr/>
          </p:nvSpPr>
          <p:spPr>
            <a:xfrm>
              <a:off x="9338493" y="237153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" name="object 367" descr=""/>
            <p:cNvSpPr/>
            <p:nvPr/>
          </p:nvSpPr>
          <p:spPr>
            <a:xfrm>
              <a:off x="9338493" y="237153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8" name="object 368" descr=""/>
            <p:cNvSpPr/>
            <p:nvPr/>
          </p:nvSpPr>
          <p:spPr>
            <a:xfrm>
              <a:off x="9338493" y="279496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" name="object 369" descr=""/>
            <p:cNvSpPr/>
            <p:nvPr/>
          </p:nvSpPr>
          <p:spPr>
            <a:xfrm>
              <a:off x="9338493" y="279496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0" name="object 370" descr=""/>
            <p:cNvSpPr/>
            <p:nvPr/>
          </p:nvSpPr>
          <p:spPr>
            <a:xfrm>
              <a:off x="9338493" y="203623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" name="object 371" descr=""/>
            <p:cNvSpPr/>
            <p:nvPr/>
          </p:nvSpPr>
          <p:spPr>
            <a:xfrm>
              <a:off x="9338493" y="203623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2" name="object 372" descr=""/>
            <p:cNvSpPr/>
            <p:nvPr/>
          </p:nvSpPr>
          <p:spPr>
            <a:xfrm>
              <a:off x="9338493" y="189618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" name="object 373" descr=""/>
            <p:cNvSpPr/>
            <p:nvPr/>
          </p:nvSpPr>
          <p:spPr>
            <a:xfrm>
              <a:off x="9338493" y="189618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9338493" y="172483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" name="object 375" descr=""/>
            <p:cNvSpPr/>
            <p:nvPr/>
          </p:nvSpPr>
          <p:spPr>
            <a:xfrm>
              <a:off x="9338493" y="172483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9362310" y="285757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9362310" y="285757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8" name="object 378" descr=""/>
            <p:cNvSpPr/>
            <p:nvPr/>
          </p:nvSpPr>
          <p:spPr>
            <a:xfrm>
              <a:off x="9314676" y="28419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" name="object 379" descr=""/>
            <p:cNvSpPr/>
            <p:nvPr/>
          </p:nvSpPr>
          <p:spPr>
            <a:xfrm>
              <a:off x="9314676" y="28419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9338493" y="214910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9338493" y="214910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9409944" y="28592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9409944" y="28592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9267042" y="281308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9267042" y="281308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39421" y="39543"/>
                  </a:lnTo>
                  <a:lnTo>
                    <a:pt x="0" y="39543"/>
                  </a:lnTo>
                  <a:lnTo>
                    <a:pt x="19710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9050226" y="271752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0" y="39543"/>
                  </a:lnTo>
                  <a:lnTo>
                    <a:pt x="39421" y="39543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AEB7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9043588" y="2710815"/>
              <a:ext cx="52705" cy="51435"/>
            </a:xfrm>
            <a:custGeom>
              <a:avLst/>
              <a:gdLst/>
              <a:ahLst/>
              <a:cxnLst/>
              <a:rect l="l" t="t" r="r" b="b"/>
              <a:pathLst>
                <a:path w="52704" h="51435">
                  <a:moveTo>
                    <a:pt x="28539" y="0"/>
                  </a:moveTo>
                  <a:lnTo>
                    <a:pt x="24159" y="0"/>
                  </a:lnTo>
                  <a:lnTo>
                    <a:pt x="0" y="48543"/>
                  </a:lnTo>
                  <a:lnTo>
                    <a:pt x="1642" y="51193"/>
                  </a:lnTo>
                  <a:lnTo>
                    <a:pt x="51055" y="51193"/>
                  </a:lnTo>
                  <a:lnTo>
                    <a:pt x="52698" y="48543"/>
                  </a:lnTo>
                  <a:lnTo>
                    <a:pt x="11018" y="48461"/>
                  </a:lnTo>
                  <a:lnTo>
                    <a:pt x="6638" y="41307"/>
                  </a:lnTo>
                  <a:lnTo>
                    <a:pt x="14584" y="41307"/>
                  </a:lnTo>
                  <a:lnTo>
                    <a:pt x="26349" y="17705"/>
                  </a:lnTo>
                  <a:lnTo>
                    <a:pt x="21969" y="8917"/>
                  </a:lnTo>
                  <a:lnTo>
                    <a:pt x="32977" y="8917"/>
                  </a:lnTo>
                  <a:lnTo>
                    <a:pt x="28539" y="0"/>
                  </a:lnTo>
                  <a:close/>
                </a:path>
                <a:path w="52704" h="51435">
                  <a:moveTo>
                    <a:pt x="14584" y="41307"/>
                  </a:moveTo>
                  <a:lnTo>
                    <a:pt x="6638" y="41307"/>
                  </a:lnTo>
                  <a:lnTo>
                    <a:pt x="11018" y="48461"/>
                  </a:lnTo>
                  <a:lnTo>
                    <a:pt x="14584" y="41307"/>
                  </a:lnTo>
                  <a:close/>
                </a:path>
                <a:path w="52704" h="51435">
                  <a:moveTo>
                    <a:pt x="38113" y="41307"/>
                  </a:moveTo>
                  <a:lnTo>
                    <a:pt x="14584" y="41307"/>
                  </a:lnTo>
                  <a:lnTo>
                    <a:pt x="11018" y="48461"/>
                  </a:lnTo>
                  <a:lnTo>
                    <a:pt x="41679" y="48461"/>
                  </a:lnTo>
                  <a:lnTo>
                    <a:pt x="38113" y="41307"/>
                  </a:lnTo>
                  <a:close/>
                </a:path>
                <a:path w="52704" h="51435">
                  <a:moveTo>
                    <a:pt x="32977" y="8917"/>
                  </a:moveTo>
                  <a:lnTo>
                    <a:pt x="30729" y="8917"/>
                  </a:lnTo>
                  <a:lnTo>
                    <a:pt x="26349" y="17705"/>
                  </a:lnTo>
                  <a:lnTo>
                    <a:pt x="41679" y="48461"/>
                  </a:lnTo>
                  <a:lnTo>
                    <a:pt x="46059" y="41307"/>
                  </a:lnTo>
                  <a:lnTo>
                    <a:pt x="49097" y="41307"/>
                  </a:lnTo>
                  <a:lnTo>
                    <a:pt x="32977" y="8917"/>
                  </a:lnTo>
                  <a:close/>
                </a:path>
                <a:path w="52704" h="51435">
                  <a:moveTo>
                    <a:pt x="49097" y="41307"/>
                  </a:moveTo>
                  <a:lnTo>
                    <a:pt x="46059" y="41307"/>
                  </a:lnTo>
                  <a:lnTo>
                    <a:pt x="41679" y="48461"/>
                  </a:lnTo>
                  <a:lnTo>
                    <a:pt x="52657" y="48461"/>
                  </a:lnTo>
                  <a:lnTo>
                    <a:pt x="49097" y="41307"/>
                  </a:lnTo>
                  <a:close/>
                </a:path>
                <a:path w="52704" h="51435">
                  <a:moveTo>
                    <a:pt x="30729" y="8917"/>
                  </a:moveTo>
                  <a:lnTo>
                    <a:pt x="21969" y="8917"/>
                  </a:lnTo>
                  <a:lnTo>
                    <a:pt x="26349" y="17705"/>
                  </a:lnTo>
                  <a:lnTo>
                    <a:pt x="30729" y="8917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8833410" y="28633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8833410" y="28633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0" name="object 390" descr=""/>
            <p:cNvSpPr/>
            <p:nvPr/>
          </p:nvSpPr>
          <p:spPr>
            <a:xfrm>
              <a:off x="8785777" y="26104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8785777" y="26104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2" name="object 392" descr=""/>
            <p:cNvSpPr/>
            <p:nvPr/>
          </p:nvSpPr>
          <p:spPr>
            <a:xfrm>
              <a:off x="8761960" y="269527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" name="object 393" descr=""/>
            <p:cNvSpPr/>
            <p:nvPr/>
          </p:nvSpPr>
          <p:spPr>
            <a:xfrm>
              <a:off x="8761960" y="269527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8761960" y="247615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" name="object 395" descr=""/>
            <p:cNvSpPr/>
            <p:nvPr/>
          </p:nvSpPr>
          <p:spPr>
            <a:xfrm>
              <a:off x="8761960" y="247615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8738143" y="285757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" name="object 397" descr=""/>
            <p:cNvSpPr/>
            <p:nvPr/>
          </p:nvSpPr>
          <p:spPr>
            <a:xfrm>
              <a:off x="8738143" y="285757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8" name="object 398" descr=""/>
            <p:cNvSpPr/>
            <p:nvPr/>
          </p:nvSpPr>
          <p:spPr>
            <a:xfrm>
              <a:off x="8690509" y="280814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" name="object 399" descr=""/>
            <p:cNvSpPr/>
            <p:nvPr/>
          </p:nvSpPr>
          <p:spPr>
            <a:xfrm>
              <a:off x="8690509" y="280814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0" name="object 400" descr=""/>
            <p:cNvSpPr/>
            <p:nvPr/>
          </p:nvSpPr>
          <p:spPr>
            <a:xfrm>
              <a:off x="8761960" y="279413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" name="object 401" descr=""/>
            <p:cNvSpPr/>
            <p:nvPr/>
          </p:nvSpPr>
          <p:spPr>
            <a:xfrm>
              <a:off x="8761960" y="279413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2" name="object 402" descr=""/>
            <p:cNvSpPr/>
            <p:nvPr/>
          </p:nvSpPr>
          <p:spPr>
            <a:xfrm>
              <a:off x="8785777" y="22183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" name="object 403" descr=""/>
            <p:cNvSpPr/>
            <p:nvPr/>
          </p:nvSpPr>
          <p:spPr>
            <a:xfrm>
              <a:off x="8785777" y="22183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4" name="object 404" descr=""/>
            <p:cNvSpPr/>
            <p:nvPr/>
          </p:nvSpPr>
          <p:spPr>
            <a:xfrm>
              <a:off x="8761960" y="238059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" name="object 405" descr=""/>
            <p:cNvSpPr/>
            <p:nvPr/>
          </p:nvSpPr>
          <p:spPr>
            <a:xfrm>
              <a:off x="8761960" y="238059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6" name="object 406" descr=""/>
            <p:cNvSpPr/>
            <p:nvPr/>
          </p:nvSpPr>
          <p:spPr>
            <a:xfrm>
              <a:off x="8785777" y="28608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" name="object 407" descr=""/>
            <p:cNvSpPr/>
            <p:nvPr/>
          </p:nvSpPr>
          <p:spPr>
            <a:xfrm>
              <a:off x="8785777" y="28608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8" name="object 408" descr=""/>
            <p:cNvSpPr/>
            <p:nvPr/>
          </p:nvSpPr>
          <p:spPr>
            <a:xfrm>
              <a:off x="8738143" y="218370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" name="object 409" descr=""/>
            <p:cNvSpPr/>
            <p:nvPr/>
          </p:nvSpPr>
          <p:spPr>
            <a:xfrm>
              <a:off x="8738143" y="218370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0" name="object 410" descr=""/>
            <p:cNvSpPr/>
            <p:nvPr/>
          </p:nvSpPr>
          <p:spPr>
            <a:xfrm>
              <a:off x="8738143" y="256842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29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" name="object 411" descr=""/>
            <p:cNvSpPr/>
            <p:nvPr/>
          </p:nvSpPr>
          <p:spPr>
            <a:xfrm>
              <a:off x="8738143" y="256842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0"/>
                  </a:moveTo>
                  <a:lnTo>
                    <a:pt x="39421" y="0"/>
                  </a:lnTo>
                  <a:lnTo>
                    <a:pt x="19710" y="3952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2" name="object 412" descr=""/>
            <p:cNvSpPr/>
            <p:nvPr/>
          </p:nvSpPr>
          <p:spPr>
            <a:xfrm>
              <a:off x="8449876" y="218122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" name="object 413" descr=""/>
            <p:cNvSpPr/>
            <p:nvPr/>
          </p:nvSpPr>
          <p:spPr>
            <a:xfrm>
              <a:off x="8449876" y="218122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4" name="object 414" descr=""/>
            <p:cNvSpPr/>
            <p:nvPr/>
          </p:nvSpPr>
          <p:spPr>
            <a:xfrm>
              <a:off x="8497510" y="219111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" name="object 415" descr=""/>
            <p:cNvSpPr/>
            <p:nvPr/>
          </p:nvSpPr>
          <p:spPr>
            <a:xfrm>
              <a:off x="8497510" y="219111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6" name="object 416" descr=""/>
            <p:cNvSpPr/>
            <p:nvPr/>
          </p:nvSpPr>
          <p:spPr>
            <a:xfrm>
              <a:off x="8473693" y="171906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" name="object 417" descr=""/>
            <p:cNvSpPr/>
            <p:nvPr/>
          </p:nvSpPr>
          <p:spPr>
            <a:xfrm>
              <a:off x="8473693" y="171906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8" name="object 418" descr=""/>
            <p:cNvSpPr/>
            <p:nvPr/>
          </p:nvSpPr>
          <p:spPr>
            <a:xfrm>
              <a:off x="8473693" y="179897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" name="object 419" descr=""/>
            <p:cNvSpPr/>
            <p:nvPr/>
          </p:nvSpPr>
          <p:spPr>
            <a:xfrm>
              <a:off x="8473693" y="179897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0" name="object 420" descr=""/>
            <p:cNvSpPr/>
            <p:nvPr/>
          </p:nvSpPr>
          <p:spPr>
            <a:xfrm>
              <a:off x="8473693" y="244402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" name="object 421" descr=""/>
            <p:cNvSpPr/>
            <p:nvPr/>
          </p:nvSpPr>
          <p:spPr>
            <a:xfrm>
              <a:off x="8473693" y="244402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2" name="object 422" descr=""/>
            <p:cNvSpPr/>
            <p:nvPr/>
          </p:nvSpPr>
          <p:spPr>
            <a:xfrm>
              <a:off x="8402242" y="282791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" name="object 423" descr=""/>
            <p:cNvSpPr/>
            <p:nvPr/>
          </p:nvSpPr>
          <p:spPr>
            <a:xfrm>
              <a:off x="8402242" y="282791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4" name="object 424" descr=""/>
            <p:cNvSpPr/>
            <p:nvPr/>
          </p:nvSpPr>
          <p:spPr>
            <a:xfrm>
              <a:off x="8545144" y="28633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" name="object 425" descr=""/>
            <p:cNvSpPr/>
            <p:nvPr/>
          </p:nvSpPr>
          <p:spPr>
            <a:xfrm>
              <a:off x="8545144" y="28633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6" name="object 426" descr=""/>
            <p:cNvSpPr/>
            <p:nvPr/>
          </p:nvSpPr>
          <p:spPr>
            <a:xfrm>
              <a:off x="8473693" y="149992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" name="object 427" descr=""/>
            <p:cNvSpPr/>
            <p:nvPr/>
          </p:nvSpPr>
          <p:spPr>
            <a:xfrm>
              <a:off x="8473693" y="149992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8" name="object 428" descr=""/>
            <p:cNvSpPr/>
            <p:nvPr/>
          </p:nvSpPr>
          <p:spPr>
            <a:xfrm>
              <a:off x="8449876" y="283038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" name="object 429" descr=""/>
            <p:cNvSpPr/>
            <p:nvPr/>
          </p:nvSpPr>
          <p:spPr>
            <a:xfrm>
              <a:off x="8449876" y="283038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0" name="object 430" descr=""/>
            <p:cNvSpPr/>
            <p:nvPr/>
          </p:nvSpPr>
          <p:spPr>
            <a:xfrm>
              <a:off x="8473693" y="252476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" name="object 431" descr=""/>
            <p:cNvSpPr/>
            <p:nvPr/>
          </p:nvSpPr>
          <p:spPr>
            <a:xfrm>
              <a:off x="8473693" y="252476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2" name="object 432" descr=""/>
            <p:cNvSpPr/>
            <p:nvPr/>
          </p:nvSpPr>
          <p:spPr>
            <a:xfrm>
              <a:off x="8497510" y="28633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" name="object 433" descr=""/>
            <p:cNvSpPr/>
            <p:nvPr/>
          </p:nvSpPr>
          <p:spPr>
            <a:xfrm>
              <a:off x="8497510" y="28633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4" name="object 434" descr=""/>
            <p:cNvSpPr/>
            <p:nvPr/>
          </p:nvSpPr>
          <p:spPr>
            <a:xfrm>
              <a:off x="8473693" y="204859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0" y="39543"/>
                  </a:lnTo>
                  <a:lnTo>
                    <a:pt x="39421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" name="object 435" descr=""/>
            <p:cNvSpPr/>
            <p:nvPr/>
          </p:nvSpPr>
          <p:spPr>
            <a:xfrm>
              <a:off x="8473693" y="204859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9543"/>
                  </a:moveTo>
                  <a:lnTo>
                    <a:pt x="39421" y="39543"/>
                  </a:lnTo>
                  <a:lnTo>
                    <a:pt x="39421" y="0"/>
                  </a:lnTo>
                  <a:lnTo>
                    <a:pt x="0" y="0"/>
                  </a:lnTo>
                  <a:lnTo>
                    <a:pt x="0" y="39543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6" name="object 436" descr=""/>
            <p:cNvSpPr/>
            <p:nvPr/>
          </p:nvSpPr>
          <p:spPr>
            <a:xfrm>
              <a:off x="8185426" y="161279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12039" y="1554"/>
                  </a:lnTo>
                  <a:lnTo>
                    <a:pt x="5774" y="5792"/>
                  </a:lnTo>
                  <a:lnTo>
                    <a:pt x="1549" y="12077"/>
                  </a:lnTo>
                  <a:lnTo>
                    <a:pt x="0" y="19771"/>
                  </a:lnTo>
                  <a:lnTo>
                    <a:pt x="1549" y="27466"/>
                  </a:lnTo>
                  <a:lnTo>
                    <a:pt x="5774" y="33750"/>
                  </a:lnTo>
                  <a:lnTo>
                    <a:pt x="12039" y="37989"/>
                  </a:lnTo>
                  <a:lnTo>
                    <a:pt x="19710" y="39543"/>
                  </a:lnTo>
                  <a:lnTo>
                    <a:pt x="27381" y="37989"/>
                  </a:lnTo>
                  <a:lnTo>
                    <a:pt x="33646" y="33750"/>
                  </a:lnTo>
                  <a:lnTo>
                    <a:pt x="37871" y="27466"/>
                  </a:lnTo>
                  <a:lnTo>
                    <a:pt x="39421" y="19771"/>
                  </a:lnTo>
                  <a:lnTo>
                    <a:pt x="37871" y="12077"/>
                  </a:lnTo>
                  <a:lnTo>
                    <a:pt x="33646" y="5792"/>
                  </a:lnTo>
                  <a:lnTo>
                    <a:pt x="27381" y="1554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" name="object 437" descr=""/>
            <p:cNvSpPr/>
            <p:nvPr/>
          </p:nvSpPr>
          <p:spPr>
            <a:xfrm>
              <a:off x="8185426" y="161279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19771"/>
                  </a:moveTo>
                  <a:lnTo>
                    <a:pt x="37871" y="27466"/>
                  </a:lnTo>
                  <a:lnTo>
                    <a:pt x="33646" y="33750"/>
                  </a:lnTo>
                  <a:lnTo>
                    <a:pt x="27381" y="37989"/>
                  </a:lnTo>
                  <a:lnTo>
                    <a:pt x="19710" y="39543"/>
                  </a:lnTo>
                  <a:lnTo>
                    <a:pt x="12039" y="37989"/>
                  </a:lnTo>
                  <a:lnTo>
                    <a:pt x="5774" y="33750"/>
                  </a:lnTo>
                  <a:lnTo>
                    <a:pt x="1549" y="27466"/>
                  </a:lnTo>
                  <a:lnTo>
                    <a:pt x="0" y="19771"/>
                  </a:lnTo>
                  <a:lnTo>
                    <a:pt x="1549" y="12077"/>
                  </a:lnTo>
                  <a:lnTo>
                    <a:pt x="5774" y="5792"/>
                  </a:lnTo>
                  <a:lnTo>
                    <a:pt x="12039" y="1554"/>
                  </a:lnTo>
                  <a:lnTo>
                    <a:pt x="19710" y="0"/>
                  </a:lnTo>
                  <a:lnTo>
                    <a:pt x="27381" y="1554"/>
                  </a:lnTo>
                  <a:lnTo>
                    <a:pt x="33646" y="5792"/>
                  </a:lnTo>
                  <a:lnTo>
                    <a:pt x="37871" y="12077"/>
                  </a:lnTo>
                  <a:lnTo>
                    <a:pt x="39421" y="19771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8" name="object 438" descr=""/>
            <p:cNvSpPr/>
            <p:nvPr/>
          </p:nvSpPr>
          <p:spPr>
            <a:xfrm>
              <a:off x="8185426" y="26260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12039" y="1554"/>
                  </a:lnTo>
                  <a:lnTo>
                    <a:pt x="5774" y="5792"/>
                  </a:lnTo>
                  <a:lnTo>
                    <a:pt x="1549" y="12077"/>
                  </a:lnTo>
                  <a:lnTo>
                    <a:pt x="0" y="19771"/>
                  </a:lnTo>
                  <a:lnTo>
                    <a:pt x="1549" y="27468"/>
                  </a:lnTo>
                  <a:lnTo>
                    <a:pt x="5774" y="33753"/>
                  </a:lnTo>
                  <a:lnTo>
                    <a:pt x="12039" y="37990"/>
                  </a:lnTo>
                  <a:lnTo>
                    <a:pt x="19710" y="39543"/>
                  </a:lnTo>
                  <a:lnTo>
                    <a:pt x="27381" y="37990"/>
                  </a:lnTo>
                  <a:lnTo>
                    <a:pt x="33646" y="33753"/>
                  </a:lnTo>
                  <a:lnTo>
                    <a:pt x="37871" y="27468"/>
                  </a:lnTo>
                  <a:lnTo>
                    <a:pt x="39421" y="19771"/>
                  </a:lnTo>
                  <a:lnTo>
                    <a:pt x="37871" y="12077"/>
                  </a:lnTo>
                  <a:lnTo>
                    <a:pt x="33646" y="5792"/>
                  </a:lnTo>
                  <a:lnTo>
                    <a:pt x="27381" y="1554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" name="object 439" descr=""/>
            <p:cNvSpPr/>
            <p:nvPr/>
          </p:nvSpPr>
          <p:spPr>
            <a:xfrm>
              <a:off x="8185426" y="26260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19771"/>
                  </a:moveTo>
                  <a:lnTo>
                    <a:pt x="37871" y="27468"/>
                  </a:lnTo>
                  <a:lnTo>
                    <a:pt x="33646" y="33753"/>
                  </a:lnTo>
                  <a:lnTo>
                    <a:pt x="27381" y="37990"/>
                  </a:lnTo>
                  <a:lnTo>
                    <a:pt x="19710" y="39543"/>
                  </a:lnTo>
                  <a:lnTo>
                    <a:pt x="12039" y="37990"/>
                  </a:lnTo>
                  <a:lnTo>
                    <a:pt x="5774" y="33753"/>
                  </a:lnTo>
                  <a:lnTo>
                    <a:pt x="1549" y="27468"/>
                  </a:lnTo>
                  <a:lnTo>
                    <a:pt x="0" y="19771"/>
                  </a:lnTo>
                  <a:lnTo>
                    <a:pt x="1549" y="12077"/>
                  </a:lnTo>
                  <a:lnTo>
                    <a:pt x="5774" y="5792"/>
                  </a:lnTo>
                  <a:lnTo>
                    <a:pt x="12039" y="1554"/>
                  </a:lnTo>
                  <a:lnTo>
                    <a:pt x="19710" y="0"/>
                  </a:lnTo>
                  <a:lnTo>
                    <a:pt x="27381" y="1554"/>
                  </a:lnTo>
                  <a:lnTo>
                    <a:pt x="33646" y="5792"/>
                  </a:lnTo>
                  <a:lnTo>
                    <a:pt x="37871" y="12077"/>
                  </a:lnTo>
                  <a:lnTo>
                    <a:pt x="39421" y="19771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0" name="object 440" descr=""/>
            <p:cNvSpPr/>
            <p:nvPr/>
          </p:nvSpPr>
          <p:spPr>
            <a:xfrm>
              <a:off x="8185426" y="19044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12039" y="1554"/>
                  </a:lnTo>
                  <a:lnTo>
                    <a:pt x="5774" y="5792"/>
                  </a:lnTo>
                  <a:lnTo>
                    <a:pt x="1549" y="12077"/>
                  </a:lnTo>
                  <a:lnTo>
                    <a:pt x="0" y="19771"/>
                  </a:lnTo>
                  <a:lnTo>
                    <a:pt x="1549" y="27466"/>
                  </a:lnTo>
                  <a:lnTo>
                    <a:pt x="5774" y="33750"/>
                  </a:lnTo>
                  <a:lnTo>
                    <a:pt x="12039" y="37989"/>
                  </a:lnTo>
                  <a:lnTo>
                    <a:pt x="19710" y="39543"/>
                  </a:lnTo>
                  <a:lnTo>
                    <a:pt x="27381" y="37989"/>
                  </a:lnTo>
                  <a:lnTo>
                    <a:pt x="33646" y="33750"/>
                  </a:lnTo>
                  <a:lnTo>
                    <a:pt x="37871" y="27466"/>
                  </a:lnTo>
                  <a:lnTo>
                    <a:pt x="39421" y="19771"/>
                  </a:lnTo>
                  <a:lnTo>
                    <a:pt x="37871" y="12077"/>
                  </a:lnTo>
                  <a:lnTo>
                    <a:pt x="33646" y="5792"/>
                  </a:lnTo>
                  <a:lnTo>
                    <a:pt x="27381" y="1554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" name="object 441" descr=""/>
            <p:cNvSpPr/>
            <p:nvPr/>
          </p:nvSpPr>
          <p:spPr>
            <a:xfrm>
              <a:off x="8185426" y="19044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19771"/>
                  </a:moveTo>
                  <a:lnTo>
                    <a:pt x="37871" y="27466"/>
                  </a:lnTo>
                  <a:lnTo>
                    <a:pt x="33646" y="33750"/>
                  </a:lnTo>
                  <a:lnTo>
                    <a:pt x="27381" y="37989"/>
                  </a:lnTo>
                  <a:lnTo>
                    <a:pt x="19710" y="39543"/>
                  </a:lnTo>
                  <a:lnTo>
                    <a:pt x="12039" y="37989"/>
                  </a:lnTo>
                  <a:lnTo>
                    <a:pt x="5774" y="33750"/>
                  </a:lnTo>
                  <a:lnTo>
                    <a:pt x="1549" y="27466"/>
                  </a:lnTo>
                  <a:lnTo>
                    <a:pt x="0" y="19771"/>
                  </a:lnTo>
                  <a:lnTo>
                    <a:pt x="1549" y="12077"/>
                  </a:lnTo>
                  <a:lnTo>
                    <a:pt x="5774" y="5792"/>
                  </a:lnTo>
                  <a:lnTo>
                    <a:pt x="12039" y="1554"/>
                  </a:lnTo>
                  <a:lnTo>
                    <a:pt x="19710" y="0"/>
                  </a:lnTo>
                  <a:lnTo>
                    <a:pt x="27381" y="1554"/>
                  </a:lnTo>
                  <a:lnTo>
                    <a:pt x="33646" y="5792"/>
                  </a:lnTo>
                  <a:lnTo>
                    <a:pt x="37871" y="12077"/>
                  </a:lnTo>
                  <a:lnTo>
                    <a:pt x="39421" y="19771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2" name="object 442" descr=""/>
            <p:cNvSpPr/>
            <p:nvPr/>
          </p:nvSpPr>
          <p:spPr>
            <a:xfrm>
              <a:off x="8185426" y="276695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710" y="0"/>
                  </a:moveTo>
                  <a:lnTo>
                    <a:pt x="12039" y="1554"/>
                  </a:lnTo>
                  <a:lnTo>
                    <a:pt x="5774" y="5792"/>
                  </a:lnTo>
                  <a:lnTo>
                    <a:pt x="1549" y="12077"/>
                  </a:lnTo>
                  <a:lnTo>
                    <a:pt x="0" y="19771"/>
                  </a:lnTo>
                  <a:lnTo>
                    <a:pt x="1549" y="27468"/>
                  </a:lnTo>
                  <a:lnTo>
                    <a:pt x="5774" y="33753"/>
                  </a:lnTo>
                  <a:lnTo>
                    <a:pt x="12039" y="37990"/>
                  </a:lnTo>
                  <a:lnTo>
                    <a:pt x="19710" y="39543"/>
                  </a:lnTo>
                  <a:lnTo>
                    <a:pt x="27381" y="37990"/>
                  </a:lnTo>
                  <a:lnTo>
                    <a:pt x="33646" y="33753"/>
                  </a:lnTo>
                  <a:lnTo>
                    <a:pt x="37871" y="27468"/>
                  </a:lnTo>
                  <a:lnTo>
                    <a:pt x="39421" y="19771"/>
                  </a:lnTo>
                  <a:lnTo>
                    <a:pt x="37871" y="12077"/>
                  </a:lnTo>
                  <a:lnTo>
                    <a:pt x="33646" y="5792"/>
                  </a:lnTo>
                  <a:lnTo>
                    <a:pt x="27381" y="1554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A354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" name="object 443" descr=""/>
            <p:cNvSpPr/>
            <p:nvPr/>
          </p:nvSpPr>
          <p:spPr>
            <a:xfrm>
              <a:off x="8185426" y="276695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19771"/>
                  </a:moveTo>
                  <a:lnTo>
                    <a:pt x="37871" y="27468"/>
                  </a:lnTo>
                  <a:lnTo>
                    <a:pt x="33646" y="33753"/>
                  </a:lnTo>
                  <a:lnTo>
                    <a:pt x="27381" y="37990"/>
                  </a:lnTo>
                  <a:lnTo>
                    <a:pt x="19710" y="39543"/>
                  </a:lnTo>
                  <a:lnTo>
                    <a:pt x="12039" y="37990"/>
                  </a:lnTo>
                  <a:lnTo>
                    <a:pt x="5774" y="33753"/>
                  </a:lnTo>
                  <a:lnTo>
                    <a:pt x="1549" y="27468"/>
                  </a:lnTo>
                  <a:lnTo>
                    <a:pt x="0" y="19771"/>
                  </a:lnTo>
                  <a:lnTo>
                    <a:pt x="1549" y="12077"/>
                  </a:lnTo>
                  <a:lnTo>
                    <a:pt x="5774" y="5792"/>
                  </a:lnTo>
                  <a:lnTo>
                    <a:pt x="12039" y="1554"/>
                  </a:lnTo>
                  <a:lnTo>
                    <a:pt x="19710" y="0"/>
                  </a:lnTo>
                  <a:lnTo>
                    <a:pt x="27381" y="1554"/>
                  </a:lnTo>
                  <a:lnTo>
                    <a:pt x="33646" y="5792"/>
                  </a:lnTo>
                  <a:lnTo>
                    <a:pt x="37871" y="12077"/>
                  </a:lnTo>
                  <a:lnTo>
                    <a:pt x="39421" y="19771"/>
                  </a:lnTo>
                  <a:close/>
                </a:path>
              </a:pathLst>
            </a:custGeom>
            <a:ln w="3175">
              <a:solidFill>
                <a:srgbClr val="A354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4" name="object 444" descr=""/>
            <p:cNvSpPr/>
            <p:nvPr/>
          </p:nvSpPr>
          <p:spPr>
            <a:xfrm>
              <a:off x="7897160" y="284274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" name="object 445" descr=""/>
            <p:cNvSpPr/>
            <p:nvPr/>
          </p:nvSpPr>
          <p:spPr>
            <a:xfrm>
              <a:off x="7890508" y="2837799"/>
              <a:ext cx="53340" cy="51435"/>
            </a:xfrm>
            <a:custGeom>
              <a:avLst/>
              <a:gdLst/>
              <a:ahLst/>
              <a:cxnLst/>
              <a:rect l="l" t="t" r="r" b="b"/>
              <a:pathLst>
                <a:path w="53340" h="51435">
                  <a:moveTo>
                    <a:pt x="51089" y="0"/>
                  </a:moveTo>
                  <a:lnTo>
                    <a:pt x="1635" y="0"/>
                  </a:lnTo>
                  <a:lnTo>
                    <a:pt x="0" y="2656"/>
                  </a:lnTo>
                  <a:lnTo>
                    <a:pt x="24200" y="51200"/>
                  </a:lnTo>
                  <a:lnTo>
                    <a:pt x="28525" y="51200"/>
                  </a:lnTo>
                  <a:lnTo>
                    <a:pt x="32974" y="42275"/>
                  </a:lnTo>
                  <a:lnTo>
                    <a:pt x="21955" y="42275"/>
                  </a:lnTo>
                  <a:lnTo>
                    <a:pt x="26362" y="33433"/>
                  </a:lnTo>
                  <a:lnTo>
                    <a:pt x="14625" y="9885"/>
                  </a:lnTo>
                  <a:lnTo>
                    <a:pt x="6652" y="9885"/>
                  </a:lnTo>
                  <a:lnTo>
                    <a:pt x="11059" y="2732"/>
                  </a:lnTo>
                  <a:lnTo>
                    <a:pt x="52688" y="2732"/>
                  </a:lnTo>
                  <a:lnTo>
                    <a:pt x="51089" y="0"/>
                  </a:lnTo>
                  <a:close/>
                </a:path>
                <a:path w="53340" h="51435">
                  <a:moveTo>
                    <a:pt x="26362" y="33433"/>
                  </a:moveTo>
                  <a:lnTo>
                    <a:pt x="21955" y="42275"/>
                  </a:lnTo>
                  <a:lnTo>
                    <a:pt x="30770" y="42275"/>
                  </a:lnTo>
                  <a:lnTo>
                    <a:pt x="26362" y="33433"/>
                  </a:lnTo>
                  <a:close/>
                </a:path>
                <a:path w="53340" h="51435">
                  <a:moveTo>
                    <a:pt x="41665" y="2732"/>
                  </a:moveTo>
                  <a:lnTo>
                    <a:pt x="26362" y="33433"/>
                  </a:lnTo>
                  <a:lnTo>
                    <a:pt x="30770" y="42275"/>
                  </a:lnTo>
                  <a:lnTo>
                    <a:pt x="32974" y="42275"/>
                  </a:lnTo>
                  <a:lnTo>
                    <a:pt x="49121" y="9885"/>
                  </a:lnTo>
                  <a:lnTo>
                    <a:pt x="46073" y="9885"/>
                  </a:lnTo>
                  <a:lnTo>
                    <a:pt x="41665" y="2732"/>
                  </a:lnTo>
                  <a:close/>
                </a:path>
                <a:path w="53340" h="51435">
                  <a:moveTo>
                    <a:pt x="11059" y="2732"/>
                  </a:moveTo>
                  <a:lnTo>
                    <a:pt x="6652" y="9885"/>
                  </a:lnTo>
                  <a:lnTo>
                    <a:pt x="14625" y="9885"/>
                  </a:lnTo>
                  <a:lnTo>
                    <a:pt x="11059" y="2732"/>
                  </a:lnTo>
                  <a:close/>
                </a:path>
                <a:path w="53340" h="51435">
                  <a:moveTo>
                    <a:pt x="41665" y="2732"/>
                  </a:moveTo>
                  <a:lnTo>
                    <a:pt x="11059" y="2732"/>
                  </a:lnTo>
                  <a:lnTo>
                    <a:pt x="14625" y="9885"/>
                  </a:lnTo>
                  <a:lnTo>
                    <a:pt x="38100" y="9885"/>
                  </a:lnTo>
                  <a:lnTo>
                    <a:pt x="41665" y="2732"/>
                  </a:lnTo>
                  <a:close/>
                </a:path>
                <a:path w="53340" h="51435">
                  <a:moveTo>
                    <a:pt x="52688" y="2732"/>
                  </a:moveTo>
                  <a:lnTo>
                    <a:pt x="41665" y="2732"/>
                  </a:lnTo>
                  <a:lnTo>
                    <a:pt x="46073" y="9885"/>
                  </a:lnTo>
                  <a:lnTo>
                    <a:pt x="49121" y="9885"/>
                  </a:lnTo>
                  <a:lnTo>
                    <a:pt x="52688" y="2732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" name="object 446" descr=""/>
            <p:cNvSpPr/>
            <p:nvPr/>
          </p:nvSpPr>
          <p:spPr>
            <a:xfrm>
              <a:off x="7897160" y="239706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" name="object 447" descr=""/>
            <p:cNvSpPr/>
            <p:nvPr/>
          </p:nvSpPr>
          <p:spPr>
            <a:xfrm>
              <a:off x="7890508" y="2392127"/>
              <a:ext cx="53340" cy="51435"/>
            </a:xfrm>
            <a:custGeom>
              <a:avLst/>
              <a:gdLst/>
              <a:ahLst/>
              <a:cxnLst/>
              <a:rect l="l" t="t" r="r" b="b"/>
              <a:pathLst>
                <a:path w="53340" h="51435">
                  <a:moveTo>
                    <a:pt x="51089" y="0"/>
                  </a:moveTo>
                  <a:lnTo>
                    <a:pt x="1635" y="0"/>
                  </a:lnTo>
                  <a:lnTo>
                    <a:pt x="0" y="2608"/>
                  </a:lnTo>
                  <a:lnTo>
                    <a:pt x="24200" y="51214"/>
                  </a:lnTo>
                  <a:lnTo>
                    <a:pt x="28525" y="51214"/>
                  </a:lnTo>
                  <a:lnTo>
                    <a:pt x="32969" y="42289"/>
                  </a:lnTo>
                  <a:lnTo>
                    <a:pt x="21955" y="42289"/>
                  </a:lnTo>
                  <a:lnTo>
                    <a:pt x="26362" y="33447"/>
                  </a:lnTo>
                  <a:lnTo>
                    <a:pt x="14618" y="9885"/>
                  </a:lnTo>
                  <a:lnTo>
                    <a:pt x="6652" y="9885"/>
                  </a:lnTo>
                  <a:lnTo>
                    <a:pt x="11059" y="2746"/>
                  </a:lnTo>
                  <a:lnTo>
                    <a:pt x="52657" y="2746"/>
                  </a:lnTo>
                  <a:lnTo>
                    <a:pt x="52725" y="2608"/>
                  </a:lnTo>
                  <a:lnTo>
                    <a:pt x="51089" y="0"/>
                  </a:lnTo>
                  <a:close/>
                </a:path>
                <a:path w="53340" h="51435">
                  <a:moveTo>
                    <a:pt x="26362" y="33447"/>
                  </a:moveTo>
                  <a:lnTo>
                    <a:pt x="21955" y="42289"/>
                  </a:lnTo>
                  <a:lnTo>
                    <a:pt x="30770" y="42289"/>
                  </a:lnTo>
                  <a:lnTo>
                    <a:pt x="26362" y="33447"/>
                  </a:lnTo>
                  <a:close/>
                </a:path>
                <a:path w="53340" h="51435">
                  <a:moveTo>
                    <a:pt x="41665" y="2746"/>
                  </a:moveTo>
                  <a:lnTo>
                    <a:pt x="26362" y="33447"/>
                  </a:lnTo>
                  <a:lnTo>
                    <a:pt x="30770" y="42289"/>
                  </a:lnTo>
                  <a:lnTo>
                    <a:pt x="32969" y="42289"/>
                  </a:lnTo>
                  <a:lnTo>
                    <a:pt x="49102" y="9885"/>
                  </a:lnTo>
                  <a:lnTo>
                    <a:pt x="46073" y="9885"/>
                  </a:lnTo>
                  <a:lnTo>
                    <a:pt x="41665" y="2746"/>
                  </a:lnTo>
                  <a:close/>
                </a:path>
                <a:path w="53340" h="51435">
                  <a:moveTo>
                    <a:pt x="11059" y="2746"/>
                  </a:moveTo>
                  <a:lnTo>
                    <a:pt x="6652" y="9885"/>
                  </a:lnTo>
                  <a:lnTo>
                    <a:pt x="14618" y="9885"/>
                  </a:lnTo>
                  <a:lnTo>
                    <a:pt x="11059" y="2746"/>
                  </a:lnTo>
                  <a:close/>
                </a:path>
                <a:path w="53340" h="51435">
                  <a:moveTo>
                    <a:pt x="41665" y="2746"/>
                  </a:moveTo>
                  <a:lnTo>
                    <a:pt x="11059" y="2746"/>
                  </a:lnTo>
                  <a:lnTo>
                    <a:pt x="14618" y="9885"/>
                  </a:lnTo>
                  <a:lnTo>
                    <a:pt x="38107" y="9885"/>
                  </a:lnTo>
                  <a:lnTo>
                    <a:pt x="41665" y="2746"/>
                  </a:lnTo>
                  <a:close/>
                </a:path>
                <a:path w="53340" h="51435">
                  <a:moveTo>
                    <a:pt x="52657" y="2746"/>
                  </a:moveTo>
                  <a:lnTo>
                    <a:pt x="41665" y="2746"/>
                  </a:lnTo>
                  <a:lnTo>
                    <a:pt x="46073" y="9885"/>
                  </a:lnTo>
                  <a:lnTo>
                    <a:pt x="49102" y="9885"/>
                  </a:lnTo>
                  <a:lnTo>
                    <a:pt x="52657" y="2746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" name="object 448" descr=""/>
            <p:cNvSpPr/>
            <p:nvPr/>
          </p:nvSpPr>
          <p:spPr>
            <a:xfrm>
              <a:off x="7897160" y="277436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21" y="0"/>
                  </a:moveTo>
                  <a:lnTo>
                    <a:pt x="0" y="0"/>
                  </a:lnTo>
                  <a:lnTo>
                    <a:pt x="19710" y="39543"/>
                  </a:lnTo>
                  <a:lnTo>
                    <a:pt x="39421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" name="object 449" descr=""/>
            <p:cNvSpPr/>
            <p:nvPr/>
          </p:nvSpPr>
          <p:spPr>
            <a:xfrm>
              <a:off x="7890508" y="2769422"/>
              <a:ext cx="53340" cy="51435"/>
            </a:xfrm>
            <a:custGeom>
              <a:avLst/>
              <a:gdLst/>
              <a:ahLst/>
              <a:cxnLst/>
              <a:rect l="l" t="t" r="r" b="b"/>
              <a:pathLst>
                <a:path w="53340" h="51435">
                  <a:moveTo>
                    <a:pt x="51089" y="0"/>
                  </a:moveTo>
                  <a:lnTo>
                    <a:pt x="1635" y="0"/>
                  </a:lnTo>
                  <a:lnTo>
                    <a:pt x="0" y="2656"/>
                  </a:lnTo>
                  <a:lnTo>
                    <a:pt x="24200" y="51200"/>
                  </a:lnTo>
                  <a:lnTo>
                    <a:pt x="28525" y="51200"/>
                  </a:lnTo>
                  <a:lnTo>
                    <a:pt x="32974" y="42275"/>
                  </a:lnTo>
                  <a:lnTo>
                    <a:pt x="21955" y="42275"/>
                  </a:lnTo>
                  <a:lnTo>
                    <a:pt x="26362" y="33433"/>
                  </a:lnTo>
                  <a:lnTo>
                    <a:pt x="14625" y="9885"/>
                  </a:lnTo>
                  <a:lnTo>
                    <a:pt x="6652" y="9885"/>
                  </a:lnTo>
                  <a:lnTo>
                    <a:pt x="11059" y="2732"/>
                  </a:lnTo>
                  <a:lnTo>
                    <a:pt x="52688" y="2732"/>
                  </a:lnTo>
                  <a:lnTo>
                    <a:pt x="51089" y="0"/>
                  </a:lnTo>
                  <a:close/>
                </a:path>
                <a:path w="53340" h="51435">
                  <a:moveTo>
                    <a:pt x="26362" y="33433"/>
                  </a:moveTo>
                  <a:lnTo>
                    <a:pt x="21955" y="42275"/>
                  </a:lnTo>
                  <a:lnTo>
                    <a:pt x="30770" y="42275"/>
                  </a:lnTo>
                  <a:lnTo>
                    <a:pt x="26362" y="33433"/>
                  </a:lnTo>
                  <a:close/>
                </a:path>
                <a:path w="53340" h="51435">
                  <a:moveTo>
                    <a:pt x="41665" y="2732"/>
                  </a:moveTo>
                  <a:lnTo>
                    <a:pt x="26362" y="33433"/>
                  </a:lnTo>
                  <a:lnTo>
                    <a:pt x="30770" y="42275"/>
                  </a:lnTo>
                  <a:lnTo>
                    <a:pt x="32974" y="42275"/>
                  </a:lnTo>
                  <a:lnTo>
                    <a:pt x="49121" y="9885"/>
                  </a:lnTo>
                  <a:lnTo>
                    <a:pt x="46073" y="9885"/>
                  </a:lnTo>
                  <a:lnTo>
                    <a:pt x="41665" y="2732"/>
                  </a:lnTo>
                  <a:close/>
                </a:path>
                <a:path w="53340" h="51435">
                  <a:moveTo>
                    <a:pt x="11059" y="2732"/>
                  </a:moveTo>
                  <a:lnTo>
                    <a:pt x="6652" y="9885"/>
                  </a:lnTo>
                  <a:lnTo>
                    <a:pt x="14625" y="9885"/>
                  </a:lnTo>
                  <a:lnTo>
                    <a:pt x="11059" y="2732"/>
                  </a:lnTo>
                  <a:close/>
                </a:path>
                <a:path w="53340" h="51435">
                  <a:moveTo>
                    <a:pt x="41665" y="2732"/>
                  </a:moveTo>
                  <a:lnTo>
                    <a:pt x="11059" y="2732"/>
                  </a:lnTo>
                  <a:lnTo>
                    <a:pt x="14625" y="9885"/>
                  </a:lnTo>
                  <a:lnTo>
                    <a:pt x="38100" y="9885"/>
                  </a:lnTo>
                  <a:lnTo>
                    <a:pt x="41665" y="2732"/>
                  </a:lnTo>
                  <a:close/>
                </a:path>
                <a:path w="53340" h="51435">
                  <a:moveTo>
                    <a:pt x="52688" y="2732"/>
                  </a:moveTo>
                  <a:lnTo>
                    <a:pt x="41665" y="2732"/>
                  </a:lnTo>
                  <a:lnTo>
                    <a:pt x="46073" y="9885"/>
                  </a:lnTo>
                  <a:lnTo>
                    <a:pt x="49121" y="9885"/>
                  </a:lnTo>
                  <a:lnTo>
                    <a:pt x="52688" y="2732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0" name="object 450" descr=""/>
          <p:cNvSpPr txBox="1"/>
          <p:nvPr/>
        </p:nvSpPr>
        <p:spPr>
          <a:xfrm>
            <a:off x="9667443" y="1200540"/>
            <a:ext cx="201930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oup</a:t>
            </a:r>
            <a:endParaRPr sz="750">
              <a:latin typeface="Arial"/>
              <a:cs typeface="Arial"/>
            </a:endParaRPr>
          </a:p>
        </p:txBody>
      </p:sp>
      <p:sp>
        <p:nvSpPr>
          <p:cNvPr id="451" name="object 451" descr=""/>
          <p:cNvSpPr txBox="1"/>
          <p:nvPr/>
        </p:nvSpPr>
        <p:spPr>
          <a:xfrm>
            <a:off x="2126458" y="1222292"/>
            <a:ext cx="7553325" cy="46824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>
              <a:lnSpc>
                <a:spcPts val="830"/>
              </a:lnSpc>
            </a:pP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r>
              <a:rPr dirty="0" sz="750" spc="1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by</a:t>
            </a:r>
            <a:r>
              <a:rPr dirty="0" sz="750" spc="5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Tumor </a:t>
            </a:r>
            <a:r>
              <a:rPr dirty="0" sz="750" spc="-25" b="1">
                <a:solidFill>
                  <a:srgbClr val="171717"/>
                </a:solidFill>
                <a:latin typeface="Arial"/>
                <a:cs typeface="Arial"/>
              </a:rPr>
              <a:t>Gr</a:t>
            </a:r>
            <a:endParaRPr sz="750">
              <a:latin typeface="Arial"/>
              <a:cs typeface="Arial"/>
            </a:endParaRPr>
          </a:p>
          <a:p>
            <a:pPr marL="659765">
              <a:lnSpc>
                <a:spcPct val="100000"/>
              </a:lnSpc>
              <a:spcBef>
                <a:spcPts val="190"/>
              </a:spcBef>
              <a:tabLst>
                <a:tab pos="5335905" algn="l"/>
              </a:tabLst>
            </a:pPr>
            <a:r>
              <a:rPr dirty="0" baseline="3086" sz="1350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r>
              <a:rPr dirty="0" baseline="3086" sz="1350" spc="97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baseline="3086" sz="1350" b="1">
                <a:solidFill>
                  <a:srgbClr val="171717"/>
                </a:solidFill>
                <a:latin typeface="Arial"/>
                <a:cs typeface="Arial"/>
              </a:rPr>
              <a:t>by</a:t>
            </a:r>
            <a:r>
              <a:rPr dirty="0" baseline="3086" sz="1350" spc="89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baseline="3086" sz="135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baseline="3086" sz="1350" spc="89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baseline="3086" sz="1350" spc="-3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r>
              <a:rPr dirty="0" baseline="3086" sz="135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20000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900">
              <a:latin typeface="Arial"/>
              <a:cs typeface="Arial"/>
            </a:endParaRPr>
          </a:p>
          <a:p>
            <a:pPr algn="r" marR="1999614">
              <a:lnSpc>
                <a:spcPct val="100000"/>
              </a:lnSpc>
            </a:pP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15000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600">
              <a:latin typeface="Arial"/>
              <a:cs typeface="Arial"/>
            </a:endParaRPr>
          </a:p>
          <a:p>
            <a:pPr algn="r" marR="1999614">
              <a:lnSpc>
                <a:spcPct val="100000"/>
              </a:lnSpc>
              <a:spcBef>
                <a:spcPts val="5"/>
              </a:spcBef>
            </a:pP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10000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600">
              <a:latin typeface="Arial"/>
              <a:cs typeface="Arial"/>
            </a:endParaRPr>
          </a:p>
          <a:p>
            <a:pPr algn="r" marR="2000250">
              <a:lnSpc>
                <a:spcPct val="100000"/>
              </a:lnSpc>
            </a:pPr>
            <a:r>
              <a:rPr dirty="0" sz="600" spc="-20" b="1">
                <a:solidFill>
                  <a:srgbClr val="171717"/>
                </a:solidFill>
                <a:latin typeface="Arial"/>
                <a:cs typeface="Arial"/>
              </a:rPr>
              <a:t>5000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600">
              <a:latin typeface="Arial"/>
              <a:cs typeface="Arial"/>
            </a:endParaRPr>
          </a:p>
          <a:p>
            <a:pPr algn="r" marR="2000885">
              <a:lnSpc>
                <a:spcPct val="100000"/>
              </a:lnSpc>
            </a:pP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40"/>
              </a:spcBef>
              <a:tabLst>
                <a:tab pos="623570" algn="l"/>
                <a:tab pos="936625" algn="l"/>
                <a:tab pos="1229360" algn="l"/>
                <a:tab pos="1529715" algn="l"/>
                <a:tab pos="1776730" algn="l"/>
              </a:tabLst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NSCLC</a:t>
            </a:r>
            <a:r>
              <a:rPr dirty="0" sz="600" spc="210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BC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CRC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GU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NE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GI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35" b="1">
                <a:solidFill>
                  <a:srgbClr val="171717"/>
                </a:solidFill>
                <a:latin typeface="Arial"/>
                <a:cs typeface="Arial"/>
              </a:rPr>
              <a:t>GY</a:t>
            </a:r>
            <a:endParaRPr sz="600">
              <a:latin typeface="Arial"/>
              <a:cs typeface="Arial"/>
            </a:endParaRPr>
          </a:p>
          <a:p>
            <a:pPr algn="r" marR="51435">
              <a:lnSpc>
                <a:spcPct val="100000"/>
              </a:lnSpc>
              <a:spcBef>
                <a:spcPts val="455"/>
              </a:spcBef>
            </a:pPr>
            <a:r>
              <a:rPr dirty="0" sz="650" spc="-1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650" spc="-3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50" spc="-1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65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tabLst>
                <a:tab pos="486409" algn="l"/>
                <a:tab pos="846455" algn="l"/>
                <a:tab pos="1217295" algn="l"/>
                <a:tab pos="1522095" algn="l"/>
                <a:tab pos="2296160" algn="l"/>
                <a:tab pos="2616200" algn="l"/>
                <a:tab pos="2973705" algn="l"/>
              </a:tabLst>
            </a:pP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CRC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GU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NE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GI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GYN</a:t>
            </a:r>
            <a:r>
              <a:rPr dirty="0" sz="700" spc="190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700" spc="-20" b="1">
                <a:solidFill>
                  <a:srgbClr val="171717"/>
                </a:solidFill>
                <a:latin typeface="Arial"/>
                <a:cs typeface="Arial"/>
              </a:rPr>
              <a:t>SCCHN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50" b="1">
                <a:solidFill>
                  <a:srgbClr val="171717"/>
                </a:solidFill>
                <a:latin typeface="Arial"/>
                <a:cs typeface="Arial"/>
              </a:rPr>
              <a:t>O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MN</a:t>
            </a:r>
            <a:r>
              <a:rPr dirty="0" sz="7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700" spc="-25" b="1">
                <a:solidFill>
                  <a:srgbClr val="171717"/>
                </a:solidFill>
                <a:latin typeface="Arial"/>
                <a:cs typeface="Arial"/>
              </a:rPr>
              <a:t>ME</a:t>
            </a:r>
            <a:endParaRPr sz="700">
              <a:latin typeface="Arial"/>
              <a:cs typeface="Arial"/>
            </a:endParaRPr>
          </a:p>
          <a:p>
            <a:pPr marL="951230">
              <a:lnSpc>
                <a:spcPct val="100000"/>
              </a:lnSpc>
              <a:spcBef>
                <a:spcPts val="570"/>
              </a:spcBef>
            </a:pPr>
            <a:r>
              <a:rPr dirty="0" sz="800" spc="-1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800" spc="-3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800" spc="-1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800">
              <a:latin typeface="Arial"/>
              <a:cs typeface="Arial"/>
            </a:endParaRPr>
          </a:p>
          <a:p>
            <a:pPr marL="334645">
              <a:lnSpc>
                <a:spcPct val="100000"/>
              </a:lnSpc>
              <a:spcBef>
                <a:spcPts val="5"/>
              </a:spcBef>
              <a:tabLst>
                <a:tab pos="765810" algn="l"/>
                <a:tab pos="1182370" algn="l"/>
                <a:tab pos="1634489" algn="l"/>
                <a:tab pos="2056764" algn="l"/>
                <a:tab pos="2512695" algn="l"/>
                <a:tab pos="2865120" algn="l"/>
                <a:tab pos="3448050" algn="l"/>
                <a:tab pos="3769995" algn="l"/>
              </a:tabLst>
            </a:pP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GI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GU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GYN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ME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MN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NE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NSCLC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O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SCCHN</a:t>
            </a:r>
            <a:endParaRPr sz="800">
              <a:latin typeface="Arial MT"/>
              <a:cs typeface="Arial MT"/>
            </a:endParaRPr>
          </a:p>
          <a:p>
            <a:pPr marL="222250">
              <a:lnSpc>
                <a:spcPct val="100000"/>
              </a:lnSpc>
              <a:spcBef>
                <a:spcPts val="40"/>
              </a:spcBef>
              <a:tabLst>
                <a:tab pos="671830" algn="l"/>
                <a:tab pos="1121410" algn="l"/>
                <a:tab pos="1570990" algn="l"/>
                <a:tab pos="1965960" algn="l"/>
                <a:tab pos="2415540" algn="l"/>
                <a:tab pos="2865120" algn="l"/>
                <a:tab pos="3320415" algn="l"/>
                <a:tab pos="3769995" algn="l"/>
              </a:tabLst>
            </a:pP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26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24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19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9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25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9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4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5">
                <a:solidFill>
                  <a:srgbClr val="171717"/>
                </a:solidFill>
                <a:latin typeface="Arial MT"/>
                <a:cs typeface="Arial MT"/>
              </a:rPr>
              <a:t>14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800">
              <a:latin typeface="Arial MT"/>
              <a:cs typeface="Arial MT"/>
            </a:endParaRPr>
          </a:p>
          <a:p>
            <a:pPr marL="222250">
              <a:lnSpc>
                <a:spcPct val="100000"/>
              </a:lnSpc>
              <a:tabLst>
                <a:tab pos="671830" algn="l"/>
                <a:tab pos="1121410" algn="l"/>
                <a:tab pos="1570990" algn="l"/>
                <a:tab pos="1965960" algn="l"/>
                <a:tab pos="2415540" algn="l"/>
                <a:tab pos="2865120" algn="l"/>
                <a:tab pos="3320415" algn="l"/>
                <a:tab pos="3769995" algn="l"/>
              </a:tabLst>
            </a:pP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58.53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0.000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1539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1.573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0.000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2028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290.7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2615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51.94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31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291544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225083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173853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48991</a:t>
            </a:r>
            <a:r>
              <a:rPr dirty="0" sz="800" spc="19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153808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134325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337899</a:t>
            </a:r>
            <a:r>
              <a:rPr dirty="0" sz="800" spc="21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124994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172319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31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291486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225083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172314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48989</a:t>
            </a:r>
            <a:r>
              <a:rPr dirty="0" sz="800" spc="19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153808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132297</a:t>
            </a:r>
            <a:r>
              <a:rPr dirty="0" sz="800" spc="18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337608</a:t>
            </a:r>
            <a:r>
              <a:rPr dirty="0" sz="800" spc="21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122379</a:t>
            </a:r>
            <a:r>
              <a:rPr dirty="0" sz="800" spc="190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172267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tabLst>
                <a:tab pos="222250" algn="l"/>
                <a:tab pos="671830" algn="l"/>
                <a:tab pos="1121410" algn="l"/>
                <a:tab pos="1570990" algn="l"/>
                <a:tab pos="1965960" algn="l"/>
                <a:tab pos="2415540" algn="l"/>
                <a:tab pos="2865120" algn="l"/>
                <a:tab pos="3769995" algn="l"/>
              </a:tabLst>
            </a:pP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6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56470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69576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48973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20">
                <a:solidFill>
                  <a:srgbClr val="171717"/>
                </a:solidFill>
                <a:latin typeface="Arial MT"/>
                <a:cs typeface="Arial MT"/>
              </a:rPr>
              <a:t>8429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31260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60137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141941</a:t>
            </a:r>
            <a:r>
              <a:rPr dirty="0" sz="800" spc="204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42676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43048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tabLst>
                <a:tab pos="222250" algn="l"/>
                <a:tab pos="671830" algn="l"/>
                <a:tab pos="1121410" algn="l"/>
                <a:tab pos="1570990" algn="l"/>
                <a:tab pos="2415540" algn="l"/>
                <a:tab pos="2865120" algn="l"/>
                <a:tab pos="3769995" algn="l"/>
              </a:tabLst>
            </a:pPr>
            <a:r>
              <a:rPr dirty="0" sz="800" spc="-50">
                <a:solidFill>
                  <a:srgbClr val="171717"/>
                </a:solidFill>
                <a:latin typeface="Arial MT"/>
                <a:cs typeface="Arial MT"/>
              </a:rPr>
              <a:t>6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67591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85022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51232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17078</a:t>
            </a:r>
            <a:r>
              <a:rPr dirty="0" sz="800" spc="195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39870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67598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133322</a:t>
            </a:r>
            <a:r>
              <a:rPr dirty="0" sz="800" spc="204">
                <a:solidFill>
                  <a:srgbClr val="171717"/>
                </a:solidFill>
                <a:latin typeface="Arial MT"/>
                <a:cs typeface="Arial MT"/>
              </a:rPr>
              <a:t>  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57230</a:t>
            </a:r>
            <a:r>
              <a:rPr dirty="0" sz="800">
                <a:solidFill>
                  <a:srgbClr val="171717"/>
                </a:solidFill>
                <a:latin typeface="Arial MT"/>
                <a:cs typeface="Arial MT"/>
              </a:rPr>
              <a:t>	</a:t>
            </a:r>
            <a:r>
              <a:rPr dirty="0" sz="800" spc="-10">
                <a:solidFill>
                  <a:srgbClr val="171717"/>
                </a:solidFill>
                <a:latin typeface="Arial MT"/>
                <a:cs typeface="Arial MT"/>
              </a:rPr>
              <a:t>51159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52" name="object 452" descr=""/>
          <p:cNvSpPr txBox="1"/>
          <p:nvPr/>
        </p:nvSpPr>
        <p:spPr>
          <a:xfrm>
            <a:off x="7350581" y="2072236"/>
            <a:ext cx="92075" cy="17335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715"/>
              </a:lnSpc>
            </a:pPr>
            <a:r>
              <a:rPr dirty="0" sz="650" spc="-40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endParaRPr sz="650">
              <a:latin typeface="Arial"/>
              <a:cs typeface="Arial"/>
            </a:endParaRPr>
          </a:p>
        </p:txBody>
      </p:sp>
      <p:sp>
        <p:nvSpPr>
          <p:cNvPr id="453" name="object 453" descr=""/>
          <p:cNvSpPr/>
          <p:nvPr/>
        </p:nvSpPr>
        <p:spPr>
          <a:xfrm>
            <a:off x="7750525" y="5157776"/>
            <a:ext cx="3322954" cy="10160"/>
          </a:xfrm>
          <a:custGeom>
            <a:avLst/>
            <a:gdLst/>
            <a:ahLst/>
            <a:cxnLst/>
            <a:rect l="l" t="t" r="r" b="b"/>
            <a:pathLst>
              <a:path w="3322954" h="10160">
                <a:moveTo>
                  <a:pt x="2784" y="0"/>
                </a:moveTo>
                <a:lnTo>
                  <a:pt x="0" y="0"/>
                </a:lnTo>
                <a:lnTo>
                  <a:pt x="0" y="10056"/>
                </a:lnTo>
                <a:lnTo>
                  <a:pt x="2784" y="10056"/>
                </a:lnTo>
                <a:lnTo>
                  <a:pt x="5032" y="7807"/>
                </a:lnTo>
                <a:lnTo>
                  <a:pt x="5032" y="2248"/>
                </a:lnTo>
                <a:lnTo>
                  <a:pt x="2784" y="0"/>
                </a:lnTo>
                <a:close/>
              </a:path>
              <a:path w="3322954" h="10160">
                <a:moveTo>
                  <a:pt x="32951" y="0"/>
                </a:moveTo>
                <a:lnTo>
                  <a:pt x="27388" y="0"/>
                </a:lnTo>
                <a:lnTo>
                  <a:pt x="25134" y="2248"/>
                </a:lnTo>
                <a:lnTo>
                  <a:pt x="25134" y="7807"/>
                </a:lnTo>
                <a:lnTo>
                  <a:pt x="27388" y="10056"/>
                </a:lnTo>
                <a:lnTo>
                  <a:pt x="32951" y="10056"/>
                </a:lnTo>
                <a:lnTo>
                  <a:pt x="35199" y="7807"/>
                </a:lnTo>
                <a:lnTo>
                  <a:pt x="35199" y="2248"/>
                </a:lnTo>
                <a:lnTo>
                  <a:pt x="32951" y="0"/>
                </a:lnTo>
                <a:close/>
              </a:path>
              <a:path w="3322954" h="10160">
                <a:moveTo>
                  <a:pt x="63111" y="0"/>
                </a:moveTo>
                <a:lnTo>
                  <a:pt x="57548" y="0"/>
                </a:lnTo>
                <a:lnTo>
                  <a:pt x="55300" y="2248"/>
                </a:lnTo>
                <a:lnTo>
                  <a:pt x="55300" y="7807"/>
                </a:lnTo>
                <a:lnTo>
                  <a:pt x="57548" y="10056"/>
                </a:lnTo>
                <a:lnTo>
                  <a:pt x="63111" y="10056"/>
                </a:lnTo>
                <a:lnTo>
                  <a:pt x="65358" y="7807"/>
                </a:lnTo>
                <a:lnTo>
                  <a:pt x="65358" y="2248"/>
                </a:lnTo>
                <a:lnTo>
                  <a:pt x="63111" y="0"/>
                </a:lnTo>
                <a:close/>
              </a:path>
              <a:path w="3322954" h="10160">
                <a:moveTo>
                  <a:pt x="93271" y="0"/>
                </a:moveTo>
                <a:lnTo>
                  <a:pt x="87715" y="0"/>
                </a:lnTo>
                <a:lnTo>
                  <a:pt x="85460" y="2248"/>
                </a:lnTo>
                <a:lnTo>
                  <a:pt x="85460" y="7807"/>
                </a:lnTo>
                <a:lnTo>
                  <a:pt x="87715" y="10056"/>
                </a:lnTo>
                <a:lnTo>
                  <a:pt x="93271" y="10056"/>
                </a:lnTo>
                <a:lnTo>
                  <a:pt x="95525" y="7807"/>
                </a:lnTo>
                <a:lnTo>
                  <a:pt x="95525" y="2248"/>
                </a:lnTo>
                <a:lnTo>
                  <a:pt x="93271" y="0"/>
                </a:lnTo>
                <a:close/>
              </a:path>
              <a:path w="3322954" h="10160">
                <a:moveTo>
                  <a:pt x="123437" y="0"/>
                </a:moveTo>
                <a:lnTo>
                  <a:pt x="117874" y="0"/>
                </a:lnTo>
                <a:lnTo>
                  <a:pt x="115627" y="2248"/>
                </a:lnTo>
                <a:lnTo>
                  <a:pt x="115627" y="7807"/>
                </a:lnTo>
                <a:lnTo>
                  <a:pt x="117874" y="10056"/>
                </a:lnTo>
                <a:lnTo>
                  <a:pt x="123437" y="10056"/>
                </a:lnTo>
                <a:lnTo>
                  <a:pt x="125685" y="7807"/>
                </a:lnTo>
                <a:lnTo>
                  <a:pt x="125685" y="2248"/>
                </a:lnTo>
                <a:lnTo>
                  <a:pt x="123437" y="0"/>
                </a:lnTo>
                <a:close/>
              </a:path>
              <a:path w="3322954" h="10160">
                <a:moveTo>
                  <a:pt x="153597" y="0"/>
                </a:moveTo>
                <a:lnTo>
                  <a:pt x="148041" y="0"/>
                </a:lnTo>
                <a:lnTo>
                  <a:pt x="145787" y="2248"/>
                </a:lnTo>
                <a:lnTo>
                  <a:pt x="145787" y="7807"/>
                </a:lnTo>
                <a:lnTo>
                  <a:pt x="148041" y="10056"/>
                </a:lnTo>
                <a:lnTo>
                  <a:pt x="153597" y="10056"/>
                </a:lnTo>
                <a:lnTo>
                  <a:pt x="155851" y="7807"/>
                </a:lnTo>
                <a:lnTo>
                  <a:pt x="155851" y="2248"/>
                </a:lnTo>
                <a:lnTo>
                  <a:pt x="153597" y="0"/>
                </a:lnTo>
                <a:close/>
              </a:path>
              <a:path w="3322954" h="10160">
                <a:moveTo>
                  <a:pt x="183764" y="0"/>
                </a:moveTo>
                <a:lnTo>
                  <a:pt x="178201" y="0"/>
                </a:lnTo>
                <a:lnTo>
                  <a:pt x="175953" y="2248"/>
                </a:lnTo>
                <a:lnTo>
                  <a:pt x="175953" y="7807"/>
                </a:lnTo>
                <a:lnTo>
                  <a:pt x="178201" y="10056"/>
                </a:lnTo>
                <a:lnTo>
                  <a:pt x="183764" y="10056"/>
                </a:lnTo>
                <a:lnTo>
                  <a:pt x="186011" y="7807"/>
                </a:lnTo>
                <a:lnTo>
                  <a:pt x="186011" y="2248"/>
                </a:lnTo>
                <a:lnTo>
                  <a:pt x="183764" y="0"/>
                </a:lnTo>
                <a:close/>
              </a:path>
              <a:path w="3322954" h="10160">
                <a:moveTo>
                  <a:pt x="213923" y="0"/>
                </a:moveTo>
                <a:lnTo>
                  <a:pt x="208360" y="0"/>
                </a:lnTo>
                <a:lnTo>
                  <a:pt x="206113" y="2248"/>
                </a:lnTo>
                <a:lnTo>
                  <a:pt x="206113" y="7807"/>
                </a:lnTo>
                <a:lnTo>
                  <a:pt x="208360" y="10056"/>
                </a:lnTo>
                <a:lnTo>
                  <a:pt x="213923" y="10056"/>
                </a:lnTo>
                <a:lnTo>
                  <a:pt x="216178" y="7807"/>
                </a:lnTo>
                <a:lnTo>
                  <a:pt x="216178" y="2248"/>
                </a:lnTo>
                <a:lnTo>
                  <a:pt x="213923" y="0"/>
                </a:lnTo>
                <a:close/>
              </a:path>
              <a:path w="3322954" h="10160">
                <a:moveTo>
                  <a:pt x="244090" y="0"/>
                </a:moveTo>
                <a:lnTo>
                  <a:pt x="238527" y="0"/>
                </a:lnTo>
                <a:lnTo>
                  <a:pt x="236280" y="2248"/>
                </a:lnTo>
                <a:lnTo>
                  <a:pt x="236280" y="7807"/>
                </a:lnTo>
                <a:lnTo>
                  <a:pt x="238527" y="10056"/>
                </a:lnTo>
                <a:lnTo>
                  <a:pt x="244090" y="10056"/>
                </a:lnTo>
                <a:lnTo>
                  <a:pt x="246338" y="7807"/>
                </a:lnTo>
                <a:lnTo>
                  <a:pt x="246338" y="2248"/>
                </a:lnTo>
                <a:lnTo>
                  <a:pt x="244090" y="0"/>
                </a:lnTo>
                <a:close/>
              </a:path>
              <a:path w="3322954" h="10160">
                <a:moveTo>
                  <a:pt x="274250" y="0"/>
                </a:moveTo>
                <a:lnTo>
                  <a:pt x="268687" y="0"/>
                </a:lnTo>
                <a:lnTo>
                  <a:pt x="266439" y="2248"/>
                </a:lnTo>
                <a:lnTo>
                  <a:pt x="266439" y="7807"/>
                </a:lnTo>
                <a:lnTo>
                  <a:pt x="268687" y="10056"/>
                </a:lnTo>
                <a:lnTo>
                  <a:pt x="274250" y="10056"/>
                </a:lnTo>
                <a:lnTo>
                  <a:pt x="276497" y="7807"/>
                </a:lnTo>
                <a:lnTo>
                  <a:pt x="276497" y="2248"/>
                </a:lnTo>
                <a:lnTo>
                  <a:pt x="274250" y="0"/>
                </a:lnTo>
                <a:close/>
              </a:path>
              <a:path w="3322954" h="10160">
                <a:moveTo>
                  <a:pt x="304388" y="0"/>
                </a:moveTo>
                <a:lnTo>
                  <a:pt x="298874" y="0"/>
                </a:lnTo>
                <a:lnTo>
                  <a:pt x="296571" y="2248"/>
                </a:lnTo>
                <a:lnTo>
                  <a:pt x="296571" y="7807"/>
                </a:lnTo>
                <a:lnTo>
                  <a:pt x="298874" y="10056"/>
                </a:lnTo>
                <a:lnTo>
                  <a:pt x="304388" y="10056"/>
                </a:lnTo>
                <a:lnTo>
                  <a:pt x="306692" y="7807"/>
                </a:lnTo>
                <a:lnTo>
                  <a:pt x="306692" y="2248"/>
                </a:lnTo>
                <a:lnTo>
                  <a:pt x="304388" y="0"/>
                </a:lnTo>
                <a:close/>
              </a:path>
              <a:path w="3322954" h="10160">
                <a:moveTo>
                  <a:pt x="334541" y="0"/>
                </a:moveTo>
                <a:lnTo>
                  <a:pt x="329027" y="0"/>
                </a:lnTo>
                <a:lnTo>
                  <a:pt x="326794" y="2248"/>
                </a:lnTo>
                <a:lnTo>
                  <a:pt x="326794" y="7807"/>
                </a:lnTo>
                <a:lnTo>
                  <a:pt x="329027" y="10056"/>
                </a:lnTo>
                <a:lnTo>
                  <a:pt x="334541" y="10056"/>
                </a:lnTo>
                <a:lnTo>
                  <a:pt x="336845" y="7807"/>
                </a:lnTo>
                <a:lnTo>
                  <a:pt x="336845" y="2248"/>
                </a:lnTo>
                <a:lnTo>
                  <a:pt x="334541" y="0"/>
                </a:lnTo>
                <a:close/>
              </a:path>
              <a:path w="3322954" h="10160">
                <a:moveTo>
                  <a:pt x="364764" y="0"/>
                </a:moveTo>
                <a:lnTo>
                  <a:pt x="359180" y="0"/>
                </a:lnTo>
                <a:lnTo>
                  <a:pt x="356946" y="2248"/>
                </a:lnTo>
                <a:lnTo>
                  <a:pt x="356946" y="7807"/>
                </a:lnTo>
                <a:lnTo>
                  <a:pt x="359180" y="10056"/>
                </a:lnTo>
                <a:lnTo>
                  <a:pt x="364764" y="10056"/>
                </a:lnTo>
                <a:lnTo>
                  <a:pt x="366997" y="7807"/>
                </a:lnTo>
                <a:lnTo>
                  <a:pt x="366997" y="2248"/>
                </a:lnTo>
                <a:lnTo>
                  <a:pt x="364764" y="0"/>
                </a:lnTo>
                <a:close/>
              </a:path>
              <a:path w="3322954" h="10160">
                <a:moveTo>
                  <a:pt x="394916" y="0"/>
                </a:moveTo>
                <a:lnTo>
                  <a:pt x="389333" y="0"/>
                </a:lnTo>
                <a:lnTo>
                  <a:pt x="387099" y="2248"/>
                </a:lnTo>
                <a:lnTo>
                  <a:pt x="387099" y="7807"/>
                </a:lnTo>
                <a:lnTo>
                  <a:pt x="389333" y="10056"/>
                </a:lnTo>
                <a:lnTo>
                  <a:pt x="394916" y="10056"/>
                </a:lnTo>
                <a:lnTo>
                  <a:pt x="397150" y="7807"/>
                </a:lnTo>
                <a:lnTo>
                  <a:pt x="397150" y="2248"/>
                </a:lnTo>
                <a:lnTo>
                  <a:pt x="394916" y="0"/>
                </a:lnTo>
                <a:close/>
              </a:path>
              <a:path w="3322954" h="10160">
                <a:moveTo>
                  <a:pt x="425069" y="0"/>
                </a:moveTo>
                <a:lnTo>
                  <a:pt x="419485" y="0"/>
                </a:lnTo>
                <a:lnTo>
                  <a:pt x="417252" y="2248"/>
                </a:lnTo>
                <a:lnTo>
                  <a:pt x="417252" y="7807"/>
                </a:lnTo>
                <a:lnTo>
                  <a:pt x="419485" y="10056"/>
                </a:lnTo>
                <a:lnTo>
                  <a:pt x="425069" y="10056"/>
                </a:lnTo>
                <a:lnTo>
                  <a:pt x="427303" y="7807"/>
                </a:lnTo>
                <a:lnTo>
                  <a:pt x="427303" y="2248"/>
                </a:lnTo>
                <a:lnTo>
                  <a:pt x="425069" y="0"/>
                </a:lnTo>
                <a:close/>
              </a:path>
              <a:path w="3322954" h="10160">
                <a:moveTo>
                  <a:pt x="455222" y="0"/>
                </a:moveTo>
                <a:lnTo>
                  <a:pt x="449638" y="0"/>
                </a:lnTo>
                <a:lnTo>
                  <a:pt x="447405" y="2248"/>
                </a:lnTo>
                <a:lnTo>
                  <a:pt x="447405" y="7807"/>
                </a:lnTo>
                <a:lnTo>
                  <a:pt x="449638" y="10056"/>
                </a:lnTo>
                <a:lnTo>
                  <a:pt x="455222" y="10056"/>
                </a:lnTo>
                <a:lnTo>
                  <a:pt x="457455" y="7807"/>
                </a:lnTo>
                <a:lnTo>
                  <a:pt x="457455" y="2248"/>
                </a:lnTo>
                <a:lnTo>
                  <a:pt x="455222" y="0"/>
                </a:lnTo>
                <a:close/>
              </a:path>
              <a:path w="3322954" h="10160">
                <a:moveTo>
                  <a:pt x="485375" y="0"/>
                </a:moveTo>
                <a:lnTo>
                  <a:pt x="479861" y="0"/>
                </a:lnTo>
                <a:lnTo>
                  <a:pt x="477557" y="2248"/>
                </a:lnTo>
                <a:lnTo>
                  <a:pt x="477557" y="7807"/>
                </a:lnTo>
                <a:lnTo>
                  <a:pt x="479861" y="10056"/>
                </a:lnTo>
                <a:lnTo>
                  <a:pt x="485375" y="10056"/>
                </a:lnTo>
                <a:lnTo>
                  <a:pt x="487608" y="7807"/>
                </a:lnTo>
                <a:lnTo>
                  <a:pt x="487608" y="2248"/>
                </a:lnTo>
                <a:lnTo>
                  <a:pt x="485375" y="0"/>
                </a:lnTo>
                <a:close/>
              </a:path>
              <a:path w="3322954" h="10160">
                <a:moveTo>
                  <a:pt x="515527" y="0"/>
                </a:moveTo>
                <a:lnTo>
                  <a:pt x="510013" y="0"/>
                </a:lnTo>
                <a:lnTo>
                  <a:pt x="507710" y="2248"/>
                </a:lnTo>
                <a:lnTo>
                  <a:pt x="507710" y="7807"/>
                </a:lnTo>
                <a:lnTo>
                  <a:pt x="510013" y="10056"/>
                </a:lnTo>
                <a:lnTo>
                  <a:pt x="515527" y="10056"/>
                </a:lnTo>
                <a:lnTo>
                  <a:pt x="517831" y="7807"/>
                </a:lnTo>
                <a:lnTo>
                  <a:pt x="517831" y="2248"/>
                </a:lnTo>
                <a:lnTo>
                  <a:pt x="515527" y="0"/>
                </a:lnTo>
                <a:close/>
              </a:path>
              <a:path w="3322954" h="10160">
                <a:moveTo>
                  <a:pt x="545680" y="0"/>
                </a:moveTo>
                <a:lnTo>
                  <a:pt x="540166" y="0"/>
                </a:lnTo>
                <a:lnTo>
                  <a:pt x="537933" y="2248"/>
                </a:lnTo>
                <a:lnTo>
                  <a:pt x="537933" y="7807"/>
                </a:lnTo>
                <a:lnTo>
                  <a:pt x="540166" y="10056"/>
                </a:lnTo>
                <a:lnTo>
                  <a:pt x="545680" y="10056"/>
                </a:lnTo>
                <a:lnTo>
                  <a:pt x="547983" y="7807"/>
                </a:lnTo>
                <a:lnTo>
                  <a:pt x="547983" y="2248"/>
                </a:lnTo>
                <a:lnTo>
                  <a:pt x="545680" y="0"/>
                </a:lnTo>
                <a:close/>
              </a:path>
              <a:path w="3322954" h="10160">
                <a:moveTo>
                  <a:pt x="575903" y="0"/>
                </a:moveTo>
                <a:lnTo>
                  <a:pt x="570319" y="0"/>
                </a:lnTo>
                <a:lnTo>
                  <a:pt x="568085" y="2248"/>
                </a:lnTo>
                <a:lnTo>
                  <a:pt x="568085" y="7807"/>
                </a:lnTo>
                <a:lnTo>
                  <a:pt x="570319" y="10056"/>
                </a:lnTo>
                <a:lnTo>
                  <a:pt x="575903" y="10056"/>
                </a:lnTo>
                <a:lnTo>
                  <a:pt x="578136" y="7807"/>
                </a:lnTo>
                <a:lnTo>
                  <a:pt x="578136" y="2248"/>
                </a:lnTo>
                <a:lnTo>
                  <a:pt x="575903" y="0"/>
                </a:lnTo>
                <a:close/>
              </a:path>
              <a:path w="3322954" h="10160">
                <a:moveTo>
                  <a:pt x="606055" y="0"/>
                </a:moveTo>
                <a:lnTo>
                  <a:pt x="600472" y="0"/>
                </a:lnTo>
                <a:lnTo>
                  <a:pt x="598238" y="2248"/>
                </a:lnTo>
                <a:lnTo>
                  <a:pt x="598238" y="7807"/>
                </a:lnTo>
                <a:lnTo>
                  <a:pt x="600472" y="10056"/>
                </a:lnTo>
                <a:lnTo>
                  <a:pt x="606055" y="10056"/>
                </a:lnTo>
                <a:lnTo>
                  <a:pt x="608289" y="7807"/>
                </a:lnTo>
                <a:lnTo>
                  <a:pt x="608289" y="2248"/>
                </a:lnTo>
                <a:lnTo>
                  <a:pt x="606055" y="0"/>
                </a:lnTo>
                <a:close/>
              </a:path>
              <a:path w="3322954" h="10160">
                <a:moveTo>
                  <a:pt x="636208" y="0"/>
                </a:moveTo>
                <a:lnTo>
                  <a:pt x="630624" y="0"/>
                </a:lnTo>
                <a:lnTo>
                  <a:pt x="628391" y="2248"/>
                </a:lnTo>
                <a:lnTo>
                  <a:pt x="628391" y="7807"/>
                </a:lnTo>
                <a:lnTo>
                  <a:pt x="630624" y="10056"/>
                </a:lnTo>
                <a:lnTo>
                  <a:pt x="636208" y="10056"/>
                </a:lnTo>
                <a:lnTo>
                  <a:pt x="638442" y="7807"/>
                </a:lnTo>
                <a:lnTo>
                  <a:pt x="638442" y="2248"/>
                </a:lnTo>
                <a:lnTo>
                  <a:pt x="636208" y="0"/>
                </a:lnTo>
                <a:close/>
              </a:path>
              <a:path w="3322954" h="10160">
                <a:moveTo>
                  <a:pt x="666361" y="0"/>
                </a:moveTo>
                <a:lnTo>
                  <a:pt x="660777" y="0"/>
                </a:lnTo>
                <a:lnTo>
                  <a:pt x="658543" y="2248"/>
                </a:lnTo>
                <a:lnTo>
                  <a:pt x="658543" y="7807"/>
                </a:lnTo>
                <a:lnTo>
                  <a:pt x="660777" y="10056"/>
                </a:lnTo>
                <a:lnTo>
                  <a:pt x="666361" y="10056"/>
                </a:lnTo>
                <a:lnTo>
                  <a:pt x="668594" y="7807"/>
                </a:lnTo>
                <a:lnTo>
                  <a:pt x="668594" y="2248"/>
                </a:lnTo>
                <a:lnTo>
                  <a:pt x="666361" y="0"/>
                </a:lnTo>
                <a:close/>
              </a:path>
              <a:path w="3322954" h="10160">
                <a:moveTo>
                  <a:pt x="696514" y="0"/>
                </a:moveTo>
                <a:lnTo>
                  <a:pt x="691000" y="0"/>
                </a:lnTo>
                <a:lnTo>
                  <a:pt x="688696" y="2248"/>
                </a:lnTo>
                <a:lnTo>
                  <a:pt x="688696" y="7807"/>
                </a:lnTo>
                <a:lnTo>
                  <a:pt x="691000" y="10056"/>
                </a:lnTo>
                <a:lnTo>
                  <a:pt x="696514" y="10056"/>
                </a:lnTo>
                <a:lnTo>
                  <a:pt x="698747" y="7807"/>
                </a:lnTo>
                <a:lnTo>
                  <a:pt x="698747" y="2248"/>
                </a:lnTo>
                <a:lnTo>
                  <a:pt x="696514" y="0"/>
                </a:lnTo>
                <a:close/>
              </a:path>
              <a:path w="3322954" h="10160">
                <a:moveTo>
                  <a:pt x="726666" y="0"/>
                </a:moveTo>
                <a:lnTo>
                  <a:pt x="721152" y="0"/>
                </a:lnTo>
                <a:lnTo>
                  <a:pt x="718849" y="2248"/>
                </a:lnTo>
                <a:lnTo>
                  <a:pt x="718849" y="7807"/>
                </a:lnTo>
                <a:lnTo>
                  <a:pt x="721152" y="10056"/>
                </a:lnTo>
                <a:lnTo>
                  <a:pt x="726666" y="10056"/>
                </a:lnTo>
                <a:lnTo>
                  <a:pt x="728970" y="7807"/>
                </a:lnTo>
                <a:lnTo>
                  <a:pt x="728970" y="2248"/>
                </a:lnTo>
                <a:lnTo>
                  <a:pt x="726666" y="0"/>
                </a:lnTo>
                <a:close/>
              </a:path>
              <a:path w="3322954" h="10160">
                <a:moveTo>
                  <a:pt x="756819" y="0"/>
                </a:moveTo>
                <a:lnTo>
                  <a:pt x="751305" y="0"/>
                </a:lnTo>
                <a:lnTo>
                  <a:pt x="749071" y="2248"/>
                </a:lnTo>
                <a:lnTo>
                  <a:pt x="749071" y="7807"/>
                </a:lnTo>
                <a:lnTo>
                  <a:pt x="751305" y="10056"/>
                </a:lnTo>
                <a:lnTo>
                  <a:pt x="756819" y="10056"/>
                </a:lnTo>
                <a:lnTo>
                  <a:pt x="759122" y="7807"/>
                </a:lnTo>
                <a:lnTo>
                  <a:pt x="759122" y="2248"/>
                </a:lnTo>
                <a:lnTo>
                  <a:pt x="756819" y="0"/>
                </a:lnTo>
                <a:close/>
              </a:path>
              <a:path w="3322954" h="10160">
                <a:moveTo>
                  <a:pt x="787042" y="0"/>
                </a:moveTo>
                <a:lnTo>
                  <a:pt x="781458" y="0"/>
                </a:lnTo>
                <a:lnTo>
                  <a:pt x="779224" y="2248"/>
                </a:lnTo>
                <a:lnTo>
                  <a:pt x="779224" y="7807"/>
                </a:lnTo>
                <a:lnTo>
                  <a:pt x="781458" y="10056"/>
                </a:lnTo>
                <a:lnTo>
                  <a:pt x="787042" y="10056"/>
                </a:lnTo>
                <a:lnTo>
                  <a:pt x="789275" y="7807"/>
                </a:lnTo>
                <a:lnTo>
                  <a:pt x="789275" y="2248"/>
                </a:lnTo>
                <a:lnTo>
                  <a:pt x="787042" y="0"/>
                </a:lnTo>
                <a:close/>
              </a:path>
              <a:path w="3322954" h="10160">
                <a:moveTo>
                  <a:pt x="817194" y="0"/>
                </a:moveTo>
                <a:lnTo>
                  <a:pt x="811610" y="0"/>
                </a:lnTo>
                <a:lnTo>
                  <a:pt x="809377" y="2248"/>
                </a:lnTo>
                <a:lnTo>
                  <a:pt x="809377" y="7807"/>
                </a:lnTo>
                <a:lnTo>
                  <a:pt x="811610" y="10056"/>
                </a:lnTo>
                <a:lnTo>
                  <a:pt x="817194" y="10056"/>
                </a:lnTo>
                <a:lnTo>
                  <a:pt x="819428" y="7807"/>
                </a:lnTo>
                <a:lnTo>
                  <a:pt x="819428" y="2248"/>
                </a:lnTo>
                <a:lnTo>
                  <a:pt x="817194" y="0"/>
                </a:lnTo>
                <a:close/>
              </a:path>
              <a:path w="3322954" h="10160">
                <a:moveTo>
                  <a:pt x="847347" y="0"/>
                </a:moveTo>
                <a:lnTo>
                  <a:pt x="841763" y="0"/>
                </a:lnTo>
                <a:lnTo>
                  <a:pt x="839530" y="2248"/>
                </a:lnTo>
                <a:lnTo>
                  <a:pt x="839530" y="7807"/>
                </a:lnTo>
                <a:lnTo>
                  <a:pt x="841763" y="10056"/>
                </a:lnTo>
                <a:lnTo>
                  <a:pt x="847347" y="10056"/>
                </a:lnTo>
                <a:lnTo>
                  <a:pt x="849581" y="7807"/>
                </a:lnTo>
                <a:lnTo>
                  <a:pt x="849581" y="2248"/>
                </a:lnTo>
                <a:lnTo>
                  <a:pt x="847347" y="0"/>
                </a:lnTo>
                <a:close/>
              </a:path>
              <a:path w="3322954" h="10160">
                <a:moveTo>
                  <a:pt x="877500" y="0"/>
                </a:moveTo>
                <a:lnTo>
                  <a:pt x="871916" y="0"/>
                </a:lnTo>
                <a:lnTo>
                  <a:pt x="869682" y="2248"/>
                </a:lnTo>
                <a:lnTo>
                  <a:pt x="869682" y="7807"/>
                </a:lnTo>
                <a:lnTo>
                  <a:pt x="871916" y="10056"/>
                </a:lnTo>
                <a:lnTo>
                  <a:pt x="877500" y="10056"/>
                </a:lnTo>
                <a:lnTo>
                  <a:pt x="879733" y="7807"/>
                </a:lnTo>
                <a:lnTo>
                  <a:pt x="879733" y="2248"/>
                </a:lnTo>
                <a:lnTo>
                  <a:pt x="877500" y="0"/>
                </a:lnTo>
                <a:close/>
              </a:path>
              <a:path w="3322954" h="10160">
                <a:moveTo>
                  <a:pt x="907652" y="0"/>
                </a:moveTo>
                <a:lnTo>
                  <a:pt x="902138" y="0"/>
                </a:lnTo>
                <a:lnTo>
                  <a:pt x="899835" y="2248"/>
                </a:lnTo>
                <a:lnTo>
                  <a:pt x="899835" y="7807"/>
                </a:lnTo>
                <a:lnTo>
                  <a:pt x="902138" y="10056"/>
                </a:lnTo>
                <a:lnTo>
                  <a:pt x="907652" y="10056"/>
                </a:lnTo>
                <a:lnTo>
                  <a:pt x="909886" y="7807"/>
                </a:lnTo>
                <a:lnTo>
                  <a:pt x="909886" y="2248"/>
                </a:lnTo>
                <a:lnTo>
                  <a:pt x="907652" y="0"/>
                </a:lnTo>
                <a:close/>
              </a:path>
              <a:path w="3322954" h="10160">
                <a:moveTo>
                  <a:pt x="937805" y="0"/>
                </a:moveTo>
                <a:lnTo>
                  <a:pt x="932291" y="0"/>
                </a:lnTo>
                <a:lnTo>
                  <a:pt x="929988" y="2248"/>
                </a:lnTo>
                <a:lnTo>
                  <a:pt x="929988" y="7807"/>
                </a:lnTo>
                <a:lnTo>
                  <a:pt x="932291" y="10056"/>
                </a:lnTo>
                <a:lnTo>
                  <a:pt x="937805" y="10056"/>
                </a:lnTo>
                <a:lnTo>
                  <a:pt x="940108" y="7807"/>
                </a:lnTo>
                <a:lnTo>
                  <a:pt x="940108" y="2248"/>
                </a:lnTo>
                <a:lnTo>
                  <a:pt x="937805" y="0"/>
                </a:lnTo>
                <a:close/>
              </a:path>
              <a:path w="3322954" h="10160">
                <a:moveTo>
                  <a:pt x="968028" y="0"/>
                </a:moveTo>
                <a:lnTo>
                  <a:pt x="962444" y="0"/>
                </a:lnTo>
                <a:lnTo>
                  <a:pt x="960210" y="2248"/>
                </a:lnTo>
                <a:lnTo>
                  <a:pt x="960210" y="7807"/>
                </a:lnTo>
                <a:lnTo>
                  <a:pt x="962444" y="10056"/>
                </a:lnTo>
                <a:lnTo>
                  <a:pt x="968028" y="10056"/>
                </a:lnTo>
                <a:lnTo>
                  <a:pt x="970261" y="7807"/>
                </a:lnTo>
                <a:lnTo>
                  <a:pt x="970261" y="2248"/>
                </a:lnTo>
                <a:lnTo>
                  <a:pt x="968028" y="0"/>
                </a:lnTo>
                <a:close/>
              </a:path>
              <a:path w="3322954" h="10160">
                <a:moveTo>
                  <a:pt x="998180" y="0"/>
                </a:moveTo>
                <a:lnTo>
                  <a:pt x="992597" y="0"/>
                </a:lnTo>
                <a:lnTo>
                  <a:pt x="990363" y="2248"/>
                </a:lnTo>
                <a:lnTo>
                  <a:pt x="990363" y="7807"/>
                </a:lnTo>
                <a:lnTo>
                  <a:pt x="992597" y="10056"/>
                </a:lnTo>
                <a:lnTo>
                  <a:pt x="998180" y="10056"/>
                </a:lnTo>
                <a:lnTo>
                  <a:pt x="1000414" y="7807"/>
                </a:lnTo>
                <a:lnTo>
                  <a:pt x="1000414" y="2248"/>
                </a:lnTo>
                <a:lnTo>
                  <a:pt x="998180" y="0"/>
                </a:lnTo>
                <a:close/>
              </a:path>
              <a:path w="3322954" h="10160">
                <a:moveTo>
                  <a:pt x="1028333" y="0"/>
                </a:moveTo>
                <a:lnTo>
                  <a:pt x="1022749" y="0"/>
                </a:lnTo>
                <a:lnTo>
                  <a:pt x="1020516" y="2248"/>
                </a:lnTo>
                <a:lnTo>
                  <a:pt x="1020516" y="7807"/>
                </a:lnTo>
                <a:lnTo>
                  <a:pt x="1022749" y="10056"/>
                </a:lnTo>
                <a:lnTo>
                  <a:pt x="1028333" y="10056"/>
                </a:lnTo>
                <a:lnTo>
                  <a:pt x="1030567" y="7807"/>
                </a:lnTo>
                <a:lnTo>
                  <a:pt x="1030567" y="2248"/>
                </a:lnTo>
                <a:lnTo>
                  <a:pt x="1028333" y="0"/>
                </a:lnTo>
                <a:close/>
              </a:path>
              <a:path w="3322954" h="10160">
                <a:moveTo>
                  <a:pt x="1058486" y="0"/>
                </a:moveTo>
                <a:lnTo>
                  <a:pt x="1052902" y="0"/>
                </a:lnTo>
                <a:lnTo>
                  <a:pt x="1050668" y="2248"/>
                </a:lnTo>
                <a:lnTo>
                  <a:pt x="1050668" y="7807"/>
                </a:lnTo>
                <a:lnTo>
                  <a:pt x="1052902" y="10056"/>
                </a:lnTo>
                <a:lnTo>
                  <a:pt x="1058486" y="10056"/>
                </a:lnTo>
                <a:lnTo>
                  <a:pt x="1060719" y="7807"/>
                </a:lnTo>
                <a:lnTo>
                  <a:pt x="1060719" y="2248"/>
                </a:lnTo>
                <a:lnTo>
                  <a:pt x="1058486" y="0"/>
                </a:lnTo>
                <a:close/>
              </a:path>
              <a:path w="3322954" h="10160">
                <a:moveTo>
                  <a:pt x="1088639" y="0"/>
                </a:moveTo>
                <a:lnTo>
                  <a:pt x="1083055" y="0"/>
                </a:lnTo>
                <a:lnTo>
                  <a:pt x="1080821" y="2248"/>
                </a:lnTo>
                <a:lnTo>
                  <a:pt x="1080821" y="7807"/>
                </a:lnTo>
                <a:lnTo>
                  <a:pt x="1083055" y="10056"/>
                </a:lnTo>
                <a:lnTo>
                  <a:pt x="1088639" y="10056"/>
                </a:lnTo>
                <a:lnTo>
                  <a:pt x="1090872" y="7807"/>
                </a:lnTo>
                <a:lnTo>
                  <a:pt x="1090872" y="2248"/>
                </a:lnTo>
                <a:lnTo>
                  <a:pt x="1088639" y="0"/>
                </a:lnTo>
                <a:close/>
              </a:path>
              <a:path w="3322954" h="10160">
                <a:moveTo>
                  <a:pt x="1118791" y="0"/>
                </a:moveTo>
                <a:lnTo>
                  <a:pt x="1113277" y="0"/>
                </a:lnTo>
                <a:lnTo>
                  <a:pt x="1110974" y="2248"/>
                </a:lnTo>
                <a:lnTo>
                  <a:pt x="1110974" y="7807"/>
                </a:lnTo>
                <a:lnTo>
                  <a:pt x="1113277" y="10056"/>
                </a:lnTo>
                <a:lnTo>
                  <a:pt x="1118791" y="10056"/>
                </a:lnTo>
                <a:lnTo>
                  <a:pt x="1121025" y="7807"/>
                </a:lnTo>
                <a:lnTo>
                  <a:pt x="1121025" y="2248"/>
                </a:lnTo>
                <a:lnTo>
                  <a:pt x="1118791" y="0"/>
                </a:lnTo>
                <a:close/>
              </a:path>
              <a:path w="3322954" h="10160">
                <a:moveTo>
                  <a:pt x="1148944" y="0"/>
                </a:moveTo>
                <a:lnTo>
                  <a:pt x="1143430" y="0"/>
                </a:lnTo>
                <a:lnTo>
                  <a:pt x="1141127" y="2248"/>
                </a:lnTo>
                <a:lnTo>
                  <a:pt x="1141127" y="7807"/>
                </a:lnTo>
                <a:lnTo>
                  <a:pt x="1143430" y="10056"/>
                </a:lnTo>
                <a:lnTo>
                  <a:pt x="1148944" y="10056"/>
                </a:lnTo>
                <a:lnTo>
                  <a:pt x="1151247" y="7807"/>
                </a:lnTo>
                <a:lnTo>
                  <a:pt x="1151247" y="2248"/>
                </a:lnTo>
                <a:lnTo>
                  <a:pt x="1148944" y="0"/>
                </a:lnTo>
                <a:close/>
              </a:path>
              <a:path w="3322954" h="10160">
                <a:moveTo>
                  <a:pt x="1179167" y="0"/>
                </a:moveTo>
                <a:lnTo>
                  <a:pt x="1173583" y="0"/>
                </a:lnTo>
                <a:lnTo>
                  <a:pt x="1171349" y="2248"/>
                </a:lnTo>
                <a:lnTo>
                  <a:pt x="1171349" y="7807"/>
                </a:lnTo>
                <a:lnTo>
                  <a:pt x="1173583" y="10056"/>
                </a:lnTo>
                <a:lnTo>
                  <a:pt x="1179167" y="10056"/>
                </a:lnTo>
                <a:lnTo>
                  <a:pt x="1181400" y="7807"/>
                </a:lnTo>
                <a:lnTo>
                  <a:pt x="1181400" y="2248"/>
                </a:lnTo>
                <a:lnTo>
                  <a:pt x="1179167" y="0"/>
                </a:lnTo>
                <a:close/>
              </a:path>
              <a:path w="3322954" h="10160">
                <a:moveTo>
                  <a:pt x="1209319" y="0"/>
                </a:moveTo>
                <a:lnTo>
                  <a:pt x="1203735" y="0"/>
                </a:lnTo>
                <a:lnTo>
                  <a:pt x="1201502" y="2248"/>
                </a:lnTo>
                <a:lnTo>
                  <a:pt x="1201502" y="7807"/>
                </a:lnTo>
                <a:lnTo>
                  <a:pt x="1203735" y="10056"/>
                </a:lnTo>
                <a:lnTo>
                  <a:pt x="1209319" y="10056"/>
                </a:lnTo>
                <a:lnTo>
                  <a:pt x="1211553" y="7807"/>
                </a:lnTo>
                <a:lnTo>
                  <a:pt x="1211553" y="2248"/>
                </a:lnTo>
                <a:lnTo>
                  <a:pt x="1209319" y="0"/>
                </a:lnTo>
                <a:close/>
              </a:path>
              <a:path w="3322954" h="10160">
                <a:moveTo>
                  <a:pt x="1239472" y="0"/>
                </a:moveTo>
                <a:lnTo>
                  <a:pt x="1233888" y="0"/>
                </a:lnTo>
                <a:lnTo>
                  <a:pt x="1231655" y="2248"/>
                </a:lnTo>
                <a:lnTo>
                  <a:pt x="1231655" y="7807"/>
                </a:lnTo>
                <a:lnTo>
                  <a:pt x="1233888" y="10056"/>
                </a:lnTo>
                <a:lnTo>
                  <a:pt x="1239472" y="10056"/>
                </a:lnTo>
                <a:lnTo>
                  <a:pt x="1241706" y="7807"/>
                </a:lnTo>
                <a:lnTo>
                  <a:pt x="1241706" y="2248"/>
                </a:lnTo>
                <a:lnTo>
                  <a:pt x="1239472" y="0"/>
                </a:lnTo>
                <a:close/>
              </a:path>
              <a:path w="3322954" h="10160">
                <a:moveTo>
                  <a:pt x="1269625" y="0"/>
                </a:moveTo>
                <a:lnTo>
                  <a:pt x="1264041" y="0"/>
                </a:lnTo>
                <a:lnTo>
                  <a:pt x="1261807" y="2248"/>
                </a:lnTo>
                <a:lnTo>
                  <a:pt x="1261807" y="7807"/>
                </a:lnTo>
                <a:lnTo>
                  <a:pt x="1264041" y="10056"/>
                </a:lnTo>
                <a:lnTo>
                  <a:pt x="1269625" y="10056"/>
                </a:lnTo>
                <a:lnTo>
                  <a:pt x="1271858" y="7807"/>
                </a:lnTo>
                <a:lnTo>
                  <a:pt x="1271858" y="2248"/>
                </a:lnTo>
                <a:lnTo>
                  <a:pt x="1269625" y="0"/>
                </a:lnTo>
                <a:close/>
              </a:path>
              <a:path w="3322954" h="10160">
                <a:moveTo>
                  <a:pt x="1299777" y="0"/>
                </a:moveTo>
                <a:lnTo>
                  <a:pt x="1294194" y="0"/>
                </a:lnTo>
                <a:lnTo>
                  <a:pt x="1291960" y="2248"/>
                </a:lnTo>
                <a:lnTo>
                  <a:pt x="1291960" y="7807"/>
                </a:lnTo>
                <a:lnTo>
                  <a:pt x="1294194" y="10056"/>
                </a:lnTo>
                <a:lnTo>
                  <a:pt x="1299777" y="10056"/>
                </a:lnTo>
                <a:lnTo>
                  <a:pt x="1302011" y="7807"/>
                </a:lnTo>
                <a:lnTo>
                  <a:pt x="1302011" y="2248"/>
                </a:lnTo>
                <a:lnTo>
                  <a:pt x="1299777" y="0"/>
                </a:lnTo>
                <a:close/>
              </a:path>
              <a:path w="3322954" h="10160">
                <a:moveTo>
                  <a:pt x="1329930" y="0"/>
                </a:moveTo>
                <a:lnTo>
                  <a:pt x="1324416" y="0"/>
                </a:lnTo>
                <a:lnTo>
                  <a:pt x="1322113" y="2248"/>
                </a:lnTo>
                <a:lnTo>
                  <a:pt x="1322113" y="7807"/>
                </a:lnTo>
                <a:lnTo>
                  <a:pt x="1324416" y="10056"/>
                </a:lnTo>
                <a:lnTo>
                  <a:pt x="1329930" y="10056"/>
                </a:lnTo>
                <a:lnTo>
                  <a:pt x="1332164" y="7807"/>
                </a:lnTo>
                <a:lnTo>
                  <a:pt x="1332164" y="2248"/>
                </a:lnTo>
                <a:lnTo>
                  <a:pt x="1329930" y="0"/>
                </a:lnTo>
                <a:close/>
              </a:path>
              <a:path w="3322954" h="10160">
                <a:moveTo>
                  <a:pt x="1360083" y="0"/>
                </a:moveTo>
                <a:lnTo>
                  <a:pt x="1354569" y="0"/>
                </a:lnTo>
                <a:lnTo>
                  <a:pt x="1352266" y="2248"/>
                </a:lnTo>
                <a:lnTo>
                  <a:pt x="1352266" y="7807"/>
                </a:lnTo>
                <a:lnTo>
                  <a:pt x="1354569" y="10056"/>
                </a:lnTo>
                <a:lnTo>
                  <a:pt x="1360083" y="10056"/>
                </a:lnTo>
                <a:lnTo>
                  <a:pt x="1362386" y="7807"/>
                </a:lnTo>
                <a:lnTo>
                  <a:pt x="1362386" y="2248"/>
                </a:lnTo>
                <a:lnTo>
                  <a:pt x="1360083" y="0"/>
                </a:lnTo>
                <a:close/>
              </a:path>
              <a:path w="3322954" h="10160">
                <a:moveTo>
                  <a:pt x="1390305" y="0"/>
                </a:moveTo>
                <a:lnTo>
                  <a:pt x="1384722" y="0"/>
                </a:lnTo>
                <a:lnTo>
                  <a:pt x="1382488" y="2248"/>
                </a:lnTo>
                <a:lnTo>
                  <a:pt x="1382488" y="7807"/>
                </a:lnTo>
                <a:lnTo>
                  <a:pt x="1384722" y="10056"/>
                </a:lnTo>
                <a:lnTo>
                  <a:pt x="1390305" y="10056"/>
                </a:lnTo>
                <a:lnTo>
                  <a:pt x="1392539" y="7807"/>
                </a:lnTo>
                <a:lnTo>
                  <a:pt x="1392539" y="2248"/>
                </a:lnTo>
                <a:lnTo>
                  <a:pt x="1390305" y="0"/>
                </a:lnTo>
                <a:close/>
              </a:path>
              <a:path w="3322954" h="10160">
                <a:moveTo>
                  <a:pt x="1420458" y="0"/>
                </a:moveTo>
                <a:lnTo>
                  <a:pt x="1414874" y="0"/>
                </a:lnTo>
                <a:lnTo>
                  <a:pt x="1412641" y="2248"/>
                </a:lnTo>
                <a:lnTo>
                  <a:pt x="1412641" y="7807"/>
                </a:lnTo>
                <a:lnTo>
                  <a:pt x="1414874" y="10056"/>
                </a:lnTo>
                <a:lnTo>
                  <a:pt x="1420458" y="10056"/>
                </a:lnTo>
                <a:lnTo>
                  <a:pt x="1422692" y="7807"/>
                </a:lnTo>
                <a:lnTo>
                  <a:pt x="1422692" y="2248"/>
                </a:lnTo>
                <a:lnTo>
                  <a:pt x="1420458" y="0"/>
                </a:lnTo>
                <a:close/>
              </a:path>
              <a:path w="3322954" h="10160">
                <a:moveTo>
                  <a:pt x="1450611" y="0"/>
                </a:moveTo>
                <a:lnTo>
                  <a:pt x="1445027" y="0"/>
                </a:lnTo>
                <a:lnTo>
                  <a:pt x="1442794" y="2248"/>
                </a:lnTo>
                <a:lnTo>
                  <a:pt x="1442794" y="7807"/>
                </a:lnTo>
                <a:lnTo>
                  <a:pt x="1445027" y="10056"/>
                </a:lnTo>
                <a:lnTo>
                  <a:pt x="1450611" y="10056"/>
                </a:lnTo>
                <a:lnTo>
                  <a:pt x="1452844" y="7807"/>
                </a:lnTo>
                <a:lnTo>
                  <a:pt x="1452844" y="2248"/>
                </a:lnTo>
                <a:lnTo>
                  <a:pt x="1450611" y="0"/>
                </a:lnTo>
                <a:close/>
              </a:path>
              <a:path w="3322954" h="10160">
                <a:moveTo>
                  <a:pt x="1480764" y="0"/>
                </a:moveTo>
                <a:lnTo>
                  <a:pt x="1475180" y="0"/>
                </a:lnTo>
                <a:lnTo>
                  <a:pt x="1472946" y="2248"/>
                </a:lnTo>
                <a:lnTo>
                  <a:pt x="1472946" y="7807"/>
                </a:lnTo>
                <a:lnTo>
                  <a:pt x="1475180" y="10056"/>
                </a:lnTo>
                <a:lnTo>
                  <a:pt x="1480764" y="10056"/>
                </a:lnTo>
                <a:lnTo>
                  <a:pt x="1482997" y="7807"/>
                </a:lnTo>
                <a:lnTo>
                  <a:pt x="1482997" y="2248"/>
                </a:lnTo>
                <a:lnTo>
                  <a:pt x="1480764" y="0"/>
                </a:lnTo>
                <a:close/>
              </a:path>
              <a:path w="3322954" h="10160">
                <a:moveTo>
                  <a:pt x="1510916" y="0"/>
                </a:moveTo>
                <a:lnTo>
                  <a:pt x="1505333" y="0"/>
                </a:lnTo>
                <a:lnTo>
                  <a:pt x="1503099" y="2248"/>
                </a:lnTo>
                <a:lnTo>
                  <a:pt x="1503099" y="7807"/>
                </a:lnTo>
                <a:lnTo>
                  <a:pt x="1505333" y="10056"/>
                </a:lnTo>
                <a:lnTo>
                  <a:pt x="1510916" y="10056"/>
                </a:lnTo>
                <a:lnTo>
                  <a:pt x="1513150" y="7807"/>
                </a:lnTo>
                <a:lnTo>
                  <a:pt x="1513150" y="2248"/>
                </a:lnTo>
                <a:lnTo>
                  <a:pt x="1510916" y="0"/>
                </a:lnTo>
                <a:close/>
              </a:path>
              <a:path w="3322954" h="10160">
                <a:moveTo>
                  <a:pt x="1541069" y="0"/>
                </a:moveTo>
                <a:lnTo>
                  <a:pt x="1535555" y="0"/>
                </a:lnTo>
                <a:lnTo>
                  <a:pt x="1533252" y="2248"/>
                </a:lnTo>
                <a:lnTo>
                  <a:pt x="1533252" y="7807"/>
                </a:lnTo>
                <a:lnTo>
                  <a:pt x="1535555" y="10056"/>
                </a:lnTo>
                <a:lnTo>
                  <a:pt x="1541069" y="10056"/>
                </a:lnTo>
                <a:lnTo>
                  <a:pt x="1543303" y="7807"/>
                </a:lnTo>
                <a:lnTo>
                  <a:pt x="1543303" y="2248"/>
                </a:lnTo>
                <a:lnTo>
                  <a:pt x="1541069" y="0"/>
                </a:lnTo>
                <a:close/>
              </a:path>
              <a:path w="3322954" h="10160">
                <a:moveTo>
                  <a:pt x="1571222" y="0"/>
                </a:moveTo>
                <a:lnTo>
                  <a:pt x="1565708" y="0"/>
                </a:lnTo>
                <a:lnTo>
                  <a:pt x="1563404" y="2248"/>
                </a:lnTo>
                <a:lnTo>
                  <a:pt x="1563404" y="7807"/>
                </a:lnTo>
                <a:lnTo>
                  <a:pt x="1565708" y="10056"/>
                </a:lnTo>
                <a:lnTo>
                  <a:pt x="1571222" y="10056"/>
                </a:lnTo>
                <a:lnTo>
                  <a:pt x="1573525" y="7807"/>
                </a:lnTo>
                <a:lnTo>
                  <a:pt x="1573525" y="2248"/>
                </a:lnTo>
                <a:lnTo>
                  <a:pt x="1571222" y="0"/>
                </a:lnTo>
                <a:close/>
              </a:path>
              <a:path w="3322954" h="10160">
                <a:moveTo>
                  <a:pt x="1601444" y="0"/>
                </a:moveTo>
                <a:lnTo>
                  <a:pt x="1595861" y="0"/>
                </a:lnTo>
                <a:lnTo>
                  <a:pt x="1593627" y="2248"/>
                </a:lnTo>
                <a:lnTo>
                  <a:pt x="1593627" y="7807"/>
                </a:lnTo>
                <a:lnTo>
                  <a:pt x="1595861" y="10056"/>
                </a:lnTo>
                <a:lnTo>
                  <a:pt x="1601444" y="10056"/>
                </a:lnTo>
                <a:lnTo>
                  <a:pt x="1603678" y="7807"/>
                </a:lnTo>
                <a:lnTo>
                  <a:pt x="1603678" y="2248"/>
                </a:lnTo>
                <a:lnTo>
                  <a:pt x="1601444" y="0"/>
                </a:lnTo>
                <a:close/>
              </a:path>
              <a:path w="3322954" h="10160">
                <a:moveTo>
                  <a:pt x="1631597" y="0"/>
                </a:moveTo>
                <a:lnTo>
                  <a:pt x="1626013" y="0"/>
                </a:lnTo>
                <a:lnTo>
                  <a:pt x="1623780" y="2248"/>
                </a:lnTo>
                <a:lnTo>
                  <a:pt x="1623780" y="7807"/>
                </a:lnTo>
                <a:lnTo>
                  <a:pt x="1626013" y="10056"/>
                </a:lnTo>
                <a:lnTo>
                  <a:pt x="1631597" y="10056"/>
                </a:lnTo>
                <a:lnTo>
                  <a:pt x="1633831" y="7807"/>
                </a:lnTo>
                <a:lnTo>
                  <a:pt x="1633831" y="2248"/>
                </a:lnTo>
                <a:lnTo>
                  <a:pt x="1631597" y="0"/>
                </a:lnTo>
                <a:close/>
              </a:path>
              <a:path w="3322954" h="10160">
                <a:moveTo>
                  <a:pt x="1661750" y="0"/>
                </a:moveTo>
                <a:lnTo>
                  <a:pt x="1656166" y="0"/>
                </a:lnTo>
                <a:lnTo>
                  <a:pt x="1653932" y="2248"/>
                </a:lnTo>
                <a:lnTo>
                  <a:pt x="1653932" y="7807"/>
                </a:lnTo>
                <a:lnTo>
                  <a:pt x="1656166" y="10056"/>
                </a:lnTo>
                <a:lnTo>
                  <a:pt x="1661750" y="10056"/>
                </a:lnTo>
                <a:lnTo>
                  <a:pt x="1663983" y="7807"/>
                </a:lnTo>
                <a:lnTo>
                  <a:pt x="1663983" y="2248"/>
                </a:lnTo>
                <a:lnTo>
                  <a:pt x="1661750" y="0"/>
                </a:lnTo>
                <a:close/>
              </a:path>
              <a:path w="3322954" h="10160">
                <a:moveTo>
                  <a:pt x="1691903" y="0"/>
                </a:moveTo>
                <a:lnTo>
                  <a:pt x="1686319" y="0"/>
                </a:lnTo>
                <a:lnTo>
                  <a:pt x="1684085" y="2248"/>
                </a:lnTo>
                <a:lnTo>
                  <a:pt x="1684085" y="7807"/>
                </a:lnTo>
                <a:lnTo>
                  <a:pt x="1686319" y="10056"/>
                </a:lnTo>
                <a:lnTo>
                  <a:pt x="1691903" y="10056"/>
                </a:lnTo>
                <a:lnTo>
                  <a:pt x="1694136" y="7807"/>
                </a:lnTo>
                <a:lnTo>
                  <a:pt x="1694136" y="2248"/>
                </a:lnTo>
                <a:lnTo>
                  <a:pt x="1691903" y="0"/>
                </a:lnTo>
                <a:close/>
              </a:path>
              <a:path w="3322954" h="10160">
                <a:moveTo>
                  <a:pt x="1722055" y="0"/>
                </a:moveTo>
                <a:lnTo>
                  <a:pt x="1716471" y="0"/>
                </a:lnTo>
                <a:lnTo>
                  <a:pt x="1714238" y="2248"/>
                </a:lnTo>
                <a:lnTo>
                  <a:pt x="1714238" y="7807"/>
                </a:lnTo>
                <a:lnTo>
                  <a:pt x="1716471" y="10056"/>
                </a:lnTo>
                <a:lnTo>
                  <a:pt x="1722055" y="10056"/>
                </a:lnTo>
                <a:lnTo>
                  <a:pt x="1724289" y="7807"/>
                </a:lnTo>
                <a:lnTo>
                  <a:pt x="1724289" y="2248"/>
                </a:lnTo>
                <a:lnTo>
                  <a:pt x="1722055" y="0"/>
                </a:lnTo>
                <a:close/>
              </a:path>
              <a:path w="3322954" h="10160">
                <a:moveTo>
                  <a:pt x="1752208" y="0"/>
                </a:moveTo>
                <a:lnTo>
                  <a:pt x="1746694" y="0"/>
                </a:lnTo>
                <a:lnTo>
                  <a:pt x="1744391" y="2248"/>
                </a:lnTo>
                <a:lnTo>
                  <a:pt x="1744391" y="7807"/>
                </a:lnTo>
                <a:lnTo>
                  <a:pt x="1746694" y="10056"/>
                </a:lnTo>
                <a:lnTo>
                  <a:pt x="1752208" y="10056"/>
                </a:lnTo>
                <a:lnTo>
                  <a:pt x="1754442" y="7807"/>
                </a:lnTo>
                <a:lnTo>
                  <a:pt x="1754442" y="2248"/>
                </a:lnTo>
                <a:lnTo>
                  <a:pt x="1752208" y="0"/>
                </a:lnTo>
                <a:close/>
              </a:path>
              <a:path w="3322954" h="10160">
                <a:moveTo>
                  <a:pt x="1782361" y="0"/>
                </a:moveTo>
                <a:lnTo>
                  <a:pt x="1776847" y="0"/>
                </a:lnTo>
                <a:lnTo>
                  <a:pt x="1774543" y="2248"/>
                </a:lnTo>
                <a:lnTo>
                  <a:pt x="1774543" y="7807"/>
                </a:lnTo>
                <a:lnTo>
                  <a:pt x="1776847" y="10056"/>
                </a:lnTo>
                <a:lnTo>
                  <a:pt x="1782361" y="10056"/>
                </a:lnTo>
                <a:lnTo>
                  <a:pt x="1784664" y="7807"/>
                </a:lnTo>
                <a:lnTo>
                  <a:pt x="1784664" y="2248"/>
                </a:lnTo>
                <a:lnTo>
                  <a:pt x="1782361" y="0"/>
                </a:lnTo>
                <a:close/>
              </a:path>
              <a:path w="3322954" h="10160">
                <a:moveTo>
                  <a:pt x="1812583" y="0"/>
                </a:moveTo>
                <a:lnTo>
                  <a:pt x="1806999" y="0"/>
                </a:lnTo>
                <a:lnTo>
                  <a:pt x="1804766" y="2248"/>
                </a:lnTo>
                <a:lnTo>
                  <a:pt x="1804766" y="7807"/>
                </a:lnTo>
                <a:lnTo>
                  <a:pt x="1806999" y="10056"/>
                </a:lnTo>
                <a:lnTo>
                  <a:pt x="1812583" y="10056"/>
                </a:lnTo>
                <a:lnTo>
                  <a:pt x="1814817" y="7807"/>
                </a:lnTo>
                <a:lnTo>
                  <a:pt x="1814817" y="2248"/>
                </a:lnTo>
                <a:lnTo>
                  <a:pt x="1812583" y="0"/>
                </a:lnTo>
                <a:close/>
              </a:path>
              <a:path w="3322954" h="10160">
                <a:moveTo>
                  <a:pt x="1842736" y="0"/>
                </a:moveTo>
                <a:lnTo>
                  <a:pt x="1837152" y="0"/>
                </a:lnTo>
                <a:lnTo>
                  <a:pt x="1834919" y="2248"/>
                </a:lnTo>
                <a:lnTo>
                  <a:pt x="1834919" y="7807"/>
                </a:lnTo>
                <a:lnTo>
                  <a:pt x="1837152" y="10056"/>
                </a:lnTo>
                <a:lnTo>
                  <a:pt x="1842736" y="10056"/>
                </a:lnTo>
                <a:lnTo>
                  <a:pt x="1844970" y="7807"/>
                </a:lnTo>
                <a:lnTo>
                  <a:pt x="1844970" y="2248"/>
                </a:lnTo>
                <a:lnTo>
                  <a:pt x="1842736" y="0"/>
                </a:lnTo>
                <a:close/>
              </a:path>
              <a:path w="3322954" h="10160">
                <a:moveTo>
                  <a:pt x="1872889" y="0"/>
                </a:moveTo>
                <a:lnTo>
                  <a:pt x="1867305" y="0"/>
                </a:lnTo>
                <a:lnTo>
                  <a:pt x="1865071" y="2248"/>
                </a:lnTo>
                <a:lnTo>
                  <a:pt x="1865071" y="7807"/>
                </a:lnTo>
                <a:lnTo>
                  <a:pt x="1867305" y="10056"/>
                </a:lnTo>
                <a:lnTo>
                  <a:pt x="1872889" y="10056"/>
                </a:lnTo>
                <a:lnTo>
                  <a:pt x="1875122" y="7807"/>
                </a:lnTo>
                <a:lnTo>
                  <a:pt x="1875122" y="2248"/>
                </a:lnTo>
                <a:lnTo>
                  <a:pt x="1872889" y="0"/>
                </a:lnTo>
                <a:close/>
              </a:path>
              <a:path w="3322954" h="10160">
                <a:moveTo>
                  <a:pt x="1903041" y="0"/>
                </a:moveTo>
                <a:lnTo>
                  <a:pt x="1897458" y="0"/>
                </a:lnTo>
                <a:lnTo>
                  <a:pt x="1895224" y="2248"/>
                </a:lnTo>
                <a:lnTo>
                  <a:pt x="1895224" y="7807"/>
                </a:lnTo>
                <a:lnTo>
                  <a:pt x="1897458" y="10056"/>
                </a:lnTo>
                <a:lnTo>
                  <a:pt x="1903041" y="10056"/>
                </a:lnTo>
                <a:lnTo>
                  <a:pt x="1905275" y="7807"/>
                </a:lnTo>
                <a:lnTo>
                  <a:pt x="1905275" y="2248"/>
                </a:lnTo>
                <a:lnTo>
                  <a:pt x="1903041" y="0"/>
                </a:lnTo>
                <a:close/>
              </a:path>
              <a:path w="3322954" h="10160">
                <a:moveTo>
                  <a:pt x="1933194" y="0"/>
                </a:moveTo>
                <a:lnTo>
                  <a:pt x="1927610" y="0"/>
                </a:lnTo>
                <a:lnTo>
                  <a:pt x="1925377" y="2248"/>
                </a:lnTo>
                <a:lnTo>
                  <a:pt x="1925377" y="7807"/>
                </a:lnTo>
                <a:lnTo>
                  <a:pt x="1927610" y="10056"/>
                </a:lnTo>
                <a:lnTo>
                  <a:pt x="1933194" y="10056"/>
                </a:lnTo>
                <a:lnTo>
                  <a:pt x="1935428" y="7807"/>
                </a:lnTo>
                <a:lnTo>
                  <a:pt x="1935428" y="2248"/>
                </a:lnTo>
                <a:lnTo>
                  <a:pt x="1933194" y="0"/>
                </a:lnTo>
                <a:close/>
              </a:path>
              <a:path w="3322954" h="10160">
                <a:moveTo>
                  <a:pt x="1963347" y="0"/>
                </a:moveTo>
                <a:lnTo>
                  <a:pt x="1957833" y="0"/>
                </a:lnTo>
                <a:lnTo>
                  <a:pt x="1955530" y="2248"/>
                </a:lnTo>
                <a:lnTo>
                  <a:pt x="1955530" y="7807"/>
                </a:lnTo>
                <a:lnTo>
                  <a:pt x="1957833" y="10056"/>
                </a:lnTo>
                <a:lnTo>
                  <a:pt x="1963347" y="10056"/>
                </a:lnTo>
                <a:lnTo>
                  <a:pt x="1965650" y="7807"/>
                </a:lnTo>
                <a:lnTo>
                  <a:pt x="1965650" y="2248"/>
                </a:lnTo>
                <a:lnTo>
                  <a:pt x="1963347" y="0"/>
                </a:lnTo>
                <a:close/>
              </a:path>
              <a:path w="3322954" h="10160">
                <a:moveTo>
                  <a:pt x="1993500" y="0"/>
                </a:moveTo>
                <a:lnTo>
                  <a:pt x="1987986" y="0"/>
                </a:lnTo>
                <a:lnTo>
                  <a:pt x="1985752" y="2248"/>
                </a:lnTo>
                <a:lnTo>
                  <a:pt x="1985752" y="7807"/>
                </a:lnTo>
                <a:lnTo>
                  <a:pt x="1987986" y="10056"/>
                </a:lnTo>
                <a:lnTo>
                  <a:pt x="1993500" y="10056"/>
                </a:lnTo>
                <a:lnTo>
                  <a:pt x="1995803" y="7807"/>
                </a:lnTo>
                <a:lnTo>
                  <a:pt x="1995803" y="2248"/>
                </a:lnTo>
                <a:lnTo>
                  <a:pt x="1993500" y="0"/>
                </a:lnTo>
                <a:close/>
              </a:path>
              <a:path w="3322954" h="10160">
                <a:moveTo>
                  <a:pt x="2023722" y="0"/>
                </a:moveTo>
                <a:lnTo>
                  <a:pt x="2018138" y="0"/>
                </a:lnTo>
                <a:lnTo>
                  <a:pt x="2015905" y="2248"/>
                </a:lnTo>
                <a:lnTo>
                  <a:pt x="2015905" y="7807"/>
                </a:lnTo>
                <a:lnTo>
                  <a:pt x="2018138" y="10056"/>
                </a:lnTo>
                <a:lnTo>
                  <a:pt x="2023722" y="10056"/>
                </a:lnTo>
                <a:lnTo>
                  <a:pt x="2025956" y="7807"/>
                </a:lnTo>
                <a:lnTo>
                  <a:pt x="2025956" y="2248"/>
                </a:lnTo>
                <a:lnTo>
                  <a:pt x="2023722" y="0"/>
                </a:lnTo>
                <a:close/>
              </a:path>
              <a:path w="3322954" h="10160">
                <a:moveTo>
                  <a:pt x="2053875" y="0"/>
                </a:moveTo>
                <a:lnTo>
                  <a:pt x="2048291" y="0"/>
                </a:lnTo>
                <a:lnTo>
                  <a:pt x="2046057" y="2248"/>
                </a:lnTo>
                <a:lnTo>
                  <a:pt x="2046057" y="7807"/>
                </a:lnTo>
                <a:lnTo>
                  <a:pt x="2048291" y="10056"/>
                </a:lnTo>
                <a:lnTo>
                  <a:pt x="2053875" y="10056"/>
                </a:lnTo>
                <a:lnTo>
                  <a:pt x="2056108" y="7807"/>
                </a:lnTo>
                <a:lnTo>
                  <a:pt x="2056108" y="2248"/>
                </a:lnTo>
                <a:lnTo>
                  <a:pt x="2053875" y="0"/>
                </a:lnTo>
                <a:close/>
              </a:path>
              <a:path w="3322954" h="10160">
                <a:moveTo>
                  <a:pt x="2084028" y="0"/>
                </a:moveTo>
                <a:lnTo>
                  <a:pt x="2078444" y="0"/>
                </a:lnTo>
                <a:lnTo>
                  <a:pt x="2076210" y="2248"/>
                </a:lnTo>
                <a:lnTo>
                  <a:pt x="2076210" y="7807"/>
                </a:lnTo>
                <a:lnTo>
                  <a:pt x="2078444" y="10056"/>
                </a:lnTo>
                <a:lnTo>
                  <a:pt x="2084028" y="10056"/>
                </a:lnTo>
                <a:lnTo>
                  <a:pt x="2086261" y="7807"/>
                </a:lnTo>
                <a:lnTo>
                  <a:pt x="2086261" y="2248"/>
                </a:lnTo>
                <a:lnTo>
                  <a:pt x="2084028" y="0"/>
                </a:lnTo>
                <a:close/>
              </a:path>
              <a:path w="3322954" h="10160">
                <a:moveTo>
                  <a:pt x="2114180" y="0"/>
                </a:moveTo>
                <a:lnTo>
                  <a:pt x="2108596" y="0"/>
                </a:lnTo>
                <a:lnTo>
                  <a:pt x="2106363" y="2248"/>
                </a:lnTo>
                <a:lnTo>
                  <a:pt x="2106363" y="7807"/>
                </a:lnTo>
                <a:lnTo>
                  <a:pt x="2108596" y="10056"/>
                </a:lnTo>
                <a:lnTo>
                  <a:pt x="2114180" y="10056"/>
                </a:lnTo>
                <a:lnTo>
                  <a:pt x="2116414" y="7807"/>
                </a:lnTo>
                <a:lnTo>
                  <a:pt x="2116414" y="2248"/>
                </a:lnTo>
                <a:lnTo>
                  <a:pt x="2114180" y="0"/>
                </a:lnTo>
                <a:close/>
              </a:path>
              <a:path w="3322954" h="10160">
                <a:moveTo>
                  <a:pt x="2144333" y="0"/>
                </a:moveTo>
                <a:lnTo>
                  <a:pt x="2138749" y="0"/>
                </a:lnTo>
                <a:lnTo>
                  <a:pt x="2136516" y="2248"/>
                </a:lnTo>
                <a:lnTo>
                  <a:pt x="2136516" y="7807"/>
                </a:lnTo>
                <a:lnTo>
                  <a:pt x="2138749" y="10056"/>
                </a:lnTo>
                <a:lnTo>
                  <a:pt x="2144333" y="10056"/>
                </a:lnTo>
                <a:lnTo>
                  <a:pt x="2146567" y="7807"/>
                </a:lnTo>
                <a:lnTo>
                  <a:pt x="2146567" y="2248"/>
                </a:lnTo>
                <a:lnTo>
                  <a:pt x="2144333" y="0"/>
                </a:lnTo>
                <a:close/>
              </a:path>
              <a:path w="3322954" h="10160">
                <a:moveTo>
                  <a:pt x="2174486" y="0"/>
                </a:moveTo>
                <a:lnTo>
                  <a:pt x="2168972" y="0"/>
                </a:lnTo>
                <a:lnTo>
                  <a:pt x="2166668" y="2248"/>
                </a:lnTo>
                <a:lnTo>
                  <a:pt x="2166668" y="7807"/>
                </a:lnTo>
                <a:lnTo>
                  <a:pt x="2168972" y="10056"/>
                </a:lnTo>
                <a:lnTo>
                  <a:pt x="2174486" y="10056"/>
                </a:lnTo>
                <a:lnTo>
                  <a:pt x="2176789" y="7807"/>
                </a:lnTo>
                <a:lnTo>
                  <a:pt x="2176789" y="2248"/>
                </a:lnTo>
                <a:lnTo>
                  <a:pt x="2174486" y="0"/>
                </a:lnTo>
                <a:close/>
              </a:path>
              <a:path w="3322954" h="10160">
                <a:moveTo>
                  <a:pt x="2204639" y="0"/>
                </a:moveTo>
                <a:lnTo>
                  <a:pt x="2199124" y="0"/>
                </a:lnTo>
                <a:lnTo>
                  <a:pt x="2196891" y="2248"/>
                </a:lnTo>
                <a:lnTo>
                  <a:pt x="2196891" y="7807"/>
                </a:lnTo>
                <a:lnTo>
                  <a:pt x="2199124" y="10056"/>
                </a:lnTo>
                <a:lnTo>
                  <a:pt x="2204639" y="10056"/>
                </a:lnTo>
                <a:lnTo>
                  <a:pt x="2206942" y="7807"/>
                </a:lnTo>
                <a:lnTo>
                  <a:pt x="2206942" y="2248"/>
                </a:lnTo>
                <a:lnTo>
                  <a:pt x="2204639" y="0"/>
                </a:lnTo>
                <a:close/>
              </a:path>
              <a:path w="3322954" h="10160">
                <a:moveTo>
                  <a:pt x="2234861" y="0"/>
                </a:moveTo>
                <a:lnTo>
                  <a:pt x="2229277" y="0"/>
                </a:lnTo>
                <a:lnTo>
                  <a:pt x="2227044" y="2248"/>
                </a:lnTo>
                <a:lnTo>
                  <a:pt x="2227044" y="7807"/>
                </a:lnTo>
                <a:lnTo>
                  <a:pt x="2229277" y="10056"/>
                </a:lnTo>
                <a:lnTo>
                  <a:pt x="2234861" y="10056"/>
                </a:lnTo>
                <a:lnTo>
                  <a:pt x="2237095" y="7807"/>
                </a:lnTo>
                <a:lnTo>
                  <a:pt x="2237095" y="2248"/>
                </a:lnTo>
                <a:lnTo>
                  <a:pt x="2234861" y="0"/>
                </a:lnTo>
                <a:close/>
              </a:path>
              <a:path w="3322954" h="10160">
                <a:moveTo>
                  <a:pt x="2265014" y="0"/>
                </a:moveTo>
                <a:lnTo>
                  <a:pt x="2259430" y="0"/>
                </a:lnTo>
                <a:lnTo>
                  <a:pt x="2257196" y="2248"/>
                </a:lnTo>
                <a:lnTo>
                  <a:pt x="2257196" y="7807"/>
                </a:lnTo>
                <a:lnTo>
                  <a:pt x="2259430" y="10056"/>
                </a:lnTo>
                <a:lnTo>
                  <a:pt x="2265014" y="10056"/>
                </a:lnTo>
                <a:lnTo>
                  <a:pt x="2267247" y="7807"/>
                </a:lnTo>
                <a:lnTo>
                  <a:pt x="2267247" y="2248"/>
                </a:lnTo>
                <a:lnTo>
                  <a:pt x="2265014" y="0"/>
                </a:lnTo>
                <a:close/>
              </a:path>
              <a:path w="3322954" h="10160">
                <a:moveTo>
                  <a:pt x="2295166" y="0"/>
                </a:moveTo>
                <a:lnTo>
                  <a:pt x="2289583" y="0"/>
                </a:lnTo>
                <a:lnTo>
                  <a:pt x="2287349" y="2248"/>
                </a:lnTo>
                <a:lnTo>
                  <a:pt x="2287349" y="7807"/>
                </a:lnTo>
                <a:lnTo>
                  <a:pt x="2289583" y="10056"/>
                </a:lnTo>
                <a:lnTo>
                  <a:pt x="2295166" y="10056"/>
                </a:lnTo>
                <a:lnTo>
                  <a:pt x="2297400" y="7807"/>
                </a:lnTo>
                <a:lnTo>
                  <a:pt x="2297400" y="2248"/>
                </a:lnTo>
                <a:lnTo>
                  <a:pt x="2295166" y="0"/>
                </a:lnTo>
                <a:close/>
              </a:path>
              <a:path w="3322954" h="10160">
                <a:moveTo>
                  <a:pt x="2325319" y="0"/>
                </a:moveTo>
                <a:lnTo>
                  <a:pt x="2319735" y="0"/>
                </a:lnTo>
                <a:lnTo>
                  <a:pt x="2317502" y="2248"/>
                </a:lnTo>
                <a:lnTo>
                  <a:pt x="2317502" y="7807"/>
                </a:lnTo>
                <a:lnTo>
                  <a:pt x="2319735" y="10056"/>
                </a:lnTo>
                <a:lnTo>
                  <a:pt x="2325319" y="10056"/>
                </a:lnTo>
                <a:lnTo>
                  <a:pt x="2327553" y="7807"/>
                </a:lnTo>
                <a:lnTo>
                  <a:pt x="2327553" y="2248"/>
                </a:lnTo>
                <a:lnTo>
                  <a:pt x="2325319" y="0"/>
                </a:lnTo>
                <a:close/>
              </a:path>
              <a:path w="3322954" h="10160">
                <a:moveTo>
                  <a:pt x="2355472" y="0"/>
                </a:moveTo>
                <a:lnTo>
                  <a:pt x="2349888" y="0"/>
                </a:lnTo>
                <a:lnTo>
                  <a:pt x="2347655" y="2248"/>
                </a:lnTo>
                <a:lnTo>
                  <a:pt x="2347655" y="7807"/>
                </a:lnTo>
                <a:lnTo>
                  <a:pt x="2349888" y="10056"/>
                </a:lnTo>
                <a:lnTo>
                  <a:pt x="2355472" y="10056"/>
                </a:lnTo>
                <a:lnTo>
                  <a:pt x="2357705" y="7807"/>
                </a:lnTo>
                <a:lnTo>
                  <a:pt x="2357705" y="2248"/>
                </a:lnTo>
                <a:lnTo>
                  <a:pt x="2355472" y="0"/>
                </a:lnTo>
                <a:close/>
              </a:path>
              <a:path w="3322954" h="10160">
                <a:moveTo>
                  <a:pt x="2385625" y="0"/>
                </a:moveTo>
                <a:lnTo>
                  <a:pt x="2380111" y="0"/>
                </a:lnTo>
                <a:lnTo>
                  <a:pt x="2377807" y="2248"/>
                </a:lnTo>
                <a:lnTo>
                  <a:pt x="2377807" y="7807"/>
                </a:lnTo>
                <a:lnTo>
                  <a:pt x="2380111" y="10056"/>
                </a:lnTo>
                <a:lnTo>
                  <a:pt x="2385625" y="10056"/>
                </a:lnTo>
                <a:lnTo>
                  <a:pt x="2387928" y="7807"/>
                </a:lnTo>
                <a:lnTo>
                  <a:pt x="2387928" y="2248"/>
                </a:lnTo>
                <a:lnTo>
                  <a:pt x="2385625" y="0"/>
                </a:lnTo>
                <a:close/>
              </a:path>
              <a:path w="3322954" h="10160">
                <a:moveTo>
                  <a:pt x="2415777" y="0"/>
                </a:moveTo>
                <a:lnTo>
                  <a:pt x="2410263" y="0"/>
                </a:lnTo>
                <a:lnTo>
                  <a:pt x="2408030" y="2248"/>
                </a:lnTo>
                <a:lnTo>
                  <a:pt x="2408030" y="7807"/>
                </a:lnTo>
                <a:lnTo>
                  <a:pt x="2410263" y="10056"/>
                </a:lnTo>
                <a:lnTo>
                  <a:pt x="2415777" y="10056"/>
                </a:lnTo>
                <a:lnTo>
                  <a:pt x="2418081" y="7807"/>
                </a:lnTo>
                <a:lnTo>
                  <a:pt x="2418081" y="2248"/>
                </a:lnTo>
                <a:lnTo>
                  <a:pt x="2415777" y="0"/>
                </a:lnTo>
                <a:close/>
              </a:path>
              <a:path w="3322954" h="10160">
                <a:moveTo>
                  <a:pt x="2446000" y="0"/>
                </a:moveTo>
                <a:lnTo>
                  <a:pt x="2440416" y="0"/>
                </a:lnTo>
                <a:lnTo>
                  <a:pt x="2438183" y="2248"/>
                </a:lnTo>
                <a:lnTo>
                  <a:pt x="2438183" y="7807"/>
                </a:lnTo>
                <a:lnTo>
                  <a:pt x="2440416" y="10056"/>
                </a:lnTo>
                <a:lnTo>
                  <a:pt x="2446000" y="10056"/>
                </a:lnTo>
                <a:lnTo>
                  <a:pt x="2448233" y="7807"/>
                </a:lnTo>
                <a:lnTo>
                  <a:pt x="2448233" y="2248"/>
                </a:lnTo>
                <a:lnTo>
                  <a:pt x="2446000" y="0"/>
                </a:lnTo>
                <a:close/>
              </a:path>
              <a:path w="3322954" h="10160">
                <a:moveTo>
                  <a:pt x="2476153" y="0"/>
                </a:moveTo>
                <a:lnTo>
                  <a:pt x="2470569" y="0"/>
                </a:lnTo>
                <a:lnTo>
                  <a:pt x="2468335" y="2248"/>
                </a:lnTo>
                <a:lnTo>
                  <a:pt x="2468335" y="7807"/>
                </a:lnTo>
                <a:lnTo>
                  <a:pt x="2470569" y="10056"/>
                </a:lnTo>
                <a:lnTo>
                  <a:pt x="2476153" y="10056"/>
                </a:lnTo>
                <a:lnTo>
                  <a:pt x="2478386" y="7807"/>
                </a:lnTo>
                <a:lnTo>
                  <a:pt x="2478386" y="2248"/>
                </a:lnTo>
                <a:lnTo>
                  <a:pt x="2476153" y="0"/>
                </a:lnTo>
                <a:close/>
              </a:path>
              <a:path w="3322954" h="10160">
                <a:moveTo>
                  <a:pt x="2506305" y="0"/>
                </a:moveTo>
                <a:lnTo>
                  <a:pt x="2500722" y="0"/>
                </a:lnTo>
                <a:lnTo>
                  <a:pt x="2498488" y="2248"/>
                </a:lnTo>
                <a:lnTo>
                  <a:pt x="2498488" y="7807"/>
                </a:lnTo>
                <a:lnTo>
                  <a:pt x="2500722" y="10056"/>
                </a:lnTo>
                <a:lnTo>
                  <a:pt x="2506305" y="10056"/>
                </a:lnTo>
                <a:lnTo>
                  <a:pt x="2508539" y="7807"/>
                </a:lnTo>
                <a:lnTo>
                  <a:pt x="2508539" y="2248"/>
                </a:lnTo>
                <a:lnTo>
                  <a:pt x="2506305" y="0"/>
                </a:lnTo>
                <a:close/>
              </a:path>
              <a:path w="3322954" h="10160">
                <a:moveTo>
                  <a:pt x="2536458" y="0"/>
                </a:moveTo>
                <a:lnTo>
                  <a:pt x="2530874" y="0"/>
                </a:lnTo>
                <a:lnTo>
                  <a:pt x="2528641" y="2248"/>
                </a:lnTo>
                <a:lnTo>
                  <a:pt x="2528641" y="7807"/>
                </a:lnTo>
                <a:lnTo>
                  <a:pt x="2530874" y="10056"/>
                </a:lnTo>
                <a:lnTo>
                  <a:pt x="2536458" y="10056"/>
                </a:lnTo>
                <a:lnTo>
                  <a:pt x="2538692" y="7807"/>
                </a:lnTo>
                <a:lnTo>
                  <a:pt x="2538692" y="2248"/>
                </a:lnTo>
                <a:lnTo>
                  <a:pt x="2536458" y="0"/>
                </a:lnTo>
                <a:close/>
              </a:path>
              <a:path w="3322954" h="10160">
                <a:moveTo>
                  <a:pt x="2566611" y="0"/>
                </a:moveTo>
                <a:lnTo>
                  <a:pt x="2561027" y="0"/>
                </a:lnTo>
                <a:lnTo>
                  <a:pt x="2558793" y="2248"/>
                </a:lnTo>
                <a:lnTo>
                  <a:pt x="2558793" y="7807"/>
                </a:lnTo>
                <a:lnTo>
                  <a:pt x="2561027" y="10056"/>
                </a:lnTo>
                <a:lnTo>
                  <a:pt x="2566611" y="10056"/>
                </a:lnTo>
                <a:lnTo>
                  <a:pt x="2568844" y="7807"/>
                </a:lnTo>
                <a:lnTo>
                  <a:pt x="2568844" y="2248"/>
                </a:lnTo>
                <a:lnTo>
                  <a:pt x="2566611" y="0"/>
                </a:lnTo>
                <a:close/>
              </a:path>
              <a:path w="3322954" h="10160">
                <a:moveTo>
                  <a:pt x="2596764" y="0"/>
                </a:moveTo>
                <a:lnTo>
                  <a:pt x="2591250" y="0"/>
                </a:lnTo>
                <a:lnTo>
                  <a:pt x="2588946" y="2248"/>
                </a:lnTo>
                <a:lnTo>
                  <a:pt x="2588946" y="7807"/>
                </a:lnTo>
                <a:lnTo>
                  <a:pt x="2591250" y="10056"/>
                </a:lnTo>
                <a:lnTo>
                  <a:pt x="2596764" y="10056"/>
                </a:lnTo>
                <a:lnTo>
                  <a:pt x="2599067" y="7807"/>
                </a:lnTo>
                <a:lnTo>
                  <a:pt x="2599067" y="2248"/>
                </a:lnTo>
                <a:lnTo>
                  <a:pt x="2596764" y="0"/>
                </a:lnTo>
                <a:close/>
              </a:path>
              <a:path w="3322954" h="10160">
                <a:moveTo>
                  <a:pt x="2626916" y="0"/>
                </a:moveTo>
                <a:lnTo>
                  <a:pt x="2621402" y="0"/>
                </a:lnTo>
                <a:lnTo>
                  <a:pt x="2619169" y="2248"/>
                </a:lnTo>
                <a:lnTo>
                  <a:pt x="2619169" y="7807"/>
                </a:lnTo>
                <a:lnTo>
                  <a:pt x="2621402" y="10056"/>
                </a:lnTo>
                <a:lnTo>
                  <a:pt x="2626916" y="10056"/>
                </a:lnTo>
                <a:lnTo>
                  <a:pt x="2629220" y="7807"/>
                </a:lnTo>
                <a:lnTo>
                  <a:pt x="2629220" y="2248"/>
                </a:lnTo>
                <a:lnTo>
                  <a:pt x="2626916" y="0"/>
                </a:lnTo>
                <a:close/>
              </a:path>
              <a:path w="3322954" h="10160">
                <a:moveTo>
                  <a:pt x="2657139" y="0"/>
                </a:moveTo>
                <a:lnTo>
                  <a:pt x="2651555" y="0"/>
                </a:lnTo>
                <a:lnTo>
                  <a:pt x="2649321" y="2248"/>
                </a:lnTo>
                <a:lnTo>
                  <a:pt x="2649321" y="7807"/>
                </a:lnTo>
                <a:lnTo>
                  <a:pt x="2651555" y="10056"/>
                </a:lnTo>
                <a:lnTo>
                  <a:pt x="2657139" y="10056"/>
                </a:lnTo>
                <a:lnTo>
                  <a:pt x="2659372" y="7807"/>
                </a:lnTo>
                <a:lnTo>
                  <a:pt x="2659372" y="2248"/>
                </a:lnTo>
                <a:lnTo>
                  <a:pt x="2657139" y="0"/>
                </a:lnTo>
                <a:close/>
              </a:path>
              <a:path w="3322954" h="10160">
                <a:moveTo>
                  <a:pt x="2687292" y="0"/>
                </a:moveTo>
                <a:lnTo>
                  <a:pt x="2681708" y="0"/>
                </a:lnTo>
                <a:lnTo>
                  <a:pt x="2679474" y="2248"/>
                </a:lnTo>
                <a:lnTo>
                  <a:pt x="2679474" y="7807"/>
                </a:lnTo>
                <a:lnTo>
                  <a:pt x="2681708" y="10056"/>
                </a:lnTo>
                <a:lnTo>
                  <a:pt x="2687292" y="10056"/>
                </a:lnTo>
                <a:lnTo>
                  <a:pt x="2689525" y="7807"/>
                </a:lnTo>
                <a:lnTo>
                  <a:pt x="2689525" y="2248"/>
                </a:lnTo>
                <a:lnTo>
                  <a:pt x="2687292" y="0"/>
                </a:lnTo>
                <a:close/>
              </a:path>
              <a:path w="3322954" h="10160">
                <a:moveTo>
                  <a:pt x="2717444" y="0"/>
                </a:moveTo>
                <a:lnTo>
                  <a:pt x="2711860" y="0"/>
                </a:lnTo>
                <a:lnTo>
                  <a:pt x="2709627" y="2248"/>
                </a:lnTo>
                <a:lnTo>
                  <a:pt x="2709627" y="7807"/>
                </a:lnTo>
                <a:lnTo>
                  <a:pt x="2711860" y="10056"/>
                </a:lnTo>
                <a:lnTo>
                  <a:pt x="2717444" y="10056"/>
                </a:lnTo>
                <a:lnTo>
                  <a:pt x="2719678" y="7807"/>
                </a:lnTo>
                <a:lnTo>
                  <a:pt x="2719678" y="2248"/>
                </a:lnTo>
                <a:lnTo>
                  <a:pt x="2717444" y="0"/>
                </a:lnTo>
                <a:close/>
              </a:path>
              <a:path w="3322954" h="10160">
                <a:moveTo>
                  <a:pt x="2747597" y="0"/>
                </a:moveTo>
                <a:lnTo>
                  <a:pt x="2742013" y="0"/>
                </a:lnTo>
                <a:lnTo>
                  <a:pt x="2739780" y="2248"/>
                </a:lnTo>
                <a:lnTo>
                  <a:pt x="2739780" y="7807"/>
                </a:lnTo>
                <a:lnTo>
                  <a:pt x="2742013" y="10056"/>
                </a:lnTo>
                <a:lnTo>
                  <a:pt x="2747597" y="10056"/>
                </a:lnTo>
                <a:lnTo>
                  <a:pt x="2749831" y="7807"/>
                </a:lnTo>
                <a:lnTo>
                  <a:pt x="2749831" y="2248"/>
                </a:lnTo>
                <a:lnTo>
                  <a:pt x="2747597" y="0"/>
                </a:lnTo>
                <a:close/>
              </a:path>
              <a:path w="3322954" h="10160">
                <a:moveTo>
                  <a:pt x="2777750" y="0"/>
                </a:moveTo>
                <a:lnTo>
                  <a:pt x="2772236" y="0"/>
                </a:lnTo>
                <a:lnTo>
                  <a:pt x="2769932" y="2248"/>
                </a:lnTo>
                <a:lnTo>
                  <a:pt x="2769932" y="7807"/>
                </a:lnTo>
                <a:lnTo>
                  <a:pt x="2772236" y="10056"/>
                </a:lnTo>
                <a:lnTo>
                  <a:pt x="2777750" y="10056"/>
                </a:lnTo>
                <a:lnTo>
                  <a:pt x="2779983" y="7807"/>
                </a:lnTo>
                <a:lnTo>
                  <a:pt x="2779983" y="2248"/>
                </a:lnTo>
                <a:lnTo>
                  <a:pt x="2777750" y="0"/>
                </a:lnTo>
                <a:close/>
              </a:path>
              <a:path w="3322954" h="10160">
                <a:moveTo>
                  <a:pt x="2807902" y="0"/>
                </a:moveTo>
                <a:lnTo>
                  <a:pt x="2802388" y="0"/>
                </a:lnTo>
                <a:lnTo>
                  <a:pt x="2800085" y="2248"/>
                </a:lnTo>
                <a:lnTo>
                  <a:pt x="2800085" y="7807"/>
                </a:lnTo>
                <a:lnTo>
                  <a:pt x="2802388" y="10056"/>
                </a:lnTo>
                <a:lnTo>
                  <a:pt x="2807902" y="10056"/>
                </a:lnTo>
                <a:lnTo>
                  <a:pt x="2810206" y="7807"/>
                </a:lnTo>
                <a:lnTo>
                  <a:pt x="2810206" y="2248"/>
                </a:lnTo>
                <a:lnTo>
                  <a:pt x="2807902" y="0"/>
                </a:lnTo>
                <a:close/>
              </a:path>
              <a:path w="3322954" h="10160">
                <a:moveTo>
                  <a:pt x="2838055" y="0"/>
                </a:moveTo>
                <a:lnTo>
                  <a:pt x="2832541" y="0"/>
                </a:lnTo>
                <a:lnTo>
                  <a:pt x="2830308" y="2248"/>
                </a:lnTo>
                <a:lnTo>
                  <a:pt x="2830308" y="7807"/>
                </a:lnTo>
                <a:lnTo>
                  <a:pt x="2832541" y="10056"/>
                </a:lnTo>
                <a:lnTo>
                  <a:pt x="2838055" y="10056"/>
                </a:lnTo>
                <a:lnTo>
                  <a:pt x="2840359" y="7807"/>
                </a:lnTo>
                <a:lnTo>
                  <a:pt x="2840359" y="2248"/>
                </a:lnTo>
                <a:lnTo>
                  <a:pt x="2838055" y="0"/>
                </a:lnTo>
                <a:close/>
              </a:path>
              <a:path w="3322954" h="10160">
                <a:moveTo>
                  <a:pt x="2868278" y="0"/>
                </a:moveTo>
                <a:lnTo>
                  <a:pt x="2862694" y="0"/>
                </a:lnTo>
                <a:lnTo>
                  <a:pt x="2860460" y="2248"/>
                </a:lnTo>
                <a:lnTo>
                  <a:pt x="2860460" y="7807"/>
                </a:lnTo>
                <a:lnTo>
                  <a:pt x="2862694" y="10056"/>
                </a:lnTo>
                <a:lnTo>
                  <a:pt x="2868278" y="10056"/>
                </a:lnTo>
                <a:lnTo>
                  <a:pt x="2870511" y="7807"/>
                </a:lnTo>
                <a:lnTo>
                  <a:pt x="2870511" y="2248"/>
                </a:lnTo>
                <a:lnTo>
                  <a:pt x="2868278" y="0"/>
                </a:lnTo>
                <a:close/>
              </a:path>
              <a:path w="3322954" h="10160">
                <a:moveTo>
                  <a:pt x="2898430" y="0"/>
                </a:moveTo>
                <a:lnTo>
                  <a:pt x="2892847" y="0"/>
                </a:lnTo>
                <a:lnTo>
                  <a:pt x="2890613" y="2248"/>
                </a:lnTo>
                <a:lnTo>
                  <a:pt x="2890613" y="7807"/>
                </a:lnTo>
                <a:lnTo>
                  <a:pt x="2892847" y="10056"/>
                </a:lnTo>
                <a:lnTo>
                  <a:pt x="2898430" y="10056"/>
                </a:lnTo>
                <a:lnTo>
                  <a:pt x="2900664" y="7807"/>
                </a:lnTo>
                <a:lnTo>
                  <a:pt x="2900664" y="2248"/>
                </a:lnTo>
                <a:lnTo>
                  <a:pt x="2898430" y="0"/>
                </a:lnTo>
                <a:close/>
              </a:path>
              <a:path w="3322954" h="10160">
                <a:moveTo>
                  <a:pt x="2928583" y="0"/>
                </a:moveTo>
                <a:lnTo>
                  <a:pt x="2922999" y="0"/>
                </a:lnTo>
                <a:lnTo>
                  <a:pt x="2920766" y="2248"/>
                </a:lnTo>
                <a:lnTo>
                  <a:pt x="2920766" y="7807"/>
                </a:lnTo>
                <a:lnTo>
                  <a:pt x="2922999" y="10056"/>
                </a:lnTo>
                <a:lnTo>
                  <a:pt x="2928583" y="10056"/>
                </a:lnTo>
                <a:lnTo>
                  <a:pt x="2930817" y="7807"/>
                </a:lnTo>
                <a:lnTo>
                  <a:pt x="2930817" y="2248"/>
                </a:lnTo>
                <a:lnTo>
                  <a:pt x="2928583" y="0"/>
                </a:lnTo>
                <a:close/>
              </a:path>
              <a:path w="3322954" h="10160">
                <a:moveTo>
                  <a:pt x="2958736" y="0"/>
                </a:moveTo>
                <a:lnTo>
                  <a:pt x="2953152" y="0"/>
                </a:lnTo>
                <a:lnTo>
                  <a:pt x="2950919" y="2248"/>
                </a:lnTo>
                <a:lnTo>
                  <a:pt x="2950919" y="7807"/>
                </a:lnTo>
                <a:lnTo>
                  <a:pt x="2953152" y="10056"/>
                </a:lnTo>
                <a:lnTo>
                  <a:pt x="2958736" y="10056"/>
                </a:lnTo>
                <a:lnTo>
                  <a:pt x="2960969" y="7807"/>
                </a:lnTo>
                <a:lnTo>
                  <a:pt x="2960969" y="2248"/>
                </a:lnTo>
                <a:lnTo>
                  <a:pt x="2958736" y="0"/>
                </a:lnTo>
                <a:close/>
              </a:path>
              <a:path w="3322954" h="10160">
                <a:moveTo>
                  <a:pt x="2988889" y="0"/>
                </a:moveTo>
                <a:lnTo>
                  <a:pt x="2983375" y="0"/>
                </a:lnTo>
                <a:lnTo>
                  <a:pt x="2981071" y="2248"/>
                </a:lnTo>
                <a:lnTo>
                  <a:pt x="2981071" y="7807"/>
                </a:lnTo>
                <a:lnTo>
                  <a:pt x="2983375" y="10056"/>
                </a:lnTo>
                <a:lnTo>
                  <a:pt x="2988889" y="10056"/>
                </a:lnTo>
                <a:lnTo>
                  <a:pt x="2991122" y="7807"/>
                </a:lnTo>
                <a:lnTo>
                  <a:pt x="2991122" y="2248"/>
                </a:lnTo>
                <a:lnTo>
                  <a:pt x="2988889" y="0"/>
                </a:lnTo>
                <a:close/>
              </a:path>
              <a:path w="3322954" h="10160">
                <a:moveTo>
                  <a:pt x="3019041" y="0"/>
                </a:moveTo>
                <a:lnTo>
                  <a:pt x="3013527" y="0"/>
                </a:lnTo>
                <a:lnTo>
                  <a:pt x="3011224" y="2248"/>
                </a:lnTo>
                <a:lnTo>
                  <a:pt x="3011224" y="7807"/>
                </a:lnTo>
                <a:lnTo>
                  <a:pt x="3013527" y="10056"/>
                </a:lnTo>
                <a:lnTo>
                  <a:pt x="3019041" y="10056"/>
                </a:lnTo>
                <a:lnTo>
                  <a:pt x="3021345" y="7807"/>
                </a:lnTo>
                <a:lnTo>
                  <a:pt x="3021345" y="2248"/>
                </a:lnTo>
                <a:lnTo>
                  <a:pt x="3019041" y="0"/>
                </a:lnTo>
                <a:close/>
              </a:path>
              <a:path w="3322954" h="10160">
                <a:moveTo>
                  <a:pt x="3049264" y="0"/>
                </a:moveTo>
                <a:lnTo>
                  <a:pt x="3043680" y="0"/>
                </a:lnTo>
                <a:lnTo>
                  <a:pt x="3041446" y="2248"/>
                </a:lnTo>
                <a:lnTo>
                  <a:pt x="3041446" y="7807"/>
                </a:lnTo>
                <a:lnTo>
                  <a:pt x="3043680" y="10056"/>
                </a:lnTo>
                <a:lnTo>
                  <a:pt x="3049264" y="10056"/>
                </a:lnTo>
                <a:lnTo>
                  <a:pt x="3051497" y="7807"/>
                </a:lnTo>
                <a:lnTo>
                  <a:pt x="3051497" y="2248"/>
                </a:lnTo>
                <a:lnTo>
                  <a:pt x="3049264" y="0"/>
                </a:lnTo>
                <a:close/>
              </a:path>
              <a:path w="3322954" h="10160">
                <a:moveTo>
                  <a:pt x="3079417" y="0"/>
                </a:moveTo>
                <a:lnTo>
                  <a:pt x="3073833" y="0"/>
                </a:lnTo>
                <a:lnTo>
                  <a:pt x="3071599" y="2248"/>
                </a:lnTo>
                <a:lnTo>
                  <a:pt x="3071599" y="7807"/>
                </a:lnTo>
                <a:lnTo>
                  <a:pt x="3073833" y="10056"/>
                </a:lnTo>
                <a:lnTo>
                  <a:pt x="3079417" y="10056"/>
                </a:lnTo>
                <a:lnTo>
                  <a:pt x="3081650" y="7807"/>
                </a:lnTo>
                <a:lnTo>
                  <a:pt x="3081650" y="2248"/>
                </a:lnTo>
                <a:lnTo>
                  <a:pt x="3079417" y="0"/>
                </a:lnTo>
                <a:close/>
              </a:path>
              <a:path w="3322954" h="10160">
                <a:moveTo>
                  <a:pt x="3109569" y="0"/>
                </a:moveTo>
                <a:lnTo>
                  <a:pt x="3103985" y="0"/>
                </a:lnTo>
                <a:lnTo>
                  <a:pt x="3101752" y="2248"/>
                </a:lnTo>
                <a:lnTo>
                  <a:pt x="3101752" y="7807"/>
                </a:lnTo>
                <a:lnTo>
                  <a:pt x="3103985" y="10056"/>
                </a:lnTo>
                <a:lnTo>
                  <a:pt x="3109569" y="10056"/>
                </a:lnTo>
                <a:lnTo>
                  <a:pt x="3111803" y="7807"/>
                </a:lnTo>
                <a:lnTo>
                  <a:pt x="3111803" y="2248"/>
                </a:lnTo>
                <a:lnTo>
                  <a:pt x="3109569" y="0"/>
                </a:lnTo>
                <a:close/>
              </a:path>
              <a:path w="3322954" h="10160">
                <a:moveTo>
                  <a:pt x="3139722" y="0"/>
                </a:moveTo>
                <a:lnTo>
                  <a:pt x="3134138" y="0"/>
                </a:lnTo>
                <a:lnTo>
                  <a:pt x="3131905" y="2248"/>
                </a:lnTo>
                <a:lnTo>
                  <a:pt x="3131905" y="7807"/>
                </a:lnTo>
                <a:lnTo>
                  <a:pt x="3134138" y="10056"/>
                </a:lnTo>
                <a:lnTo>
                  <a:pt x="3139722" y="10056"/>
                </a:lnTo>
                <a:lnTo>
                  <a:pt x="3141956" y="7807"/>
                </a:lnTo>
                <a:lnTo>
                  <a:pt x="3141956" y="2248"/>
                </a:lnTo>
                <a:lnTo>
                  <a:pt x="3139722" y="0"/>
                </a:lnTo>
                <a:close/>
              </a:path>
              <a:path w="3322954" h="10160">
                <a:moveTo>
                  <a:pt x="3169875" y="0"/>
                </a:moveTo>
                <a:lnTo>
                  <a:pt x="3164291" y="0"/>
                </a:lnTo>
                <a:lnTo>
                  <a:pt x="3162057" y="2248"/>
                </a:lnTo>
                <a:lnTo>
                  <a:pt x="3162057" y="7807"/>
                </a:lnTo>
                <a:lnTo>
                  <a:pt x="3164291" y="10056"/>
                </a:lnTo>
                <a:lnTo>
                  <a:pt x="3169875" y="10056"/>
                </a:lnTo>
                <a:lnTo>
                  <a:pt x="3172108" y="7807"/>
                </a:lnTo>
                <a:lnTo>
                  <a:pt x="3172108" y="2248"/>
                </a:lnTo>
                <a:lnTo>
                  <a:pt x="3169875" y="0"/>
                </a:lnTo>
                <a:close/>
              </a:path>
              <a:path w="3322954" h="10160">
                <a:moveTo>
                  <a:pt x="3200028" y="0"/>
                </a:moveTo>
                <a:lnTo>
                  <a:pt x="3194513" y="0"/>
                </a:lnTo>
                <a:lnTo>
                  <a:pt x="3192210" y="2248"/>
                </a:lnTo>
                <a:lnTo>
                  <a:pt x="3192210" y="7807"/>
                </a:lnTo>
                <a:lnTo>
                  <a:pt x="3194513" y="10056"/>
                </a:lnTo>
                <a:lnTo>
                  <a:pt x="3200028" y="10056"/>
                </a:lnTo>
                <a:lnTo>
                  <a:pt x="3202331" y="7807"/>
                </a:lnTo>
                <a:lnTo>
                  <a:pt x="3202331" y="2248"/>
                </a:lnTo>
                <a:lnTo>
                  <a:pt x="3200028" y="0"/>
                </a:lnTo>
                <a:close/>
              </a:path>
              <a:path w="3322954" h="10160">
                <a:moveTo>
                  <a:pt x="3230180" y="0"/>
                </a:moveTo>
                <a:lnTo>
                  <a:pt x="3224666" y="0"/>
                </a:lnTo>
                <a:lnTo>
                  <a:pt x="3222433" y="2248"/>
                </a:lnTo>
                <a:lnTo>
                  <a:pt x="3222433" y="7807"/>
                </a:lnTo>
                <a:lnTo>
                  <a:pt x="3224666" y="10056"/>
                </a:lnTo>
                <a:lnTo>
                  <a:pt x="3230180" y="10056"/>
                </a:lnTo>
                <a:lnTo>
                  <a:pt x="3232484" y="7807"/>
                </a:lnTo>
                <a:lnTo>
                  <a:pt x="3232484" y="2248"/>
                </a:lnTo>
                <a:lnTo>
                  <a:pt x="3230180" y="0"/>
                </a:lnTo>
                <a:close/>
              </a:path>
              <a:path w="3322954" h="10160">
                <a:moveTo>
                  <a:pt x="3260403" y="0"/>
                </a:moveTo>
                <a:lnTo>
                  <a:pt x="3254819" y="0"/>
                </a:lnTo>
                <a:lnTo>
                  <a:pt x="3252585" y="2248"/>
                </a:lnTo>
                <a:lnTo>
                  <a:pt x="3252585" y="7807"/>
                </a:lnTo>
                <a:lnTo>
                  <a:pt x="3254819" y="10056"/>
                </a:lnTo>
                <a:lnTo>
                  <a:pt x="3260403" y="10056"/>
                </a:lnTo>
                <a:lnTo>
                  <a:pt x="3262636" y="7807"/>
                </a:lnTo>
                <a:lnTo>
                  <a:pt x="3262636" y="2248"/>
                </a:lnTo>
                <a:lnTo>
                  <a:pt x="3260403" y="0"/>
                </a:lnTo>
                <a:close/>
              </a:path>
              <a:path w="3322954" h="10160">
                <a:moveTo>
                  <a:pt x="3290555" y="0"/>
                </a:moveTo>
                <a:lnTo>
                  <a:pt x="3284972" y="0"/>
                </a:lnTo>
                <a:lnTo>
                  <a:pt x="3282738" y="2248"/>
                </a:lnTo>
                <a:lnTo>
                  <a:pt x="3282738" y="7807"/>
                </a:lnTo>
                <a:lnTo>
                  <a:pt x="3284972" y="10056"/>
                </a:lnTo>
                <a:lnTo>
                  <a:pt x="3290555" y="10056"/>
                </a:lnTo>
                <a:lnTo>
                  <a:pt x="3292789" y="7807"/>
                </a:lnTo>
                <a:lnTo>
                  <a:pt x="3292789" y="2248"/>
                </a:lnTo>
                <a:lnTo>
                  <a:pt x="3290555" y="0"/>
                </a:lnTo>
                <a:close/>
              </a:path>
              <a:path w="3322954" h="10160">
                <a:moveTo>
                  <a:pt x="3320708" y="0"/>
                </a:moveTo>
                <a:lnTo>
                  <a:pt x="3315124" y="0"/>
                </a:lnTo>
                <a:lnTo>
                  <a:pt x="3312891" y="2248"/>
                </a:lnTo>
                <a:lnTo>
                  <a:pt x="3312891" y="7807"/>
                </a:lnTo>
                <a:lnTo>
                  <a:pt x="3315124" y="10056"/>
                </a:lnTo>
                <a:lnTo>
                  <a:pt x="3320708" y="10056"/>
                </a:lnTo>
                <a:lnTo>
                  <a:pt x="3322942" y="7807"/>
                </a:lnTo>
                <a:lnTo>
                  <a:pt x="3322942" y="2248"/>
                </a:lnTo>
                <a:lnTo>
                  <a:pt x="3320708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4" name="object 454" descr=""/>
          <p:cNvSpPr txBox="1"/>
          <p:nvPr/>
        </p:nvSpPr>
        <p:spPr>
          <a:xfrm>
            <a:off x="9675975" y="5199547"/>
            <a:ext cx="665480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2455" algn="l"/>
              </a:tabLst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YN</a:t>
            </a:r>
            <a:r>
              <a:rPr dirty="0" sz="600" spc="39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00" spc="-10" b="1">
                <a:solidFill>
                  <a:srgbClr val="171717"/>
                </a:solidFill>
                <a:latin typeface="Arial"/>
                <a:cs typeface="Arial"/>
              </a:rPr>
              <a:t>SCCHN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O</a:t>
            </a:r>
            <a:endParaRPr sz="600">
              <a:latin typeface="Arial"/>
              <a:cs typeface="Arial"/>
            </a:endParaRPr>
          </a:p>
        </p:txBody>
      </p:sp>
      <p:sp>
        <p:nvSpPr>
          <p:cNvPr id="455" name="object 455" descr=""/>
          <p:cNvSpPr txBox="1"/>
          <p:nvPr/>
        </p:nvSpPr>
        <p:spPr>
          <a:xfrm>
            <a:off x="10521089" y="5199547"/>
            <a:ext cx="145415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MN</a:t>
            </a:r>
            <a:endParaRPr sz="600">
              <a:latin typeface="Arial"/>
              <a:cs typeface="Arial"/>
            </a:endParaRPr>
          </a:p>
        </p:txBody>
      </p:sp>
      <p:sp>
        <p:nvSpPr>
          <p:cNvPr id="456" name="object 456" descr=""/>
          <p:cNvSpPr txBox="1"/>
          <p:nvPr/>
        </p:nvSpPr>
        <p:spPr>
          <a:xfrm>
            <a:off x="10816753" y="5199547"/>
            <a:ext cx="140970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ME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457" name="object 457" descr=""/>
          <p:cNvGrpSpPr/>
          <p:nvPr/>
        </p:nvGrpSpPr>
        <p:grpSpPr>
          <a:xfrm>
            <a:off x="7705296" y="3686228"/>
            <a:ext cx="3390265" cy="1522095"/>
            <a:chOff x="7705296" y="3686228"/>
            <a:chExt cx="3390265" cy="1522095"/>
          </a:xfrm>
        </p:grpSpPr>
        <p:sp>
          <p:nvSpPr>
            <p:cNvPr id="458" name="object 458" descr=""/>
            <p:cNvSpPr/>
            <p:nvPr/>
          </p:nvSpPr>
          <p:spPr>
            <a:xfrm>
              <a:off x="7705293" y="3686238"/>
              <a:ext cx="3390265" cy="1522095"/>
            </a:xfrm>
            <a:custGeom>
              <a:avLst/>
              <a:gdLst/>
              <a:ahLst/>
              <a:cxnLst/>
              <a:rect l="l" t="t" r="r" b="b"/>
              <a:pathLst>
                <a:path w="3390265" h="1522095">
                  <a:moveTo>
                    <a:pt x="2894660" y="1476578"/>
                  </a:moveTo>
                  <a:lnTo>
                    <a:pt x="2879585" y="1476578"/>
                  </a:lnTo>
                  <a:lnTo>
                    <a:pt x="2879585" y="1521828"/>
                  </a:lnTo>
                  <a:lnTo>
                    <a:pt x="2894660" y="1521828"/>
                  </a:lnTo>
                  <a:lnTo>
                    <a:pt x="2894660" y="1476578"/>
                  </a:lnTo>
                  <a:close/>
                </a:path>
                <a:path w="3390265" h="1522095">
                  <a:moveTo>
                    <a:pt x="3188652" y="1476578"/>
                  </a:moveTo>
                  <a:lnTo>
                    <a:pt x="3173565" y="1476578"/>
                  </a:lnTo>
                  <a:lnTo>
                    <a:pt x="3173565" y="1521828"/>
                  </a:lnTo>
                  <a:lnTo>
                    <a:pt x="3188652" y="1521828"/>
                  </a:lnTo>
                  <a:lnTo>
                    <a:pt x="3188652" y="1476578"/>
                  </a:lnTo>
                  <a:close/>
                </a:path>
                <a:path w="3390265" h="1522095">
                  <a:moveTo>
                    <a:pt x="3389668" y="1468589"/>
                  </a:moveTo>
                  <a:lnTo>
                    <a:pt x="52768" y="1468589"/>
                  </a:lnTo>
                  <a:lnTo>
                    <a:pt x="52768" y="1190815"/>
                  </a:lnTo>
                  <a:lnTo>
                    <a:pt x="52768" y="1190396"/>
                  </a:lnTo>
                  <a:lnTo>
                    <a:pt x="52768" y="1175727"/>
                  </a:lnTo>
                  <a:lnTo>
                    <a:pt x="45224" y="1175727"/>
                  </a:lnTo>
                  <a:lnTo>
                    <a:pt x="45224" y="1175143"/>
                  </a:lnTo>
                  <a:lnTo>
                    <a:pt x="52768" y="1175143"/>
                  </a:lnTo>
                  <a:lnTo>
                    <a:pt x="52768" y="896950"/>
                  </a:lnTo>
                  <a:lnTo>
                    <a:pt x="45224" y="896950"/>
                  </a:lnTo>
                  <a:lnTo>
                    <a:pt x="45224" y="896670"/>
                  </a:lnTo>
                  <a:lnTo>
                    <a:pt x="52768" y="896670"/>
                  </a:lnTo>
                  <a:lnTo>
                    <a:pt x="52768" y="881697"/>
                  </a:lnTo>
                  <a:lnTo>
                    <a:pt x="52768" y="603504"/>
                  </a:lnTo>
                  <a:lnTo>
                    <a:pt x="45224" y="603504"/>
                  </a:lnTo>
                  <a:lnTo>
                    <a:pt x="45224" y="603364"/>
                  </a:lnTo>
                  <a:lnTo>
                    <a:pt x="52768" y="603364"/>
                  </a:lnTo>
                  <a:lnTo>
                    <a:pt x="52768" y="588289"/>
                  </a:lnTo>
                  <a:lnTo>
                    <a:pt x="45224" y="588289"/>
                  </a:lnTo>
                  <a:lnTo>
                    <a:pt x="52768" y="588251"/>
                  </a:lnTo>
                  <a:lnTo>
                    <a:pt x="52768" y="309219"/>
                  </a:lnTo>
                  <a:lnTo>
                    <a:pt x="52768" y="308787"/>
                  </a:lnTo>
                  <a:lnTo>
                    <a:pt x="52768" y="294144"/>
                  </a:lnTo>
                  <a:lnTo>
                    <a:pt x="45224" y="294144"/>
                  </a:lnTo>
                  <a:lnTo>
                    <a:pt x="45224" y="293535"/>
                  </a:lnTo>
                  <a:lnTo>
                    <a:pt x="52768" y="293535"/>
                  </a:lnTo>
                  <a:lnTo>
                    <a:pt x="52768" y="15328"/>
                  </a:lnTo>
                  <a:lnTo>
                    <a:pt x="45224" y="15328"/>
                  </a:lnTo>
                  <a:lnTo>
                    <a:pt x="45224" y="15074"/>
                  </a:lnTo>
                  <a:lnTo>
                    <a:pt x="52768" y="15074"/>
                  </a:lnTo>
                  <a:lnTo>
                    <a:pt x="52768" y="0"/>
                  </a:lnTo>
                  <a:lnTo>
                    <a:pt x="45224" y="0"/>
                  </a:lnTo>
                  <a:lnTo>
                    <a:pt x="37693" y="88"/>
                  </a:lnTo>
                  <a:lnTo>
                    <a:pt x="0" y="0"/>
                  </a:lnTo>
                  <a:lnTo>
                    <a:pt x="0" y="15074"/>
                  </a:lnTo>
                  <a:lnTo>
                    <a:pt x="37693" y="15074"/>
                  </a:lnTo>
                  <a:lnTo>
                    <a:pt x="37693" y="15328"/>
                  </a:lnTo>
                  <a:lnTo>
                    <a:pt x="37693" y="293535"/>
                  </a:lnTo>
                  <a:lnTo>
                    <a:pt x="37693" y="294144"/>
                  </a:lnTo>
                  <a:lnTo>
                    <a:pt x="0" y="294144"/>
                  </a:lnTo>
                  <a:lnTo>
                    <a:pt x="0" y="309219"/>
                  </a:lnTo>
                  <a:lnTo>
                    <a:pt x="37693" y="309219"/>
                  </a:lnTo>
                  <a:lnTo>
                    <a:pt x="37693" y="588251"/>
                  </a:lnTo>
                  <a:lnTo>
                    <a:pt x="0" y="588289"/>
                  </a:lnTo>
                  <a:lnTo>
                    <a:pt x="0" y="603364"/>
                  </a:lnTo>
                  <a:lnTo>
                    <a:pt x="37693" y="603364"/>
                  </a:lnTo>
                  <a:lnTo>
                    <a:pt x="37693" y="603504"/>
                  </a:lnTo>
                  <a:lnTo>
                    <a:pt x="37693" y="881583"/>
                  </a:lnTo>
                  <a:lnTo>
                    <a:pt x="0" y="881583"/>
                  </a:lnTo>
                  <a:lnTo>
                    <a:pt x="0" y="896670"/>
                  </a:lnTo>
                  <a:lnTo>
                    <a:pt x="37693" y="896670"/>
                  </a:lnTo>
                  <a:lnTo>
                    <a:pt x="37693" y="896950"/>
                  </a:lnTo>
                  <a:lnTo>
                    <a:pt x="37693" y="1175143"/>
                  </a:lnTo>
                  <a:lnTo>
                    <a:pt x="37693" y="1175727"/>
                  </a:lnTo>
                  <a:lnTo>
                    <a:pt x="0" y="1175727"/>
                  </a:lnTo>
                  <a:lnTo>
                    <a:pt x="0" y="1190815"/>
                  </a:lnTo>
                  <a:lnTo>
                    <a:pt x="37693" y="1190815"/>
                  </a:lnTo>
                  <a:lnTo>
                    <a:pt x="37693" y="1468589"/>
                  </a:lnTo>
                  <a:lnTo>
                    <a:pt x="37693" y="1469034"/>
                  </a:lnTo>
                  <a:lnTo>
                    <a:pt x="0" y="1469034"/>
                  </a:lnTo>
                  <a:lnTo>
                    <a:pt x="0" y="1484109"/>
                  </a:lnTo>
                  <a:lnTo>
                    <a:pt x="45224" y="1484109"/>
                  </a:lnTo>
                  <a:lnTo>
                    <a:pt x="45224" y="1483842"/>
                  </a:lnTo>
                  <a:lnTo>
                    <a:pt x="52768" y="1483842"/>
                  </a:lnTo>
                  <a:lnTo>
                    <a:pt x="233680" y="1483842"/>
                  </a:lnTo>
                  <a:lnTo>
                    <a:pt x="233680" y="1521828"/>
                  </a:lnTo>
                  <a:lnTo>
                    <a:pt x="248754" y="1521828"/>
                  </a:lnTo>
                  <a:lnTo>
                    <a:pt x="248754" y="1484109"/>
                  </a:lnTo>
                  <a:lnTo>
                    <a:pt x="527672" y="1484109"/>
                  </a:lnTo>
                  <a:lnTo>
                    <a:pt x="527672" y="1521828"/>
                  </a:lnTo>
                  <a:lnTo>
                    <a:pt x="542747" y="1521828"/>
                  </a:lnTo>
                  <a:lnTo>
                    <a:pt x="542747" y="1484109"/>
                  </a:lnTo>
                  <a:lnTo>
                    <a:pt x="821664" y="1484109"/>
                  </a:lnTo>
                  <a:lnTo>
                    <a:pt x="821664" y="1521828"/>
                  </a:lnTo>
                  <a:lnTo>
                    <a:pt x="836739" y="1521828"/>
                  </a:lnTo>
                  <a:lnTo>
                    <a:pt x="836739" y="1484109"/>
                  </a:lnTo>
                  <a:lnTo>
                    <a:pt x="1115644" y="1484109"/>
                  </a:lnTo>
                  <a:lnTo>
                    <a:pt x="1115644" y="1521828"/>
                  </a:lnTo>
                  <a:lnTo>
                    <a:pt x="1130719" y="1521828"/>
                  </a:lnTo>
                  <a:lnTo>
                    <a:pt x="1130719" y="1484109"/>
                  </a:lnTo>
                  <a:lnTo>
                    <a:pt x="1409636" y="1484109"/>
                  </a:lnTo>
                  <a:lnTo>
                    <a:pt x="1409636" y="1521828"/>
                  </a:lnTo>
                  <a:lnTo>
                    <a:pt x="1424711" y="1521828"/>
                  </a:lnTo>
                  <a:lnTo>
                    <a:pt x="1424711" y="1484109"/>
                  </a:lnTo>
                  <a:lnTo>
                    <a:pt x="1703628" y="1484109"/>
                  </a:lnTo>
                  <a:lnTo>
                    <a:pt x="1703628" y="1521828"/>
                  </a:lnTo>
                  <a:lnTo>
                    <a:pt x="1718703" y="1521828"/>
                  </a:lnTo>
                  <a:lnTo>
                    <a:pt x="1718703" y="1484109"/>
                  </a:lnTo>
                  <a:lnTo>
                    <a:pt x="1997608" y="1484109"/>
                  </a:lnTo>
                  <a:lnTo>
                    <a:pt x="1997608" y="1521828"/>
                  </a:lnTo>
                  <a:lnTo>
                    <a:pt x="2012696" y="1521828"/>
                  </a:lnTo>
                  <a:lnTo>
                    <a:pt x="2012696" y="1484109"/>
                  </a:lnTo>
                  <a:lnTo>
                    <a:pt x="2291600" y="1484109"/>
                  </a:lnTo>
                  <a:lnTo>
                    <a:pt x="2291600" y="1521828"/>
                  </a:lnTo>
                  <a:lnTo>
                    <a:pt x="2306675" y="1521828"/>
                  </a:lnTo>
                  <a:lnTo>
                    <a:pt x="2306675" y="1484109"/>
                  </a:lnTo>
                  <a:lnTo>
                    <a:pt x="2585593" y="1484109"/>
                  </a:lnTo>
                  <a:lnTo>
                    <a:pt x="2585593" y="1521828"/>
                  </a:lnTo>
                  <a:lnTo>
                    <a:pt x="2600668" y="1521828"/>
                  </a:lnTo>
                  <a:lnTo>
                    <a:pt x="2600668" y="1476578"/>
                  </a:lnTo>
                  <a:lnTo>
                    <a:pt x="2585593" y="1476578"/>
                  </a:lnTo>
                  <a:lnTo>
                    <a:pt x="2306675" y="1476578"/>
                  </a:lnTo>
                  <a:lnTo>
                    <a:pt x="233680" y="1476578"/>
                  </a:lnTo>
                  <a:lnTo>
                    <a:pt x="233680" y="1476222"/>
                  </a:lnTo>
                  <a:lnTo>
                    <a:pt x="3389668" y="1476222"/>
                  </a:lnTo>
                  <a:lnTo>
                    <a:pt x="3389668" y="1468589"/>
                  </a:lnTo>
                  <a:close/>
                </a:path>
              </a:pathLst>
            </a:custGeom>
            <a:solidFill>
              <a:srgbClr val="17171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9" name="object 45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811911" y="4618939"/>
              <a:ext cx="148157" cy="74583"/>
            </a:xfrm>
            <a:prstGeom prst="rect">
              <a:avLst/>
            </a:prstGeom>
          </p:spPr>
        </p:pic>
        <p:pic>
          <p:nvPicPr>
            <p:cNvPr id="460" name="object 46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05968" y="5021180"/>
              <a:ext cx="788996" cy="166765"/>
            </a:xfrm>
            <a:prstGeom prst="rect">
              <a:avLst/>
            </a:prstGeom>
          </p:spPr>
        </p:pic>
        <p:pic>
          <p:nvPicPr>
            <p:cNvPr id="461" name="object 46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61328" y="4132890"/>
              <a:ext cx="50160" cy="50280"/>
            </a:xfrm>
            <a:prstGeom prst="rect">
              <a:avLst/>
            </a:prstGeom>
          </p:spPr>
        </p:pic>
        <p:sp>
          <p:nvSpPr>
            <p:cNvPr id="462" name="object 462" descr=""/>
            <p:cNvSpPr/>
            <p:nvPr/>
          </p:nvSpPr>
          <p:spPr>
            <a:xfrm>
              <a:off x="10548028" y="4591285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0" y="40224"/>
                  </a:lnTo>
                  <a:lnTo>
                    <a:pt x="40203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D67A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" name="object 463" descr=""/>
            <p:cNvSpPr/>
            <p:nvPr/>
          </p:nvSpPr>
          <p:spPr>
            <a:xfrm>
              <a:off x="10543002" y="458625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54" y="0"/>
                  </a:moveTo>
                  <a:lnTo>
                    <a:pt x="0" y="0"/>
                  </a:lnTo>
                  <a:lnTo>
                    <a:pt x="0" y="50280"/>
                  </a:lnTo>
                  <a:lnTo>
                    <a:pt x="50254" y="50280"/>
                  </a:lnTo>
                  <a:lnTo>
                    <a:pt x="50254" y="45252"/>
                  </a:lnTo>
                  <a:lnTo>
                    <a:pt x="10050" y="45252"/>
                  </a:lnTo>
                  <a:lnTo>
                    <a:pt x="5025" y="40224"/>
                  </a:lnTo>
                  <a:lnTo>
                    <a:pt x="10050" y="40224"/>
                  </a:lnTo>
                  <a:lnTo>
                    <a:pt x="10050" y="10056"/>
                  </a:lnTo>
                  <a:lnTo>
                    <a:pt x="5025" y="10056"/>
                  </a:lnTo>
                  <a:lnTo>
                    <a:pt x="10050" y="5028"/>
                  </a:lnTo>
                  <a:lnTo>
                    <a:pt x="50254" y="5028"/>
                  </a:lnTo>
                  <a:lnTo>
                    <a:pt x="50254" y="0"/>
                  </a:lnTo>
                  <a:close/>
                </a:path>
                <a:path w="50800" h="50800">
                  <a:moveTo>
                    <a:pt x="10050" y="40224"/>
                  </a:moveTo>
                  <a:lnTo>
                    <a:pt x="5025" y="40224"/>
                  </a:lnTo>
                  <a:lnTo>
                    <a:pt x="10050" y="45252"/>
                  </a:lnTo>
                  <a:lnTo>
                    <a:pt x="10050" y="40224"/>
                  </a:lnTo>
                  <a:close/>
                </a:path>
                <a:path w="50800" h="50800">
                  <a:moveTo>
                    <a:pt x="40203" y="40224"/>
                  </a:moveTo>
                  <a:lnTo>
                    <a:pt x="10050" y="40224"/>
                  </a:lnTo>
                  <a:lnTo>
                    <a:pt x="10050" y="45252"/>
                  </a:lnTo>
                  <a:lnTo>
                    <a:pt x="40203" y="45252"/>
                  </a:lnTo>
                  <a:lnTo>
                    <a:pt x="40203" y="40224"/>
                  </a:lnTo>
                  <a:close/>
                </a:path>
                <a:path w="50800" h="50800">
                  <a:moveTo>
                    <a:pt x="40203" y="5028"/>
                  </a:moveTo>
                  <a:lnTo>
                    <a:pt x="40203" y="45252"/>
                  </a:lnTo>
                  <a:lnTo>
                    <a:pt x="45229" y="40224"/>
                  </a:lnTo>
                  <a:lnTo>
                    <a:pt x="50254" y="40224"/>
                  </a:lnTo>
                  <a:lnTo>
                    <a:pt x="50254" y="10056"/>
                  </a:lnTo>
                  <a:lnTo>
                    <a:pt x="45229" y="10056"/>
                  </a:lnTo>
                  <a:lnTo>
                    <a:pt x="40203" y="5028"/>
                  </a:lnTo>
                  <a:close/>
                </a:path>
                <a:path w="50800" h="50800">
                  <a:moveTo>
                    <a:pt x="50254" y="40224"/>
                  </a:moveTo>
                  <a:lnTo>
                    <a:pt x="45229" y="40224"/>
                  </a:lnTo>
                  <a:lnTo>
                    <a:pt x="40203" y="45252"/>
                  </a:lnTo>
                  <a:lnTo>
                    <a:pt x="50254" y="45252"/>
                  </a:lnTo>
                  <a:lnTo>
                    <a:pt x="50254" y="40224"/>
                  </a:lnTo>
                  <a:close/>
                </a:path>
                <a:path w="50800" h="50800">
                  <a:moveTo>
                    <a:pt x="10050" y="5028"/>
                  </a:moveTo>
                  <a:lnTo>
                    <a:pt x="5025" y="10056"/>
                  </a:lnTo>
                  <a:lnTo>
                    <a:pt x="10050" y="10056"/>
                  </a:lnTo>
                  <a:lnTo>
                    <a:pt x="10050" y="5028"/>
                  </a:lnTo>
                  <a:close/>
                </a:path>
                <a:path w="50800" h="50800">
                  <a:moveTo>
                    <a:pt x="40203" y="5028"/>
                  </a:moveTo>
                  <a:lnTo>
                    <a:pt x="10050" y="5028"/>
                  </a:lnTo>
                  <a:lnTo>
                    <a:pt x="10050" y="10056"/>
                  </a:lnTo>
                  <a:lnTo>
                    <a:pt x="40203" y="10056"/>
                  </a:lnTo>
                  <a:lnTo>
                    <a:pt x="40203" y="5028"/>
                  </a:lnTo>
                  <a:close/>
                </a:path>
                <a:path w="50800" h="50800">
                  <a:moveTo>
                    <a:pt x="50254" y="5028"/>
                  </a:moveTo>
                  <a:lnTo>
                    <a:pt x="40203" y="5028"/>
                  </a:lnTo>
                  <a:lnTo>
                    <a:pt x="45229" y="10056"/>
                  </a:lnTo>
                  <a:lnTo>
                    <a:pt x="50254" y="10056"/>
                  </a:lnTo>
                  <a:lnTo>
                    <a:pt x="50254" y="5028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" name="object 464" descr=""/>
            <p:cNvSpPr/>
            <p:nvPr/>
          </p:nvSpPr>
          <p:spPr>
            <a:xfrm>
              <a:off x="10596608" y="4532624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0" y="40224"/>
                  </a:lnTo>
                  <a:lnTo>
                    <a:pt x="40203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D67A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" name="object 465" descr=""/>
            <p:cNvSpPr/>
            <p:nvPr/>
          </p:nvSpPr>
          <p:spPr>
            <a:xfrm>
              <a:off x="10591582" y="4527596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54" y="0"/>
                  </a:moveTo>
                  <a:lnTo>
                    <a:pt x="0" y="0"/>
                  </a:lnTo>
                  <a:lnTo>
                    <a:pt x="0" y="50280"/>
                  </a:lnTo>
                  <a:lnTo>
                    <a:pt x="50254" y="50280"/>
                  </a:lnTo>
                  <a:lnTo>
                    <a:pt x="50254" y="45252"/>
                  </a:lnTo>
                  <a:lnTo>
                    <a:pt x="10050" y="45252"/>
                  </a:lnTo>
                  <a:lnTo>
                    <a:pt x="5025" y="40224"/>
                  </a:lnTo>
                  <a:lnTo>
                    <a:pt x="10050" y="40224"/>
                  </a:lnTo>
                  <a:lnTo>
                    <a:pt x="10050" y="10056"/>
                  </a:lnTo>
                  <a:lnTo>
                    <a:pt x="5025" y="10056"/>
                  </a:lnTo>
                  <a:lnTo>
                    <a:pt x="10050" y="5028"/>
                  </a:lnTo>
                  <a:lnTo>
                    <a:pt x="50254" y="5028"/>
                  </a:lnTo>
                  <a:lnTo>
                    <a:pt x="50254" y="0"/>
                  </a:lnTo>
                  <a:close/>
                </a:path>
                <a:path w="50800" h="50800">
                  <a:moveTo>
                    <a:pt x="10050" y="40224"/>
                  </a:moveTo>
                  <a:lnTo>
                    <a:pt x="5025" y="40224"/>
                  </a:lnTo>
                  <a:lnTo>
                    <a:pt x="10050" y="45252"/>
                  </a:lnTo>
                  <a:lnTo>
                    <a:pt x="10050" y="40224"/>
                  </a:lnTo>
                  <a:close/>
                </a:path>
                <a:path w="50800" h="50800">
                  <a:moveTo>
                    <a:pt x="40203" y="40224"/>
                  </a:moveTo>
                  <a:lnTo>
                    <a:pt x="10050" y="40224"/>
                  </a:lnTo>
                  <a:lnTo>
                    <a:pt x="10050" y="45252"/>
                  </a:lnTo>
                  <a:lnTo>
                    <a:pt x="40203" y="45252"/>
                  </a:lnTo>
                  <a:lnTo>
                    <a:pt x="40203" y="40224"/>
                  </a:lnTo>
                  <a:close/>
                </a:path>
                <a:path w="50800" h="50800">
                  <a:moveTo>
                    <a:pt x="40203" y="5028"/>
                  </a:moveTo>
                  <a:lnTo>
                    <a:pt x="40203" y="45252"/>
                  </a:lnTo>
                  <a:lnTo>
                    <a:pt x="45229" y="40224"/>
                  </a:lnTo>
                  <a:lnTo>
                    <a:pt x="50254" y="40224"/>
                  </a:lnTo>
                  <a:lnTo>
                    <a:pt x="50254" y="10056"/>
                  </a:lnTo>
                  <a:lnTo>
                    <a:pt x="45229" y="10056"/>
                  </a:lnTo>
                  <a:lnTo>
                    <a:pt x="40203" y="5028"/>
                  </a:lnTo>
                  <a:close/>
                </a:path>
                <a:path w="50800" h="50800">
                  <a:moveTo>
                    <a:pt x="50254" y="40224"/>
                  </a:moveTo>
                  <a:lnTo>
                    <a:pt x="45229" y="40224"/>
                  </a:lnTo>
                  <a:lnTo>
                    <a:pt x="40203" y="45252"/>
                  </a:lnTo>
                  <a:lnTo>
                    <a:pt x="50254" y="45252"/>
                  </a:lnTo>
                  <a:lnTo>
                    <a:pt x="50254" y="40224"/>
                  </a:lnTo>
                  <a:close/>
                </a:path>
                <a:path w="50800" h="50800">
                  <a:moveTo>
                    <a:pt x="10050" y="5028"/>
                  </a:moveTo>
                  <a:lnTo>
                    <a:pt x="5025" y="10056"/>
                  </a:lnTo>
                  <a:lnTo>
                    <a:pt x="10050" y="10056"/>
                  </a:lnTo>
                  <a:lnTo>
                    <a:pt x="10050" y="5028"/>
                  </a:lnTo>
                  <a:close/>
                </a:path>
                <a:path w="50800" h="50800">
                  <a:moveTo>
                    <a:pt x="40203" y="5028"/>
                  </a:moveTo>
                  <a:lnTo>
                    <a:pt x="10050" y="5028"/>
                  </a:lnTo>
                  <a:lnTo>
                    <a:pt x="10050" y="10056"/>
                  </a:lnTo>
                  <a:lnTo>
                    <a:pt x="40203" y="10056"/>
                  </a:lnTo>
                  <a:lnTo>
                    <a:pt x="40203" y="5028"/>
                  </a:lnTo>
                  <a:close/>
                </a:path>
                <a:path w="50800" h="50800">
                  <a:moveTo>
                    <a:pt x="50254" y="5028"/>
                  </a:moveTo>
                  <a:lnTo>
                    <a:pt x="40203" y="5028"/>
                  </a:lnTo>
                  <a:lnTo>
                    <a:pt x="45229" y="10056"/>
                  </a:lnTo>
                  <a:lnTo>
                    <a:pt x="50254" y="10056"/>
                  </a:lnTo>
                  <a:lnTo>
                    <a:pt x="50254" y="5028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" name="object 466" descr=""/>
            <p:cNvSpPr/>
            <p:nvPr/>
          </p:nvSpPr>
          <p:spPr>
            <a:xfrm>
              <a:off x="9984334" y="4967554"/>
              <a:ext cx="40640" cy="139700"/>
            </a:xfrm>
            <a:custGeom>
              <a:avLst/>
              <a:gdLst/>
              <a:ahLst/>
              <a:cxnLst/>
              <a:rect l="l" t="t" r="r" b="b"/>
              <a:pathLst>
                <a:path w="40640" h="139700">
                  <a:moveTo>
                    <a:pt x="40208" y="113969"/>
                  </a:moveTo>
                  <a:lnTo>
                    <a:pt x="32232" y="113969"/>
                  </a:lnTo>
                  <a:lnTo>
                    <a:pt x="37058" y="109143"/>
                  </a:lnTo>
                  <a:lnTo>
                    <a:pt x="29946" y="102031"/>
                  </a:lnTo>
                  <a:lnTo>
                    <a:pt x="25133" y="106857"/>
                  </a:lnTo>
                  <a:lnTo>
                    <a:pt x="25133" y="98882"/>
                  </a:lnTo>
                  <a:lnTo>
                    <a:pt x="15074" y="98882"/>
                  </a:lnTo>
                  <a:lnTo>
                    <a:pt x="15074" y="106857"/>
                  </a:lnTo>
                  <a:lnTo>
                    <a:pt x="10261" y="102031"/>
                  </a:lnTo>
                  <a:lnTo>
                    <a:pt x="3136" y="109143"/>
                  </a:lnTo>
                  <a:lnTo>
                    <a:pt x="7950" y="113969"/>
                  </a:lnTo>
                  <a:lnTo>
                    <a:pt x="0" y="113969"/>
                  </a:lnTo>
                  <a:lnTo>
                    <a:pt x="0" y="124028"/>
                  </a:lnTo>
                  <a:lnTo>
                    <a:pt x="7950" y="124028"/>
                  </a:lnTo>
                  <a:lnTo>
                    <a:pt x="3136" y="128854"/>
                  </a:lnTo>
                  <a:lnTo>
                    <a:pt x="10261" y="135966"/>
                  </a:lnTo>
                  <a:lnTo>
                    <a:pt x="15074" y="131152"/>
                  </a:lnTo>
                  <a:lnTo>
                    <a:pt x="15074" y="139115"/>
                  </a:lnTo>
                  <a:lnTo>
                    <a:pt x="25133" y="139115"/>
                  </a:lnTo>
                  <a:lnTo>
                    <a:pt x="25133" y="131152"/>
                  </a:lnTo>
                  <a:lnTo>
                    <a:pt x="29946" y="135966"/>
                  </a:lnTo>
                  <a:lnTo>
                    <a:pt x="37058" y="128854"/>
                  </a:lnTo>
                  <a:lnTo>
                    <a:pt x="32232" y="124028"/>
                  </a:lnTo>
                  <a:lnTo>
                    <a:pt x="40208" y="124028"/>
                  </a:lnTo>
                  <a:lnTo>
                    <a:pt x="40208" y="113969"/>
                  </a:lnTo>
                  <a:close/>
                </a:path>
                <a:path w="40640" h="139700">
                  <a:moveTo>
                    <a:pt x="40208" y="15087"/>
                  </a:moveTo>
                  <a:lnTo>
                    <a:pt x="32232" y="15087"/>
                  </a:lnTo>
                  <a:lnTo>
                    <a:pt x="37058" y="10261"/>
                  </a:lnTo>
                  <a:lnTo>
                    <a:pt x="29946" y="3149"/>
                  </a:lnTo>
                  <a:lnTo>
                    <a:pt x="25133" y="7962"/>
                  </a:lnTo>
                  <a:lnTo>
                    <a:pt x="25133" y="0"/>
                  </a:lnTo>
                  <a:lnTo>
                    <a:pt x="15074" y="0"/>
                  </a:lnTo>
                  <a:lnTo>
                    <a:pt x="15074" y="7975"/>
                  </a:lnTo>
                  <a:lnTo>
                    <a:pt x="10261" y="3149"/>
                  </a:lnTo>
                  <a:lnTo>
                    <a:pt x="3136" y="10261"/>
                  </a:lnTo>
                  <a:lnTo>
                    <a:pt x="7962" y="15087"/>
                  </a:lnTo>
                  <a:lnTo>
                    <a:pt x="0" y="15087"/>
                  </a:lnTo>
                  <a:lnTo>
                    <a:pt x="0" y="25146"/>
                  </a:lnTo>
                  <a:lnTo>
                    <a:pt x="7950" y="25146"/>
                  </a:lnTo>
                  <a:lnTo>
                    <a:pt x="3136" y="29959"/>
                  </a:lnTo>
                  <a:lnTo>
                    <a:pt x="10261" y="37071"/>
                  </a:lnTo>
                  <a:lnTo>
                    <a:pt x="15074" y="32258"/>
                  </a:lnTo>
                  <a:lnTo>
                    <a:pt x="15074" y="40220"/>
                  </a:lnTo>
                  <a:lnTo>
                    <a:pt x="25133" y="40220"/>
                  </a:lnTo>
                  <a:lnTo>
                    <a:pt x="25133" y="32258"/>
                  </a:lnTo>
                  <a:lnTo>
                    <a:pt x="29946" y="37071"/>
                  </a:lnTo>
                  <a:lnTo>
                    <a:pt x="37058" y="29959"/>
                  </a:lnTo>
                  <a:lnTo>
                    <a:pt x="32245" y="25146"/>
                  </a:lnTo>
                  <a:lnTo>
                    <a:pt x="40208" y="25146"/>
                  </a:lnTo>
                  <a:lnTo>
                    <a:pt x="40208" y="15087"/>
                  </a:lnTo>
                  <a:close/>
                </a:path>
              </a:pathLst>
            </a:custGeom>
            <a:solidFill>
              <a:srgbClr val="6D1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" name="object 467" descr=""/>
            <p:cNvSpPr/>
            <p:nvPr/>
          </p:nvSpPr>
          <p:spPr>
            <a:xfrm>
              <a:off x="9396361" y="3739861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0" y="40224"/>
                  </a:lnTo>
                  <a:lnTo>
                    <a:pt x="40203" y="40224"/>
                  </a:lnTo>
                  <a:lnTo>
                    <a:pt x="20101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" name="object 468" descr=""/>
            <p:cNvSpPr/>
            <p:nvPr/>
          </p:nvSpPr>
          <p:spPr>
            <a:xfrm>
              <a:off x="9396361" y="3739861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40203" y="40224"/>
                  </a:lnTo>
                  <a:lnTo>
                    <a:pt x="0" y="40224"/>
                  </a:lnTo>
                  <a:lnTo>
                    <a:pt x="20101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9" name="object 469" descr=""/>
            <p:cNvSpPr/>
            <p:nvPr/>
          </p:nvSpPr>
          <p:spPr>
            <a:xfrm>
              <a:off x="9346944" y="501615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0" y="40224"/>
                  </a:lnTo>
                  <a:lnTo>
                    <a:pt x="40203" y="40224"/>
                  </a:lnTo>
                  <a:lnTo>
                    <a:pt x="20101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" name="object 470" descr=""/>
            <p:cNvSpPr/>
            <p:nvPr/>
          </p:nvSpPr>
          <p:spPr>
            <a:xfrm>
              <a:off x="9346944" y="501615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40203" y="40224"/>
                  </a:lnTo>
                  <a:lnTo>
                    <a:pt x="0" y="40224"/>
                  </a:lnTo>
                  <a:lnTo>
                    <a:pt x="20101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1" name="object 471" descr=""/>
            <p:cNvSpPr/>
            <p:nvPr/>
          </p:nvSpPr>
          <p:spPr>
            <a:xfrm>
              <a:off x="9396361" y="469184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0" y="40224"/>
                  </a:lnTo>
                  <a:lnTo>
                    <a:pt x="40203" y="40224"/>
                  </a:lnTo>
                  <a:lnTo>
                    <a:pt x="20101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" name="object 472" descr=""/>
            <p:cNvSpPr/>
            <p:nvPr/>
          </p:nvSpPr>
          <p:spPr>
            <a:xfrm>
              <a:off x="9396361" y="469184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40203" y="40224"/>
                  </a:lnTo>
                  <a:lnTo>
                    <a:pt x="0" y="40224"/>
                  </a:lnTo>
                  <a:lnTo>
                    <a:pt x="20101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3" name="object 473" descr=""/>
            <p:cNvSpPr/>
            <p:nvPr/>
          </p:nvSpPr>
          <p:spPr>
            <a:xfrm>
              <a:off x="9444941" y="5057214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0" y="40224"/>
                  </a:lnTo>
                  <a:lnTo>
                    <a:pt x="40203" y="40224"/>
                  </a:lnTo>
                  <a:lnTo>
                    <a:pt x="20101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" name="object 474" descr=""/>
            <p:cNvSpPr/>
            <p:nvPr/>
          </p:nvSpPr>
          <p:spPr>
            <a:xfrm>
              <a:off x="9444941" y="5057214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40203" y="40224"/>
                  </a:lnTo>
                  <a:lnTo>
                    <a:pt x="0" y="40224"/>
                  </a:lnTo>
                  <a:lnTo>
                    <a:pt x="20101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5" name="object 475" descr=""/>
            <p:cNvSpPr/>
            <p:nvPr/>
          </p:nvSpPr>
          <p:spPr>
            <a:xfrm>
              <a:off x="9396361" y="4112778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0" y="40224"/>
                  </a:lnTo>
                  <a:lnTo>
                    <a:pt x="40203" y="40224"/>
                  </a:lnTo>
                  <a:lnTo>
                    <a:pt x="20101" y="0"/>
                  </a:lnTo>
                  <a:close/>
                </a:path>
              </a:pathLst>
            </a:custGeom>
            <a:solidFill>
              <a:srgbClr val="5D7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" name="object 476" descr=""/>
            <p:cNvSpPr/>
            <p:nvPr/>
          </p:nvSpPr>
          <p:spPr>
            <a:xfrm>
              <a:off x="9396361" y="4112778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20101" y="0"/>
                  </a:moveTo>
                  <a:lnTo>
                    <a:pt x="40203" y="40224"/>
                  </a:lnTo>
                  <a:lnTo>
                    <a:pt x="0" y="40224"/>
                  </a:lnTo>
                  <a:lnTo>
                    <a:pt x="20101" y="0"/>
                  </a:lnTo>
                  <a:close/>
                </a:path>
              </a:pathLst>
            </a:custGeom>
            <a:ln w="3175">
              <a:solidFill>
                <a:srgbClr val="5D792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7" name="object 477" descr=""/>
            <p:cNvSpPr/>
            <p:nvPr/>
          </p:nvSpPr>
          <p:spPr>
            <a:xfrm>
              <a:off x="8856963" y="514269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20101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" name="object 478" descr=""/>
            <p:cNvSpPr/>
            <p:nvPr/>
          </p:nvSpPr>
          <p:spPr>
            <a:xfrm>
              <a:off x="8856963" y="514269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0"/>
                  </a:moveTo>
                  <a:lnTo>
                    <a:pt x="40203" y="0"/>
                  </a:lnTo>
                  <a:lnTo>
                    <a:pt x="20101" y="4022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9" name="object 479" descr=""/>
            <p:cNvSpPr/>
            <p:nvPr/>
          </p:nvSpPr>
          <p:spPr>
            <a:xfrm>
              <a:off x="8808383" y="5015314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20101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" name="object 480" descr=""/>
            <p:cNvSpPr/>
            <p:nvPr/>
          </p:nvSpPr>
          <p:spPr>
            <a:xfrm>
              <a:off x="8808383" y="5015314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0"/>
                  </a:moveTo>
                  <a:lnTo>
                    <a:pt x="40203" y="0"/>
                  </a:lnTo>
                  <a:lnTo>
                    <a:pt x="20101" y="4022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1" name="object 481" descr=""/>
            <p:cNvSpPr/>
            <p:nvPr/>
          </p:nvSpPr>
          <p:spPr>
            <a:xfrm>
              <a:off x="8808383" y="4012216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20101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2" name="object 482" descr=""/>
            <p:cNvSpPr/>
            <p:nvPr/>
          </p:nvSpPr>
          <p:spPr>
            <a:xfrm>
              <a:off x="8808383" y="4012216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0"/>
                  </a:moveTo>
                  <a:lnTo>
                    <a:pt x="40203" y="0"/>
                  </a:lnTo>
                  <a:lnTo>
                    <a:pt x="20101" y="4022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3" name="object 483" descr=""/>
            <p:cNvSpPr/>
            <p:nvPr/>
          </p:nvSpPr>
          <p:spPr>
            <a:xfrm>
              <a:off x="8808383" y="3734833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20101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4" name="object 484" descr=""/>
            <p:cNvSpPr/>
            <p:nvPr/>
          </p:nvSpPr>
          <p:spPr>
            <a:xfrm>
              <a:off x="8808383" y="3734833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0"/>
                  </a:moveTo>
                  <a:lnTo>
                    <a:pt x="40203" y="0"/>
                  </a:lnTo>
                  <a:lnTo>
                    <a:pt x="20101" y="4022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5" name="object 485" descr=""/>
            <p:cNvSpPr/>
            <p:nvPr/>
          </p:nvSpPr>
          <p:spPr>
            <a:xfrm>
              <a:off x="8758966" y="5089059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20101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6" name="object 486" descr=""/>
            <p:cNvSpPr/>
            <p:nvPr/>
          </p:nvSpPr>
          <p:spPr>
            <a:xfrm>
              <a:off x="8758966" y="5089059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0"/>
                  </a:moveTo>
                  <a:lnTo>
                    <a:pt x="40203" y="0"/>
                  </a:lnTo>
                  <a:lnTo>
                    <a:pt x="20101" y="4022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C81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7" name="object 487" descr=""/>
            <p:cNvSpPr/>
            <p:nvPr/>
          </p:nvSpPr>
          <p:spPr>
            <a:xfrm>
              <a:off x="8464977" y="441278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0" y="40224"/>
                  </a:lnTo>
                  <a:lnTo>
                    <a:pt x="40203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8" name="object 488" descr=""/>
            <p:cNvSpPr/>
            <p:nvPr/>
          </p:nvSpPr>
          <p:spPr>
            <a:xfrm>
              <a:off x="8464977" y="441278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40224"/>
                  </a:moveTo>
                  <a:lnTo>
                    <a:pt x="40203" y="40224"/>
                  </a:lnTo>
                  <a:lnTo>
                    <a:pt x="40203" y="0"/>
                  </a:lnTo>
                  <a:lnTo>
                    <a:pt x="0" y="0"/>
                  </a:lnTo>
                  <a:lnTo>
                    <a:pt x="0" y="4022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9" name="object 489" descr=""/>
            <p:cNvSpPr/>
            <p:nvPr/>
          </p:nvSpPr>
          <p:spPr>
            <a:xfrm>
              <a:off x="8562973" y="514269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0" y="40224"/>
                  </a:lnTo>
                  <a:lnTo>
                    <a:pt x="40203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" name="object 490" descr=""/>
            <p:cNvSpPr/>
            <p:nvPr/>
          </p:nvSpPr>
          <p:spPr>
            <a:xfrm>
              <a:off x="8562973" y="514269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40224"/>
                  </a:moveTo>
                  <a:lnTo>
                    <a:pt x="40203" y="40224"/>
                  </a:lnTo>
                  <a:lnTo>
                    <a:pt x="40203" y="0"/>
                  </a:lnTo>
                  <a:lnTo>
                    <a:pt x="0" y="0"/>
                  </a:lnTo>
                  <a:lnTo>
                    <a:pt x="0" y="4022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1" name="object 491" descr=""/>
            <p:cNvSpPr/>
            <p:nvPr/>
          </p:nvSpPr>
          <p:spPr>
            <a:xfrm>
              <a:off x="8562973" y="4463068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0" y="40224"/>
                  </a:lnTo>
                  <a:lnTo>
                    <a:pt x="40203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" name="object 492" descr=""/>
            <p:cNvSpPr/>
            <p:nvPr/>
          </p:nvSpPr>
          <p:spPr>
            <a:xfrm>
              <a:off x="8562973" y="4463068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40224"/>
                  </a:moveTo>
                  <a:lnTo>
                    <a:pt x="40203" y="40224"/>
                  </a:lnTo>
                  <a:lnTo>
                    <a:pt x="40203" y="0"/>
                  </a:lnTo>
                  <a:lnTo>
                    <a:pt x="0" y="0"/>
                  </a:lnTo>
                  <a:lnTo>
                    <a:pt x="0" y="4022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3" name="object 493" descr=""/>
            <p:cNvSpPr/>
            <p:nvPr/>
          </p:nvSpPr>
          <p:spPr>
            <a:xfrm>
              <a:off x="8464977" y="513431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0" y="40224"/>
                  </a:lnTo>
                  <a:lnTo>
                    <a:pt x="40203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9D39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" name="object 494" descr=""/>
            <p:cNvSpPr/>
            <p:nvPr/>
          </p:nvSpPr>
          <p:spPr>
            <a:xfrm>
              <a:off x="8464977" y="513431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40224"/>
                  </a:moveTo>
                  <a:lnTo>
                    <a:pt x="40203" y="40224"/>
                  </a:lnTo>
                  <a:lnTo>
                    <a:pt x="40203" y="0"/>
                  </a:lnTo>
                  <a:lnTo>
                    <a:pt x="0" y="0"/>
                  </a:lnTo>
                  <a:lnTo>
                    <a:pt x="0" y="40224"/>
                  </a:lnTo>
                  <a:close/>
                </a:path>
              </a:pathLst>
            </a:custGeom>
            <a:ln w="3175">
              <a:solidFill>
                <a:srgbClr val="9D395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5" name="object 495" descr=""/>
            <p:cNvSpPr/>
            <p:nvPr/>
          </p:nvSpPr>
          <p:spPr>
            <a:xfrm>
              <a:off x="7926416" y="4716149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203" y="0"/>
                  </a:moveTo>
                  <a:lnTo>
                    <a:pt x="0" y="0"/>
                  </a:lnTo>
                  <a:lnTo>
                    <a:pt x="20101" y="40224"/>
                  </a:lnTo>
                  <a:lnTo>
                    <a:pt x="40203" y="0"/>
                  </a:lnTo>
                  <a:close/>
                </a:path>
              </a:pathLst>
            </a:custGeom>
            <a:solidFill>
              <a:srgbClr val="6CC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" name="object 496" descr=""/>
            <p:cNvSpPr/>
            <p:nvPr/>
          </p:nvSpPr>
          <p:spPr>
            <a:xfrm>
              <a:off x="7919631" y="4711121"/>
              <a:ext cx="53975" cy="52705"/>
            </a:xfrm>
            <a:custGeom>
              <a:avLst/>
              <a:gdLst/>
              <a:ahLst/>
              <a:cxnLst/>
              <a:rect l="l" t="t" r="r" b="b"/>
              <a:pathLst>
                <a:path w="53975" h="52704">
                  <a:moveTo>
                    <a:pt x="52104" y="0"/>
                  </a:moveTo>
                  <a:lnTo>
                    <a:pt x="1668" y="0"/>
                  </a:lnTo>
                  <a:lnTo>
                    <a:pt x="0" y="2723"/>
                  </a:lnTo>
                  <a:lnTo>
                    <a:pt x="24680" y="52096"/>
                  </a:lnTo>
                  <a:lnTo>
                    <a:pt x="29091" y="52096"/>
                  </a:lnTo>
                  <a:lnTo>
                    <a:pt x="33629" y="43018"/>
                  </a:lnTo>
                  <a:lnTo>
                    <a:pt x="22391" y="43018"/>
                  </a:lnTo>
                  <a:lnTo>
                    <a:pt x="26886" y="34023"/>
                  </a:lnTo>
                  <a:lnTo>
                    <a:pt x="14908" y="10056"/>
                  </a:lnTo>
                  <a:lnTo>
                    <a:pt x="6784" y="10056"/>
                  </a:lnTo>
                  <a:lnTo>
                    <a:pt x="11279" y="2793"/>
                  </a:lnTo>
                  <a:lnTo>
                    <a:pt x="53737" y="2793"/>
                  </a:lnTo>
                  <a:lnTo>
                    <a:pt x="52104" y="0"/>
                  </a:lnTo>
                  <a:close/>
                </a:path>
                <a:path w="53975" h="52704">
                  <a:moveTo>
                    <a:pt x="26886" y="34023"/>
                  </a:moveTo>
                  <a:lnTo>
                    <a:pt x="22391" y="43018"/>
                  </a:lnTo>
                  <a:lnTo>
                    <a:pt x="31381" y="43018"/>
                  </a:lnTo>
                  <a:lnTo>
                    <a:pt x="26886" y="34023"/>
                  </a:lnTo>
                  <a:close/>
                </a:path>
                <a:path w="53975" h="52704">
                  <a:moveTo>
                    <a:pt x="42493" y="2793"/>
                  </a:moveTo>
                  <a:lnTo>
                    <a:pt x="26886" y="34023"/>
                  </a:lnTo>
                  <a:lnTo>
                    <a:pt x="31381" y="43018"/>
                  </a:lnTo>
                  <a:lnTo>
                    <a:pt x="33629" y="43018"/>
                  </a:lnTo>
                  <a:lnTo>
                    <a:pt x="50106" y="10056"/>
                  </a:lnTo>
                  <a:lnTo>
                    <a:pt x="46988" y="10056"/>
                  </a:lnTo>
                  <a:lnTo>
                    <a:pt x="42493" y="2793"/>
                  </a:lnTo>
                  <a:close/>
                </a:path>
                <a:path w="53975" h="52704">
                  <a:moveTo>
                    <a:pt x="11279" y="2793"/>
                  </a:moveTo>
                  <a:lnTo>
                    <a:pt x="6784" y="10056"/>
                  </a:lnTo>
                  <a:lnTo>
                    <a:pt x="14908" y="10056"/>
                  </a:lnTo>
                  <a:lnTo>
                    <a:pt x="11279" y="2793"/>
                  </a:lnTo>
                  <a:close/>
                </a:path>
                <a:path w="53975" h="52704">
                  <a:moveTo>
                    <a:pt x="42493" y="2793"/>
                  </a:moveTo>
                  <a:lnTo>
                    <a:pt x="11279" y="2793"/>
                  </a:lnTo>
                  <a:lnTo>
                    <a:pt x="14908" y="10056"/>
                  </a:lnTo>
                  <a:lnTo>
                    <a:pt x="38863" y="10056"/>
                  </a:lnTo>
                  <a:lnTo>
                    <a:pt x="42493" y="2793"/>
                  </a:lnTo>
                  <a:close/>
                </a:path>
                <a:path w="53975" h="52704">
                  <a:moveTo>
                    <a:pt x="53737" y="2793"/>
                  </a:moveTo>
                  <a:lnTo>
                    <a:pt x="42493" y="2793"/>
                  </a:lnTo>
                  <a:lnTo>
                    <a:pt x="46988" y="10056"/>
                  </a:lnTo>
                  <a:lnTo>
                    <a:pt x="50106" y="10056"/>
                  </a:lnTo>
                  <a:lnTo>
                    <a:pt x="53737" y="2793"/>
                  </a:lnTo>
                  <a:close/>
                </a:path>
              </a:pathLst>
            </a:custGeom>
            <a:solidFill>
              <a:srgbClr val="2C816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7" name="object 497" descr=""/>
          <p:cNvSpPr txBox="1"/>
          <p:nvPr/>
        </p:nvSpPr>
        <p:spPr>
          <a:xfrm>
            <a:off x="9617345" y="3451454"/>
            <a:ext cx="320675" cy="1422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750" spc="-1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750">
              <a:latin typeface="Arial"/>
              <a:cs typeface="Arial"/>
            </a:endParaRPr>
          </a:p>
        </p:txBody>
      </p:sp>
      <p:sp>
        <p:nvSpPr>
          <p:cNvPr id="498" name="object 498" descr=""/>
          <p:cNvSpPr txBox="1"/>
          <p:nvPr/>
        </p:nvSpPr>
        <p:spPr>
          <a:xfrm>
            <a:off x="7525684" y="3473362"/>
            <a:ext cx="2162175" cy="1991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88745">
              <a:lnSpc>
                <a:spcPts val="844"/>
              </a:lnSpc>
            </a:pP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r>
              <a:rPr dirty="0" sz="750" spc="35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750" b="1">
                <a:solidFill>
                  <a:srgbClr val="171717"/>
                </a:solidFill>
                <a:latin typeface="Arial"/>
                <a:cs typeface="Arial"/>
              </a:rPr>
              <a:t>by</a:t>
            </a:r>
            <a:r>
              <a:rPr dirty="0" sz="750" spc="30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750" spc="-1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endParaRPr sz="750">
              <a:latin typeface="Arial"/>
              <a:cs typeface="Arial"/>
            </a:endParaRPr>
          </a:p>
          <a:p>
            <a:pPr algn="r" marR="1983739">
              <a:lnSpc>
                <a:spcPct val="100000"/>
              </a:lnSpc>
              <a:spcBef>
                <a:spcPts val="509"/>
              </a:spcBef>
            </a:pPr>
            <a:r>
              <a:rPr dirty="0" sz="600" spc="-20" b="1">
                <a:solidFill>
                  <a:srgbClr val="171717"/>
                </a:solidFill>
                <a:latin typeface="Arial"/>
                <a:cs typeface="Arial"/>
              </a:rPr>
              <a:t>1000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600">
              <a:latin typeface="Arial"/>
              <a:cs typeface="Arial"/>
            </a:endParaRPr>
          </a:p>
          <a:p>
            <a:pPr algn="r" marR="198373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800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600">
              <a:latin typeface="Arial"/>
              <a:cs typeface="Arial"/>
            </a:endParaRPr>
          </a:p>
          <a:p>
            <a:pPr algn="r" marR="198373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600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600">
              <a:latin typeface="Arial"/>
              <a:cs typeface="Arial"/>
            </a:endParaRPr>
          </a:p>
          <a:p>
            <a:pPr algn="r" marR="1983739">
              <a:lnSpc>
                <a:spcPct val="100000"/>
              </a:lnSpc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400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600">
              <a:latin typeface="Arial"/>
              <a:cs typeface="Arial"/>
            </a:endParaRPr>
          </a:p>
          <a:p>
            <a:pPr algn="r" marR="1983739">
              <a:lnSpc>
                <a:spcPct val="100000"/>
              </a:lnSpc>
              <a:spcBef>
                <a:spcPts val="5"/>
              </a:spcBef>
            </a:pP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200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600">
              <a:latin typeface="Arial"/>
              <a:cs typeface="Arial"/>
            </a:endParaRPr>
          </a:p>
          <a:p>
            <a:pPr algn="r" marR="1984375">
              <a:lnSpc>
                <a:spcPct val="100000"/>
              </a:lnSpc>
              <a:spcBef>
                <a:spcPts val="5"/>
              </a:spcBef>
            </a:pP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  <a:p>
            <a:pPr marL="289560">
              <a:lnSpc>
                <a:spcPct val="100000"/>
              </a:lnSpc>
              <a:spcBef>
                <a:spcPts val="50"/>
              </a:spcBef>
              <a:tabLst>
                <a:tab pos="926465" algn="l"/>
                <a:tab pos="1245235" algn="l"/>
                <a:tab pos="1543685" algn="l"/>
                <a:tab pos="1850389" algn="l"/>
                <a:tab pos="2102485" algn="l"/>
              </a:tabLst>
            </a:pP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NSCLC</a:t>
            </a:r>
            <a:r>
              <a:rPr dirty="0" sz="600" spc="229" b="1">
                <a:solidFill>
                  <a:srgbClr val="171717"/>
                </a:solidFill>
                <a:latin typeface="Arial"/>
                <a:cs typeface="Arial"/>
              </a:rPr>
              <a:t>  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BC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CRC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GU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NE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25" b="1">
                <a:solidFill>
                  <a:srgbClr val="171717"/>
                </a:solidFill>
                <a:latin typeface="Arial"/>
                <a:cs typeface="Arial"/>
              </a:rPr>
              <a:t>GI</a:t>
            </a:r>
            <a:r>
              <a:rPr dirty="0" sz="600" b="1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dirty="0" sz="600" spc="-50" b="1">
                <a:solidFill>
                  <a:srgbClr val="171717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  <a:p>
            <a:pPr algn="r">
              <a:lnSpc>
                <a:spcPct val="100000"/>
              </a:lnSpc>
              <a:spcBef>
                <a:spcPts val="475"/>
              </a:spcBef>
            </a:pPr>
            <a:r>
              <a:rPr dirty="0" sz="650" b="1">
                <a:solidFill>
                  <a:srgbClr val="171717"/>
                </a:solidFill>
                <a:latin typeface="Arial"/>
                <a:cs typeface="Arial"/>
              </a:rPr>
              <a:t>Tumor</a:t>
            </a:r>
            <a:r>
              <a:rPr dirty="0" sz="650" spc="-35" b="1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dirty="0" sz="650" spc="-10" b="1">
                <a:solidFill>
                  <a:srgbClr val="171717"/>
                </a:solidFill>
                <a:latin typeface="Arial"/>
                <a:cs typeface="Arial"/>
              </a:rPr>
              <a:t>Group</a:t>
            </a:r>
            <a:endParaRPr sz="650">
              <a:latin typeface="Arial"/>
              <a:cs typeface="Arial"/>
            </a:endParaRPr>
          </a:p>
        </p:txBody>
      </p:sp>
      <p:sp>
        <p:nvSpPr>
          <p:cNvPr id="499" name="object 499" descr=""/>
          <p:cNvSpPr txBox="1"/>
          <p:nvPr/>
        </p:nvSpPr>
        <p:spPr>
          <a:xfrm>
            <a:off x="7409190" y="4337952"/>
            <a:ext cx="93980" cy="17653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>
              <a:lnSpc>
                <a:spcPts val="725"/>
              </a:lnSpc>
            </a:pPr>
            <a:r>
              <a:rPr dirty="0" sz="650" spc="-30" b="1">
                <a:solidFill>
                  <a:srgbClr val="171717"/>
                </a:solidFill>
                <a:latin typeface="Arial"/>
                <a:cs typeface="Arial"/>
              </a:rPr>
              <a:t>PPM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500" name="object 500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01" name="object 501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A6A6A6">
                <a:alpha val="368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" name="object 502" descr=""/>
            <p:cNvSpPr/>
            <p:nvPr/>
          </p:nvSpPr>
          <p:spPr>
            <a:xfrm>
              <a:off x="2162175" y="1200150"/>
              <a:ext cx="7515225" cy="4714875"/>
            </a:xfrm>
            <a:custGeom>
              <a:avLst/>
              <a:gdLst/>
              <a:ahLst/>
              <a:cxnLst/>
              <a:rect l="l" t="t" r="r" b="b"/>
              <a:pathLst>
                <a:path w="7515225" h="4714875">
                  <a:moveTo>
                    <a:pt x="7515225" y="0"/>
                  </a:moveTo>
                  <a:lnTo>
                    <a:pt x="0" y="0"/>
                  </a:lnTo>
                  <a:lnTo>
                    <a:pt x="0" y="4714875"/>
                  </a:lnTo>
                  <a:lnTo>
                    <a:pt x="7515225" y="4714875"/>
                  </a:lnTo>
                  <a:lnTo>
                    <a:pt x="7515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" name="object 503" descr=""/>
            <p:cNvSpPr/>
            <p:nvPr/>
          </p:nvSpPr>
          <p:spPr>
            <a:xfrm>
              <a:off x="2162175" y="1200150"/>
              <a:ext cx="7515225" cy="4714875"/>
            </a:xfrm>
            <a:custGeom>
              <a:avLst/>
              <a:gdLst/>
              <a:ahLst/>
              <a:cxnLst/>
              <a:rect l="l" t="t" r="r" b="b"/>
              <a:pathLst>
                <a:path w="7515225" h="4714875">
                  <a:moveTo>
                    <a:pt x="0" y="4714875"/>
                  </a:moveTo>
                  <a:lnTo>
                    <a:pt x="7515225" y="4714875"/>
                  </a:lnTo>
                  <a:lnTo>
                    <a:pt x="7515225" y="0"/>
                  </a:lnTo>
                  <a:lnTo>
                    <a:pt x="0" y="0"/>
                  </a:lnTo>
                  <a:lnTo>
                    <a:pt x="0" y="4714875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4" name="object 50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27247" y="2484392"/>
              <a:ext cx="2639430" cy="2640552"/>
            </a:xfrm>
            <a:prstGeom prst="rect">
              <a:avLst/>
            </a:prstGeom>
          </p:spPr>
        </p:pic>
        <p:sp>
          <p:nvSpPr>
            <p:cNvPr id="505" name="object 505" descr=""/>
            <p:cNvSpPr/>
            <p:nvPr/>
          </p:nvSpPr>
          <p:spPr>
            <a:xfrm>
              <a:off x="6511276" y="2565183"/>
              <a:ext cx="252729" cy="113664"/>
            </a:xfrm>
            <a:custGeom>
              <a:avLst/>
              <a:gdLst/>
              <a:ahLst/>
              <a:cxnLst/>
              <a:rect l="l" t="t" r="r" b="b"/>
              <a:pathLst>
                <a:path w="252729" h="113664">
                  <a:moveTo>
                    <a:pt x="252610" y="0"/>
                  </a:moveTo>
                  <a:lnTo>
                    <a:pt x="0" y="0"/>
                  </a:lnTo>
                  <a:lnTo>
                    <a:pt x="0" y="113289"/>
                  </a:lnTo>
                  <a:lnTo>
                    <a:pt x="252610" y="113289"/>
                  </a:lnTo>
                  <a:lnTo>
                    <a:pt x="252610" y="0"/>
                  </a:lnTo>
                  <a:close/>
                </a:path>
              </a:pathLst>
            </a:custGeom>
            <a:solidFill>
              <a:srgbClr val="9DF8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6" name="object 506" descr=""/>
          <p:cNvSpPr txBox="1"/>
          <p:nvPr/>
        </p:nvSpPr>
        <p:spPr>
          <a:xfrm>
            <a:off x="6921045" y="2463159"/>
            <a:ext cx="1893570" cy="53530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2700" marR="5080">
              <a:lnSpc>
                <a:spcPts val="1960"/>
              </a:lnSpc>
              <a:spcBef>
                <a:spcPts val="245"/>
              </a:spcBef>
            </a:pPr>
            <a:r>
              <a:rPr dirty="0" sz="1700" spc="-20">
                <a:solidFill>
                  <a:srgbClr val="336666"/>
                </a:solidFill>
                <a:latin typeface="Arial MT"/>
                <a:cs typeface="Arial MT"/>
              </a:rPr>
              <a:t>ctDNA</a:t>
            </a:r>
            <a:r>
              <a:rPr dirty="0" sz="1700" spc="-95">
                <a:solidFill>
                  <a:srgbClr val="336666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336666"/>
                </a:solidFill>
                <a:latin typeface="Arial MT"/>
                <a:cs typeface="Arial MT"/>
              </a:rPr>
              <a:t>Not</a:t>
            </a:r>
            <a:r>
              <a:rPr dirty="0" sz="1700" spc="-55">
                <a:solidFill>
                  <a:srgbClr val="336666"/>
                </a:solidFill>
                <a:latin typeface="Arial MT"/>
                <a:cs typeface="Arial MT"/>
              </a:rPr>
              <a:t> </a:t>
            </a:r>
            <a:r>
              <a:rPr dirty="0" sz="1700" spc="-25">
                <a:solidFill>
                  <a:srgbClr val="336666"/>
                </a:solidFill>
                <a:latin typeface="Arial MT"/>
                <a:cs typeface="Arial MT"/>
              </a:rPr>
              <a:t>detected </a:t>
            </a:r>
            <a:r>
              <a:rPr dirty="0" sz="1700">
                <a:solidFill>
                  <a:srgbClr val="336666"/>
                </a:solidFill>
                <a:latin typeface="Arial MT"/>
                <a:cs typeface="Arial MT"/>
              </a:rPr>
              <a:t>ctDNA</a:t>
            </a:r>
            <a:r>
              <a:rPr dirty="0" sz="1700" spc="-120">
                <a:solidFill>
                  <a:srgbClr val="336666"/>
                </a:solidFill>
                <a:latin typeface="Arial MT"/>
                <a:cs typeface="Arial MT"/>
              </a:rPr>
              <a:t> </a:t>
            </a:r>
            <a:r>
              <a:rPr dirty="0" sz="1700" spc="-10">
                <a:solidFill>
                  <a:srgbClr val="336666"/>
                </a:solidFill>
                <a:latin typeface="Arial MT"/>
                <a:cs typeface="Arial MT"/>
              </a:rPr>
              <a:t>Detected</a:t>
            </a:r>
            <a:endParaRPr sz="1700">
              <a:latin typeface="Arial MT"/>
              <a:cs typeface="Arial MT"/>
            </a:endParaRPr>
          </a:p>
        </p:txBody>
      </p:sp>
      <p:grpSp>
        <p:nvGrpSpPr>
          <p:cNvPr id="507" name="object 507" descr=""/>
          <p:cNvGrpSpPr/>
          <p:nvPr/>
        </p:nvGrpSpPr>
        <p:grpSpPr>
          <a:xfrm>
            <a:off x="6457950" y="2705100"/>
            <a:ext cx="2124075" cy="314325"/>
            <a:chOff x="6457950" y="2705100"/>
            <a:chExt cx="2124075" cy="314325"/>
          </a:xfrm>
        </p:grpSpPr>
        <p:sp>
          <p:nvSpPr>
            <p:cNvPr id="508" name="object 508" descr=""/>
            <p:cNvSpPr/>
            <p:nvPr/>
          </p:nvSpPr>
          <p:spPr>
            <a:xfrm>
              <a:off x="6511277" y="2813548"/>
              <a:ext cx="252729" cy="113664"/>
            </a:xfrm>
            <a:custGeom>
              <a:avLst/>
              <a:gdLst/>
              <a:ahLst/>
              <a:cxnLst/>
              <a:rect l="l" t="t" r="r" b="b"/>
              <a:pathLst>
                <a:path w="252729" h="113664">
                  <a:moveTo>
                    <a:pt x="252610" y="0"/>
                  </a:moveTo>
                  <a:lnTo>
                    <a:pt x="0" y="0"/>
                  </a:lnTo>
                  <a:lnTo>
                    <a:pt x="0" y="113289"/>
                  </a:lnTo>
                  <a:lnTo>
                    <a:pt x="252610" y="113289"/>
                  </a:lnTo>
                  <a:lnTo>
                    <a:pt x="252610" y="0"/>
                  </a:lnTo>
                  <a:close/>
                </a:path>
              </a:pathLst>
            </a:custGeom>
            <a:solidFill>
              <a:srgbClr val="1FB1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" name="object 509" descr=""/>
            <p:cNvSpPr/>
            <p:nvPr/>
          </p:nvSpPr>
          <p:spPr>
            <a:xfrm>
              <a:off x="6467475" y="2714625"/>
              <a:ext cx="2105025" cy="295275"/>
            </a:xfrm>
            <a:custGeom>
              <a:avLst/>
              <a:gdLst/>
              <a:ahLst/>
              <a:cxnLst/>
              <a:rect l="l" t="t" r="r" b="b"/>
              <a:pathLst>
                <a:path w="2105025" h="295275">
                  <a:moveTo>
                    <a:pt x="0" y="295275"/>
                  </a:moveTo>
                  <a:lnTo>
                    <a:pt x="2105025" y="295275"/>
                  </a:lnTo>
                  <a:lnTo>
                    <a:pt x="2105025" y="0"/>
                  </a:lnTo>
                  <a:lnTo>
                    <a:pt x="0" y="0"/>
                  </a:lnTo>
                  <a:lnTo>
                    <a:pt x="0" y="29527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0" name="object 510" descr=""/>
          <p:cNvSpPr txBox="1"/>
          <p:nvPr/>
        </p:nvSpPr>
        <p:spPr>
          <a:xfrm>
            <a:off x="3802379" y="1626869"/>
            <a:ext cx="4036695" cy="4495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750" spc="75">
                <a:solidFill>
                  <a:srgbClr val="0A769F"/>
                </a:solidFill>
                <a:latin typeface="Trebuchet MS"/>
                <a:cs typeface="Trebuchet MS"/>
              </a:rPr>
              <a:t>ctDNA</a:t>
            </a:r>
            <a:r>
              <a:rPr dirty="0" sz="2750" spc="-235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25">
                <a:solidFill>
                  <a:srgbClr val="0A769F"/>
                </a:solidFill>
                <a:latin typeface="Trebuchet MS"/>
                <a:cs typeface="Trebuchet MS"/>
              </a:rPr>
              <a:t>dection</a:t>
            </a:r>
            <a:r>
              <a:rPr dirty="0" sz="2750" spc="-229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90">
                <a:solidFill>
                  <a:srgbClr val="0A769F"/>
                </a:solidFill>
                <a:latin typeface="Trebuchet MS"/>
                <a:cs typeface="Trebuchet MS"/>
              </a:rPr>
              <a:t>at</a:t>
            </a:r>
            <a:r>
              <a:rPr dirty="0" sz="2750" spc="-275">
                <a:solidFill>
                  <a:srgbClr val="0A769F"/>
                </a:solidFill>
                <a:latin typeface="Trebuchet MS"/>
                <a:cs typeface="Trebuchet MS"/>
              </a:rPr>
              <a:t> </a:t>
            </a:r>
            <a:r>
              <a:rPr dirty="0" sz="2750" spc="-10">
                <a:solidFill>
                  <a:srgbClr val="0A769F"/>
                </a:solidFill>
                <a:latin typeface="Trebuchet MS"/>
                <a:cs typeface="Trebuchet MS"/>
              </a:rPr>
              <a:t>Baseline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12" name="object 51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  <p:sp>
        <p:nvSpPr>
          <p:cNvPr id="511" name="object 511" descr=""/>
          <p:cNvSpPr txBox="1"/>
          <p:nvPr/>
        </p:nvSpPr>
        <p:spPr>
          <a:xfrm>
            <a:off x="4218940" y="3922648"/>
            <a:ext cx="890269" cy="575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600" spc="254">
                <a:solidFill>
                  <a:srgbClr val="FF0000"/>
                </a:solidFill>
                <a:latin typeface="Trebuchet MS"/>
                <a:cs typeface="Trebuchet MS"/>
              </a:rPr>
              <a:t>98%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877175" y="6324600"/>
            <a:ext cx="3989070" cy="17145"/>
          </a:xfrm>
          <a:custGeom>
            <a:avLst/>
            <a:gdLst/>
            <a:ahLst/>
            <a:cxnLst/>
            <a:rect l="l" t="t" r="r" b="b"/>
            <a:pathLst>
              <a:path w="3989070" h="17145">
                <a:moveTo>
                  <a:pt x="3988561" y="16548"/>
                </a:moveTo>
                <a:lnTo>
                  <a:pt x="0" y="0"/>
                </a:lnTo>
              </a:path>
            </a:pathLst>
          </a:custGeom>
          <a:ln w="19049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35"/>
              <a:t>Comparative</a:t>
            </a:r>
            <a:r>
              <a:rPr dirty="0" spc="-145"/>
              <a:t> </a:t>
            </a:r>
            <a:r>
              <a:rPr dirty="0" spc="-95"/>
              <a:t>of</a:t>
            </a:r>
            <a:r>
              <a:rPr dirty="0" spc="-195"/>
              <a:t> </a:t>
            </a:r>
            <a:r>
              <a:rPr dirty="0" spc="-130"/>
              <a:t>TF</a:t>
            </a:r>
            <a:r>
              <a:rPr dirty="0" spc="-215"/>
              <a:t> </a:t>
            </a:r>
            <a:r>
              <a:rPr dirty="0"/>
              <a:t>and</a:t>
            </a:r>
            <a:r>
              <a:rPr dirty="0" spc="-240"/>
              <a:t> </a:t>
            </a:r>
            <a:r>
              <a:rPr dirty="0" spc="120"/>
              <a:t>PPM</a:t>
            </a:r>
            <a:r>
              <a:rPr dirty="0" spc="-200"/>
              <a:t> </a:t>
            </a:r>
            <a:r>
              <a:rPr dirty="0" spc="-45"/>
              <a:t>detection</a:t>
            </a:r>
            <a:r>
              <a:rPr dirty="0" spc="-215"/>
              <a:t> </a:t>
            </a:r>
            <a:r>
              <a:rPr dirty="0" spc="-125"/>
              <a:t>at</a:t>
            </a:r>
            <a:r>
              <a:rPr dirty="0" spc="-175"/>
              <a:t> </a:t>
            </a:r>
            <a:r>
              <a:rPr dirty="0" spc="-10"/>
              <a:t>Baseline</a:t>
            </a:r>
          </a:p>
        </p:txBody>
      </p:sp>
      <p:graphicFrame>
        <p:nvGraphicFramePr>
          <p:cNvPr id="6" name="object 6" descr=""/>
          <p:cNvGraphicFramePr>
            <a:graphicFrameLocks noGrp="1"/>
          </p:cNvGraphicFramePr>
          <p:nvPr/>
        </p:nvGraphicFramePr>
        <p:xfrm>
          <a:off x="261150" y="1763522"/>
          <a:ext cx="5862320" cy="3627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4125"/>
                <a:gridCol w="903605"/>
                <a:gridCol w="903605"/>
                <a:gridCol w="903605"/>
                <a:gridCol w="903604"/>
                <a:gridCol w="909954"/>
              </a:tblGrid>
              <a:tr h="25907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540385">
                        <a:lnSpc>
                          <a:spcPts val="1395"/>
                        </a:lnSpc>
                        <a:spcBef>
                          <a:spcPts val="550"/>
                        </a:spcBef>
                      </a:pPr>
                      <a:r>
                        <a:rPr dirty="0" sz="1200" spc="-60" b="1">
                          <a:latin typeface="Trebuchet MS"/>
                          <a:cs typeface="Trebuchet MS"/>
                        </a:rPr>
                        <a:t>PPM-</a:t>
                      </a: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ctDNA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8ED97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35609">
                        <a:lnSpc>
                          <a:spcPts val="1395"/>
                        </a:lnSpc>
                        <a:spcBef>
                          <a:spcPts val="550"/>
                        </a:spcBef>
                      </a:pPr>
                      <a:r>
                        <a:rPr dirty="0" sz="1200" spc="-125" b="1">
                          <a:latin typeface="Trebuchet MS"/>
                          <a:cs typeface="Trebuchet MS"/>
                        </a:rPr>
                        <a:t>Tumor</a:t>
                      </a:r>
                      <a:r>
                        <a:rPr dirty="0" sz="1200" spc="-14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Fraction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E9ED4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E9ED4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90"/>
                        </a:lnSpc>
                        <a:spcBef>
                          <a:spcPts val="550"/>
                        </a:spcBef>
                      </a:pPr>
                      <a:r>
                        <a:rPr dirty="0" sz="1200" spc="-60" b="1">
                          <a:latin typeface="Trebuchet MS"/>
                          <a:cs typeface="Trebuchet MS"/>
                        </a:rPr>
                        <a:t>Not</a:t>
                      </a:r>
                      <a:r>
                        <a:rPr dirty="0" sz="1200" spc="-1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detected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AF1D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90"/>
                        </a:lnSpc>
                        <a:spcBef>
                          <a:spcPts val="550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Detected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AF1D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90"/>
                        </a:lnSpc>
                        <a:spcBef>
                          <a:spcPts val="550"/>
                        </a:spcBef>
                      </a:pPr>
                      <a:r>
                        <a:rPr dirty="0" sz="1200" spc="-60" b="1">
                          <a:latin typeface="Trebuchet MS"/>
                          <a:cs typeface="Trebuchet MS"/>
                        </a:rPr>
                        <a:t>Not</a:t>
                      </a:r>
                      <a:r>
                        <a:rPr dirty="0" sz="1200" spc="-125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detected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1390"/>
                        </a:lnSpc>
                        <a:spcBef>
                          <a:spcPts val="550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Detected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90"/>
                        </a:lnSpc>
                        <a:spcBef>
                          <a:spcPts val="550"/>
                        </a:spcBef>
                      </a:pPr>
                      <a:r>
                        <a:rPr dirty="0" sz="1200" spc="-10" b="1" i="1">
                          <a:latin typeface="Trebuchet MS"/>
                          <a:cs typeface="Trebuchet MS"/>
                        </a:rPr>
                        <a:t>Total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2540">
                        <a:lnSpc>
                          <a:spcPts val="1390"/>
                        </a:lnSpc>
                        <a:spcBef>
                          <a:spcPts val="555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GI_CRC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90"/>
                        </a:lnSpc>
                        <a:spcBef>
                          <a:spcPts val="55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20">
                          <a:latin typeface="Trebuchet MS"/>
                          <a:cs typeface="Trebuchet MS"/>
                        </a:rPr>
                        <a:t>(2%)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90"/>
                        </a:lnSpc>
                        <a:spcBef>
                          <a:spcPts val="55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50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(98%)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90"/>
                        </a:lnSpc>
                        <a:spcBef>
                          <a:spcPts val="55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9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(17,6%)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90"/>
                        </a:lnSpc>
                        <a:spcBef>
                          <a:spcPts val="55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42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(82,4%)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90"/>
                        </a:lnSpc>
                        <a:spcBef>
                          <a:spcPts val="55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51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>
                        <a:lnSpc>
                          <a:spcPts val="1385"/>
                        </a:lnSpc>
                        <a:spcBef>
                          <a:spcPts val="555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Melanoma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85"/>
                        </a:lnSpc>
                        <a:spcBef>
                          <a:spcPts val="55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20">
                          <a:latin typeface="Trebuchet MS"/>
                          <a:cs typeface="Trebuchet MS"/>
                        </a:rPr>
                        <a:t>(4%)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85"/>
                        </a:lnSpc>
                        <a:spcBef>
                          <a:spcPts val="55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24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(96%)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1385"/>
                        </a:lnSpc>
                        <a:spcBef>
                          <a:spcPts val="55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10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(40%)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1385"/>
                        </a:lnSpc>
                        <a:spcBef>
                          <a:spcPts val="55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15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(60%)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85"/>
                        </a:lnSpc>
                        <a:spcBef>
                          <a:spcPts val="55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25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571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5" b="1">
                          <a:latin typeface="Trebuchet MS"/>
                          <a:cs typeface="Trebuchet MS"/>
                        </a:rPr>
                        <a:t>GU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(4,8%)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20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(95,2%)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8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(38,1%)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13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(61,9%)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21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444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GI_nonCRC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21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5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(23,8%)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16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(76,2%)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80"/>
                        </a:lnSpc>
                        <a:spcBef>
                          <a:spcPts val="56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21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1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3810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5" b="1">
                          <a:latin typeface="Trebuchet MS"/>
                          <a:cs typeface="Trebuchet MS"/>
                        </a:rPr>
                        <a:t>H&amp;N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15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(20%)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12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(80%)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15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Breast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13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(23,1%)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10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(76,9%)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75"/>
                        </a:lnSpc>
                        <a:spcBef>
                          <a:spcPts val="56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13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5" b="1">
                          <a:latin typeface="Trebuchet MS"/>
                          <a:cs typeface="Trebuchet MS"/>
                        </a:rPr>
                        <a:t>Gyn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13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(23,1%)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30">
                          <a:latin typeface="Trebuchet MS"/>
                          <a:cs typeface="Trebuchet MS"/>
                        </a:rPr>
                        <a:t>10</a:t>
                      </a:r>
                      <a:r>
                        <a:rPr dirty="0" sz="12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(76,9%)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13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317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NSCLC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9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(33,3%)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6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(66,7%)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1370"/>
                        </a:lnSpc>
                        <a:spcBef>
                          <a:spcPts val="570"/>
                        </a:spcBef>
                      </a:pPr>
                      <a:r>
                        <a:rPr dirty="0" sz="1200" spc="-50">
                          <a:latin typeface="Trebuchet MS"/>
                          <a:cs typeface="Trebuchet MS"/>
                        </a:rPr>
                        <a:t>9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635">
                        <a:lnSpc>
                          <a:spcPts val="1365"/>
                        </a:lnSpc>
                        <a:spcBef>
                          <a:spcPts val="575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Mesothelioma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65"/>
                        </a:lnSpc>
                        <a:spcBef>
                          <a:spcPts val="575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65"/>
                        </a:lnSpc>
                        <a:spcBef>
                          <a:spcPts val="57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5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ts val="1365"/>
                        </a:lnSpc>
                        <a:spcBef>
                          <a:spcPts val="57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4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(80%)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1365"/>
                        </a:lnSpc>
                        <a:spcBef>
                          <a:spcPts val="575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(20%)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1365"/>
                        </a:lnSpc>
                        <a:spcBef>
                          <a:spcPts val="575"/>
                        </a:spcBef>
                      </a:pPr>
                      <a:r>
                        <a:rPr dirty="0" sz="1200" spc="-50">
                          <a:latin typeface="Trebuchet MS"/>
                          <a:cs typeface="Trebuchet MS"/>
                        </a:rPr>
                        <a:t>5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444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Others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(33,3%)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(66,7%)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50">
                          <a:latin typeface="Trebuchet MS"/>
                          <a:cs typeface="Trebuchet MS"/>
                        </a:rPr>
                        <a:t>3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571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Neuroendocrine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0">
                          <a:latin typeface="Trebuchet MS"/>
                          <a:cs typeface="Trebuchet MS"/>
                        </a:rPr>
                        <a:t>(0%)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(100%)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(66,7%)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25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12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>
                          <a:latin typeface="Trebuchet MS"/>
                          <a:cs typeface="Trebuchet MS"/>
                        </a:rPr>
                        <a:t>(33,3%)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1360"/>
                        </a:lnSpc>
                        <a:spcBef>
                          <a:spcPts val="580"/>
                        </a:spcBef>
                      </a:pPr>
                      <a:r>
                        <a:rPr dirty="0" sz="1200" spc="-50">
                          <a:latin typeface="Trebuchet MS"/>
                          <a:cs typeface="Trebuchet MS"/>
                        </a:rPr>
                        <a:t>3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algn="r" marR="1270">
                        <a:lnSpc>
                          <a:spcPts val="1355"/>
                        </a:lnSpc>
                        <a:spcBef>
                          <a:spcPts val="580"/>
                        </a:spcBef>
                      </a:pPr>
                      <a:r>
                        <a:rPr dirty="0" sz="1200" spc="-10" b="1" i="1">
                          <a:latin typeface="Trebuchet MS"/>
                          <a:cs typeface="Trebuchet MS"/>
                        </a:rPr>
                        <a:t>Total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55"/>
                        </a:lnSpc>
                        <a:spcBef>
                          <a:spcPts val="580"/>
                        </a:spcBef>
                      </a:pPr>
                      <a:r>
                        <a:rPr dirty="0" sz="1200" spc="-100" b="1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200" spc="-145" b="1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(1,7%)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55"/>
                        </a:lnSpc>
                        <a:spcBef>
                          <a:spcPts val="580"/>
                        </a:spcBef>
                      </a:pPr>
                      <a:r>
                        <a:rPr dirty="0" sz="1200" spc="-105" b="1">
                          <a:latin typeface="Trebuchet MS"/>
                          <a:cs typeface="Trebuchet MS"/>
                        </a:rPr>
                        <a:t>176</a:t>
                      </a:r>
                      <a:r>
                        <a:rPr dirty="0" sz="1200" spc="-1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(G8,3%)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1355"/>
                        </a:lnSpc>
                        <a:spcBef>
                          <a:spcPts val="580"/>
                        </a:spcBef>
                      </a:pPr>
                      <a:r>
                        <a:rPr dirty="0" sz="1200" spc="-105" b="1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51</a:t>
                      </a:r>
                      <a:r>
                        <a:rPr dirty="0" sz="1200" spc="-135" b="1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(28,5%)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55"/>
                        </a:lnSpc>
                        <a:spcBef>
                          <a:spcPts val="580"/>
                        </a:spcBef>
                      </a:pPr>
                      <a:r>
                        <a:rPr dirty="0" sz="1200" spc="-105" b="1">
                          <a:latin typeface="Trebuchet MS"/>
                          <a:cs typeface="Trebuchet MS"/>
                        </a:rPr>
                        <a:t>128</a:t>
                      </a:r>
                      <a:r>
                        <a:rPr dirty="0" sz="1200" spc="-130" b="1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200" spc="-10" b="1">
                          <a:latin typeface="Trebuchet MS"/>
                          <a:cs typeface="Trebuchet MS"/>
                        </a:rPr>
                        <a:t>(71,5%)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55"/>
                        </a:lnSpc>
                        <a:spcBef>
                          <a:spcPts val="580"/>
                        </a:spcBef>
                      </a:pPr>
                      <a:r>
                        <a:rPr dirty="0" sz="1200" spc="-25" b="1">
                          <a:latin typeface="Trebuchet MS"/>
                          <a:cs typeface="Trebuchet MS"/>
                        </a:rPr>
                        <a:t>17G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1D4"/>
                    </a:solidFill>
                  </a:tcPr>
                </a:tc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6487" y="1586880"/>
            <a:ext cx="5207424" cy="4506254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90575" y="1133475"/>
            <a:ext cx="5446395" cy="1905"/>
          </a:xfrm>
          <a:custGeom>
            <a:avLst/>
            <a:gdLst/>
            <a:ahLst/>
            <a:cxnLst/>
            <a:rect l="l" t="t" r="r" b="b"/>
            <a:pathLst>
              <a:path w="5446395" h="1905">
                <a:moveTo>
                  <a:pt x="5445887" y="0"/>
                </a:moveTo>
                <a:lnTo>
                  <a:pt x="0" y="1650"/>
                </a:lnTo>
              </a:path>
            </a:pathLst>
          </a:custGeom>
          <a:ln w="19050">
            <a:solidFill>
              <a:srgbClr val="6393BA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6614541" y="733425"/>
            <a:ext cx="5260975" cy="5617845"/>
            <a:chOff x="6614541" y="733425"/>
            <a:chExt cx="5260975" cy="5617845"/>
          </a:xfrm>
        </p:grpSpPr>
        <p:sp>
          <p:nvSpPr>
            <p:cNvPr id="4" name="object 4" descr=""/>
            <p:cNvSpPr/>
            <p:nvPr/>
          </p:nvSpPr>
          <p:spPr>
            <a:xfrm>
              <a:off x="7877175" y="6324600"/>
              <a:ext cx="3989070" cy="17145"/>
            </a:xfrm>
            <a:custGeom>
              <a:avLst/>
              <a:gdLst/>
              <a:ahLst/>
              <a:cxnLst/>
              <a:rect l="l" t="t" r="r" b="b"/>
              <a:pathLst>
                <a:path w="3989070" h="17145">
                  <a:moveTo>
                    <a:pt x="3988561" y="16548"/>
                  </a:moveTo>
                  <a:lnTo>
                    <a:pt x="0" y="0"/>
                  </a:lnTo>
                </a:path>
              </a:pathLst>
            </a:custGeom>
            <a:ln w="19049">
              <a:solidFill>
                <a:srgbClr val="6393B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2750" y="857250"/>
              <a:ext cx="4857750" cy="271462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4541" y="733425"/>
              <a:ext cx="337692" cy="41795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08279" y="816736"/>
              <a:ext cx="258126" cy="2374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62432" y="2518536"/>
              <a:ext cx="234759" cy="23622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69181" y="2517267"/>
              <a:ext cx="270475" cy="27686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43700" y="3562350"/>
              <a:ext cx="5038725" cy="272415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36080" y="3571113"/>
              <a:ext cx="173227" cy="211074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8503" y="3615563"/>
              <a:ext cx="191262" cy="17322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49486" y="5298566"/>
              <a:ext cx="180721" cy="173228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49542" y="5284089"/>
              <a:ext cx="232282" cy="252730"/>
            </a:xfrm>
            <a:prstGeom prst="rect">
              <a:avLst/>
            </a:prstGeom>
          </p:spPr>
        </p:pic>
      </p:grpSp>
      <p:sp>
        <p:nvSpPr>
          <p:cNvPr id="15" name="object 15" descr=""/>
          <p:cNvSpPr/>
          <p:nvPr/>
        </p:nvSpPr>
        <p:spPr>
          <a:xfrm>
            <a:off x="47625" y="6286500"/>
            <a:ext cx="4848225" cy="571500"/>
          </a:xfrm>
          <a:custGeom>
            <a:avLst/>
            <a:gdLst/>
            <a:ahLst/>
            <a:cxnLst/>
            <a:rect l="l" t="t" r="r" b="b"/>
            <a:pathLst>
              <a:path w="4848225" h="571500">
                <a:moveTo>
                  <a:pt x="4848225" y="0"/>
                </a:moveTo>
                <a:lnTo>
                  <a:pt x="0" y="0"/>
                </a:lnTo>
                <a:lnTo>
                  <a:pt x="0" y="571500"/>
                </a:lnTo>
                <a:lnTo>
                  <a:pt x="4562475" y="571500"/>
                </a:lnTo>
                <a:lnTo>
                  <a:pt x="4848225" y="285750"/>
                </a:lnTo>
                <a:lnTo>
                  <a:pt x="4848225" y="0"/>
                </a:lnTo>
                <a:close/>
              </a:path>
            </a:pathLst>
          </a:custGeom>
          <a:solidFill>
            <a:srgbClr val="E0EA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80"/>
              <a:t>PPM-</a:t>
            </a:r>
            <a:r>
              <a:rPr dirty="0" spc="75"/>
              <a:t>ctDNA</a:t>
            </a:r>
            <a:r>
              <a:rPr dirty="0" spc="-210"/>
              <a:t> </a:t>
            </a:r>
            <a:r>
              <a:rPr dirty="0" spc="-70"/>
              <a:t>early</a:t>
            </a:r>
            <a:r>
              <a:rPr dirty="0" spc="-245"/>
              <a:t> </a:t>
            </a:r>
            <a:r>
              <a:rPr dirty="0" spc="-55"/>
              <a:t>timepoint</a:t>
            </a:r>
            <a:r>
              <a:rPr dirty="0" spc="-260"/>
              <a:t> </a:t>
            </a:r>
            <a:r>
              <a:rPr dirty="0" spc="-10"/>
              <a:t>dynamics</a:t>
            </a:r>
          </a:p>
        </p:txBody>
      </p:sp>
      <p:sp>
        <p:nvSpPr>
          <p:cNvPr id="17" name="object 17" descr=""/>
          <p:cNvSpPr txBox="1"/>
          <p:nvPr/>
        </p:nvSpPr>
        <p:spPr>
          <a:xfrm>
            <a:off x="854710" y="1317942"/>
            <a:ext cx="3094355" cy="2660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 b="1">
                <a:latin typeface="Trebuchet MS"/>
                <a:cs typeface="Trebuchet MS"/>
              </a:rPr>
              <a:t>Molecular</a:t>
            </a:r>
            <a:r>
              <a:rPr dirty="0" sz="1550" spc="-55" b="1">
                <a:latin typeface="Trebuchet MS"/>
                <a:cs typeface="Trebuchet MS"/>
              </a:rPr>
              <a:t> </a:t>
            </a:r>
            <a:r>
              <a:rPr dirty="0" sz="1550" spc="55" b="1">
                <a:latin typeface="Trebuchet MS"/>
                <a:cs typeface="Trebuchet MS"/>
              </a:rPr>
              <a:t>Response</a:t>
            </a:r>
            <a:r>
              <a:rPr dirty="0" sz="1550" spc="-45" b="1">
                <a:latin typeface="Trebuchet MS"/>
                <a:cs typeface="Trebuchet MS"/>
              </a:rPr>
              <a:t> </a:t>
            </a:r>
            <a:r>
              <a:rPr dirty="0" sz="1550" spc="-35" b="1">
                <a:latin typeface="Trebuchet MS"/>
                <a:cs typeface="Trebuchet MS"/>
              </a:rPr>
              <a:t>(mR)</a:t>
            </a:r>
            <a:r>
              <a:rPr dirty="0" sz="1550" b="1">
                <a:latin typeface="Trebuchet MS"/>
                <a:cs typeface="Trebuchet MS"/>
              </a:rPr>
              <a:t> </a:t>
            </a:r>
            <a:r>
              <a:rPr dirty="0" sz="1550" spc="-10" b="1">
                <a:latin typeface="Trebuchet MS"/>
                <a:cs typeface="Trebuchet MS"/>
              </a:rPr>
              <a:t>criteria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08445" y="1812120"/>
            <a:ext cx="3600014" cy="2032872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898842" y="4549457"/>
            <a:ext cx="5311140" cy="50419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110"/>
              </a:spcBef>
            </a:pPr>
            <a:r>
              <a:rPr dirty="0" sz="1550" spc="50" b="1">
                <a:solidFill>
                  <a:srgbClr val="205F9A"/>
                </a:solidFill>
                <a:latin typeface="Trebuchet MS"/>
                <a:cs typeface="Trebuchet MS"/>
              </a:rPr>
              <a:t>ctDNA</a:t>
            </a:r>
            <a:r>
              <a:rPr dirty="0" sz="1550" spc="-6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b="1">
                <a:solidFill>
                  <a:srgbClr val="205F9A"/>
                </a:solidFill>
                <a:latin typeface="Trebuchet MS"/>
                <a:cs typeface="Trebuchet MS"/>
              </a:rPr>
              <a:t>molecular</a:t>
            </a:r>
            <a:r>
              <a:rPr dirty="0" sz="1550" spc="-9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45" b="1">
                <a:solidFill>
                  <a:srgbClr val="205F9A"/>
                </a:solidFill>
                <a:latin typeface="Trebuchet MS"/>
                <a:cs typeface="Trebuchet MS"/>
              </a:rPr>
              <a:t>Response</a:t>
            </a:r>
            <a:r>
              <a:rPr dirty="0" sz="1550" spc="-9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10" b="1">
                <a:solidFill>
                  <a:srgbClr val="205F9A"/>
                </a:solidFill>
                <a:latin typeface="Trebuchet MS"/>
                <a:cs typeface="Trebuchet MS"/>
              </a:rPr>
              <a:t>in</a:t>
            </a:r>
            <a:r>
              <a:rPr dirty="0" sz="1550" spc="-35" b="1">
                <a:solidFill>
                  <a:srgbClr val="205F9A"/>
                </a:solidFill>
                <a:latin typeface="Trebuchet MS"/>
                <a:cs typeface="Trebuchet MS"/>
              </a:rPr>
              <a:t> early</a:t>
            </a:r>
            <a:r>
              <a:rPr dirty="0" sz="1550" spc="-6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b="1">
                <a:solidFill>
                  <a:srgbClr val="205F9A"/>
                </a:solidFill>
                <a:latin typeface="Trebuchet MS"/>
                <a:cs typeface="Trebuchet MS"/>
              </a:rPr>
              <a:t>timepoints</a:t>
            </a:r>
            <a:r>
              <a:rPr dirty="0" sz="1550" spc="-10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10" b="1">
                <a:solidFill>
                  <a:srgbClr val="205F9A"/>
                </a:solidFill>
                <a:latin typeface="Trebuchet MS"/>
                <a:cs typeface="Trebuchet MS"/>
              </a:rPr>
              <a:t>correlates </a:t>
            </a:r>
            <a:r>
              <a:rPr dirty="0" sz="1550" spc="-30" b="1">
                <a:solidFill>
                  <a:srgbClr val="205F9A"/>
                </a:solidFill>
                <a:latin typeface="Trebuchet MS"/>
                <a:cs typeface="Trebuchet MS"/>
              </a:rPr>
              <a:t>with</a:t>
            </a:r>
            <a:r>
              <a:rPr dirty="0" sz="1550" spc="-114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30" b="1">
                <a:solidFill>
                  <a:srgbClr val="205F9A"/>
                </a:solidFill>
                <a:latin typeface="Trebuchet MS"/>
                <a:cs typeface="Trebuchet MS"/>
              </a:rPr>
              <a:t>better</a:t>
            </a:r>
            <a:r>
              <a:rPr dirty="0" sz="1550" spc="-85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b="1">
                <a:solidFill>
                  <a:srgbClr val="205F9A"/>
                </a:solidFill>
                <a:latin typeface="Trebuchet MS"/>
                <a:cs typeface="Trebuchet MS"/>
              </a:rPr>
              <a:t>clinical</a:t>
            </a:r>
            <a:r>
              <a:rPr dirty="0" sz="1550" spc="-120" b="1">
                <a:solidFill>
                  <a:srgbClr val="205F9A"/>
                </a:solidFill>
                <a:latin typeface="Trebuchet MS"/>
                <a:cs typeface="Trebuchet MS"/>
              </a:rPr>
              <a:t> </a:t>
            </a:r>
            <a:r>
              <a:rPr dirty="0" sz="1550" spc="-10" b="1">
                <a:solidFill>
                  <a:srgbClr val="205F9A"/>
                </a:solidFill>
                <a:latin typeface="Trebuchet MS"/>
                <a:cs typeface="Trebuchet MS"/>
              </a:rPr>
              <a:t>outcomes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/>
              <a:t>©</a:t>
            </a:r>
            <a:r>
              <a:rPr dirty="0" spc="-70"/>
              <a:t> </a:t>
            </a:r>
            <a:r>
              <a:rPr dirty="0" spc="-40"/>
              <a:t>Vall</a:t>
            </a:r>
            <a:r>
              <a:rPr dirty="0" spc="-5"/>
              <a:t> </a:t>
            </a:r>
            <a:r>
              <a:rPr dirty="0" spc="-45"/>
              <a:t>d'Hebron</a:t>
            </a:r>
            <a:r>
              <a:rPr dirty="0" spc="-35"/>
              <a:t> </a:t>
            </a:r>
            <a:r>
              <a:rPr dirty="0" spc="-50"/>
              <a:t>Institute</a:t>
            </a:r>
            <a:r>
              <a:rPr dirty="0" spc="-35"/>
              <a:t> </a:t>
            </a:r>
            <a:r>
              <a:rPr dirty="0" spc="-30"/>
              <a:t>of</a:t>
            </a:r>
            <a:r>
              <a:rPr dirty="0" spc="-90"/>
              <a:t> </a:t>
            </a:r>
            <a:r>
              <a:rPr dirty="0" spc="-30"/>
              <a:t>Oncology</a:t>
            </a:r>
            <a:r>
              <a:rPr dirty="0" spc="-55"/>
              <a:t> </a:t>
            </a:r>
            <a:r>
              <a:rPr dirty="0" spc="-10"/>
              <a:t>(VHIO)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2024-11-26T12:32:03Z</dcterms:created>
  <dcterms:modified xsi:type="dcterms:W3CDTF">2024-11-26T12:32:03Z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2024-11-26T00:00:00Z</vt:filetime>
  </property>
  <property fmtid="{D5CDD505-2E9C-101B-9397-08002B2CF9AE}" pid="3" name="LastSaved">
    <vt:filetime>2024-11-26T00:00:00Z</vt:filetime>
  </property>
</Properties>
</file>