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47" r:id="rId2"/>
    <p:sldId id="369" r:id="rId3"/>
    <p:sldId id="368" r:id="rId4"/>
    <p:sldId id="370" r:id="rId5"/>
    <p:sldId id="346" r:id="rId6"/>
    <p:sldId id="361" r:id="rId7"/>
    <p:sldId id="363" r:id="rId8"/>
    <p:sldId id="371" r:id="rId9"/>
    <p:sldId id="364" r:id="rId10"/>
    <p:sldId id="365" r:id="rId11"/>
    <p:sldId id="366" r:id="rId12"/>
    <p:sldId id="374" r:id="rId13"/>
    <p:sldId id="343" r:id="rId14"/>
    <p:sldId id="354" r:id="rId15"/>
    <p:sldId id="356" r:id="rId16"/>
    <p:sldId id="357" r:id="rId17"/>
    <p:sldId id="372" r:id="rId18"/>
    <p:sldId id="360" r:id="rId19"/>
    <p:sldId id="348" r:id="rId2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0E01"/>
    <a:srgbClr val="FF5050"/>
    <a:srgbClr val="CCCC00"/>
    <a:srgbClr val="96D9EE"/>
    <a:srgbClr val="FF7C80"/>
    <a:srgbClr val="D4F4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image" Target="../media/image32.emf"/><Relationship Id="rId4" Type="http://schemas.openxmlformats.org/officeDocument/2006/relationships/image" Target="../media/image3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image" Target="../media/image21.emf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14715-D902-40C0-A099-151988ACFF58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70F67C-C9B6-4FDE-A631-5111B931985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6713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0F67C-C9B6-4FDE-A631-5111B931985D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330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AC1682-68B0-74FB-6925-2AF56B68E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AF0D97B-0BFE-4B09-5146-3F7DAE9872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3A3FF5-D7A5-975E-C750-E41593BD5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7BBA4-90A5-4C16-A8B4-3E8B21C5601C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C316F-7D5D-DB7F-5F01-E4EF23E9A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EC4ADE-CE7F-B304-F9C2-F827C64AB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66D2-0593-4348-B1FE-AEFC09012CF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5151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CB4E7B-CE0D-C02B-D312-AEF5548EA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08D66F8-F0EE-AAE3-50C3-C20CACDD82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753F25-E0E0-7EA9-C2AE-826F86007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7BBA4-90A5-4C16-A8B4-3E8B21C5601C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28EB54-3588-1D8C-4796-5DE5F01AF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FD7599-6DA1-3FBD-F359-17B78DC60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66D2-0593-4348-B1FE-AEFC09012CF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8031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E9ACAE8-CEF1-B238-67E1-4E94CE97D9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2687B2A-C978-B153-7644-1C1C610A6F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55397C-6447-EFE5-0276-4F69D6203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7BBA4-90A5-4C16-A8B4-3E8B21C5601C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75457D-CDEF-7064-87DB-8A5C2BACC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7C33A9-4F44-5480-7DB4-2B15C78BD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66D2-0593-4348-B1FE-AEFC09012CF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0598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037D1E-355B-0E39-2D9E-027023470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B8D167-DEDB-26A8-77F3-E23491ADE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2E7CB2-DA63-3C2B-FB24-09DAECEA7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7BBA4-90A5-4C16-A8B4-3E8B21C5601C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A0EAFC-DB45-1AB3-B654-A3D3B115E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2E1AF7-3925-98C4-FF0A-0EA452F53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66D2-0593-4348-B1FE-AEFC09012CF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4174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6E8A57-90BE-F64A-8B73-241DB556F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27DF5F-E837-7D8F-6810-54CDC509C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6E138A-9D3B-599F-0DF7-5AB8DB6FC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7BBA4-90A5-4C16-A8B4-3E8B21C5601C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FAC15D-00CD-269D-CC0D-00D0BA409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26064F-8627-C694-EEE9-1448E38C7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66D2-0593-4348-B1FE-AEFC09012CF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465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3E7F6A-3076-4FCC-D87E-EAF9CA73A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E3B983-AA48-9199-DA34-6EAED9B468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B8AF14F-2BEE-2473-A594-387F28D933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B1730E6-F13F-04D9-06A4-8015A5B67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7BBA4-90A5-4C16-A8B4-3E8B21C5601C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376E3D-C07A-1ACD-F459-22EAE7EB5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A23474D-8799-7D70-E813-739021BB1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66D2-0593-4348-B1FE-AEFC09012CF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5119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991BF2-D5F5-EA56-3DE9-91799AB01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1F28E6E-5370-174A-F145-F21838E22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C6B1C47-5713-FF0A-DFB9-AC93306E4F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564B4A0-5237-E329-F37F-D82198552D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9C27AE4-178A-BF19-4D8A-4E12F753DE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80CC10A-9C45-3A41-54A0-E7B250BC3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7BBA4-90A5-4C16-A8B4-3E8B21C5601C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55CA8FD-7D38-06BA-531A-F5B0E50DE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CF06D35-5D61-E38F-5314-4A7C6687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66D2-0593-4348-B1FE-AEFC09012CF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5686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BA2D5-D756-1994-DB11-31C276D77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D4CD224-D39E-7255-3365-D7D74ED1D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7BBA4-90A5-4C16-A8B4-3E8B21C5601C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53A66DD-6F48-2995-6E5B-9B9169A1B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135A4A6-C11C-6099-A08C-6E83DFD5C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66D2-0593-4348-B1FE-AEFC09012CF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4936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A80F051-16C4-7F4D-C53C-352380F83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7BBA4-90A5-4C16-A8B4-3E8B21C5601C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7C5A12A-EAF2-3FD9-016C-96240EECC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DEB68CC-1F65-B8C9-3AD9-432842CD9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66D2-0593-4348-B1FE-AEFC09012CF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1583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7BCD8E-DB85-5484-81AB-32E2F5A8A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AC4F39-F8A8-30FA-BB27-8B402EF38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80F5D61-3AD8-F695-F34F-9D9BAA0B2E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B756DF-71F3-560D-9B32-1944B4C2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7BBA4-90A5-4C16-A8B4-3E8B21C5601C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D9197E4-7F0C-192F-A7F4-8966556CF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820E73E-5BEF-9A8D-C3B8-1D38A512B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66D2-0593-4348-B1FE-AEFC09012CF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9133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124DC5-B477-3D58-D99C-C5990C83F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DF07DE1-BDC6-9B96-9B6D-7B30D68F4F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AA5346B-9CB9-9DED-13E7-8BE1B75A7C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1DF08C2-F22B-DC9D-D03B-5CD165833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7BBA4-90A5-4C16-A8B4-3E8B21C5601C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CA9EC2-E661-7FE9-517D-BDFA7CB4C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D60A30F-75E7-743E-A3BF-D7807098C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66D2-0593-4348-B1FE-AEFC09012CF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5834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DCA7C90-94B4-DE85-7AA2-C814906F6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FCD6A3B-533C-88BE-A7E1-2513AF450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3EE93B-8648-E3BC-0062-78E1E882FB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F7BBA4-90A5-4C16-A8B4-3E8B21C5601C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94F4D1-B97E-BFAA-5D85-45AC724BCA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9138DB-EEB9-4D95-571D-0EA86D0BE0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EA66D2-0593-4348-B1FE-AEFC09012CF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1627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png"/><Relationship Id="rId5" Type="http://schemas.openxmlformats.org/officeDocument/2006/relationships/image" Target="../media/image4.jpeg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4.jpeg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25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1.emf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27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6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24.emf"/><Relationship Id="rId5" Type="http://schemas.openxmlformats.org/officeDocument/2006/relationships/image" Target="../media/image11.png"/><Relationship Id="rId15" Type="http://schemas.openxmlformats.org/officeDocument/2006/relationships/image" Target="../media/image26.emf"/><Relationship Id="rId10" Type="http://schemas.openxmlformats.org/officeDocument/2006/relationships/oleObject" Target="../embeddings/oleObject13.bin"/><Relationship Id="rId4" Type="http://schemas.openxmlformats.org/officeDocument/2006/relationships/image" Target="../media/image4.jpeg"/><Relationship Id="rId9" Type="http://schemas.openxmlformats.org/officeDocument/2006/relationships/image" Target="../media/image23.emf"/><Relationship Id="rId14" Type="http://schemas.openxmlformats.org/officeDocument/2006/relationships/oleObject" Target="../embeddings/oleObject1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28.emf"/><Relationship Id="rId4" Type="http://schemas.openxmlformats.org/officeDocument/2006/relationships/oleObject" Target="../embeddings/oleObject17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30.emf"/><Relationship Id="rId4" Type="http://schemas.openxmlformats.org/officeDocument/2006/relationships/oleObject" Target="../embeddings/oleObject1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32.emf"/><Relationship Id="rId4" Type="http://schemas.openxmlformats.org/officeDocument/2006/relationships/oleObject" Target="../embeddings/oleObject2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image" Target="../media/image4.jpeg"/><Relationship Id="rId7" Type="http://schemas.openxmlformats.org/officeDocument/2006/relationships/image" Target="../media/image3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36.emf"/><Relationship Id="rId5" Type="http://schemas.openxmlformats.org/officeDocument/2006/relationships/image" Target="../media/image32.emf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3.bin"/><Relationship Id="rId9" Type="http://schemas.openxmlformats.org/officeDocument/2006/relationships/image" Target="../media/image35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4.jpe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4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png"/><Relationship Id="rId5" Type="http://schemas.openxmlformats.org/officeDocument/2006/relationships/image" Target="../media/image4.jpeg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85ECA1E0-4F90-4698-B0BC-FC04AC5A6BDA}"/>
              </a:ext>
            </a:extLst>
          </p:cNvPr>
          <p:cNvSpPr/>
          <p:nvPr/>
        </p:nvSpPr>
        <p:spPr>
          <a:xfrm>
            <a:off x="49428" y="629155"/>
            <a:ext cx="8295606" cy="4281913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815"/>
          </a:p>
        </p:txBody>
      </p:sp>
      <p:sp>
        <p:nvSpPr>
          <p:cNvPr id="22" name="CuadroTexto 9">
            <a:extLst>
              <a:ext uri="{FF2B5EF4-FFF2-40B4-BE49-F238E27FC236}">
                <a16:creationId xmlns:a16="http://schemas.microsoft.com/office/drawing/2014/main" id="{7E3EB729-C80E-41E4-A61C-CF9D271B9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267" y="929881"/>
            <a:ext cx="7352482" cy="26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843" tIns="22921" rIns="45843" bIns="22921" anchor="t">
            <a:prstTxWarp prst="textNoShape">
              <a:avLst/>
            </a:prstTxWarp>
            <a:spAutoFit/>
          </a:bodyPr>
          <a:lstStyle/>
          <a:p>
            <a:r>
              <a:rPr lang="en-US" sz="3309" b="1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Clonal evolution of </a:t>
            </a:r>
            <a:r>
              <a:rPr lang="en-US" sz="3309" b="1" dirty="0" err="1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mCRC</a:t>
            </a:r>
            <a:r>
              <a:rPr lang="en-US" sz="3309" b="1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tumors treated with targeted therapy using longitudinal WES-</a:t>
            </a:r>
            <a:r>
              <a:rPr lang="en-US" sz="3309" b="1" dirty="0" err="1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cfDNA</a:t>
            </a:r>
            <a:r>
              <a:rPr lang="en-US" sz="3309" b="1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analysis </a:t>
            </a:r>
            <a:endParaRPr lang="es-ES_tradnl" sz="3309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endParaRPr lang="es-ES_tradnl" sz="1804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r>
              <a:rPr lang="es-ES_tradnl" sz="1804" b="1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Debayan Datta, </a:t>
            </a:r>
            <a:r>
              <a:rPr lang="es-ES_tradnl" sz="1804" b="1" dirty="0" err="1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Bioinformatician</a:t>
            </a:r>
            <a:endParaRPr lang="es-ES_tradnl" sz="3309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endParaRPr lang="es-ES_tradnl" sz="3309" b="1" dirty="0">
              <a:solidFill>
                <a:schemeClr val="bg1"/>
              </a:solidFill>
              <a:latin typeface="Calibri"/>
              <a:ea typeface="Calibri Light" pitchFamily="-103" charset="0"/>
              <a:cs typeface="Calibri Light" pitchFamily="-103" charset="0"/>
            </a:endParaRPr>
          </a:p>
        </p:txBody>
      </p:sp>
      <p:pic>
        <p:nvPicPr>
          <p:cNvPr id="4" name="Imagen 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DB0F397A-C0B4-AF0F-D584-5AFA4286B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7061" y="5130862"/>
            <a:ext cx="2515916" cy="1748562"/>
          </a:xfrm>
          <a:prstGeom prst="rect">
            <a:avLst/>
          </a:prstGeom>
        </p:spPr>
      </p:pic>
      <p:pic>
        <p:nvPicPr>
          <p:cNvPr id="8" name="Imagen 7" descr="Sin título-1.png">
            <a:extLst>
              <a:ext uri="{FF2B5EF4-FFF2-40B4-BE49-F238E27FC236}">
                <a16:creationId xmlns:a16="http://schemas.microsoft.com/office/drawing/2014/main" id="{3762482E-E300-2A15-B036-1696DEC4B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0736" y="3989322"/>
            <a:ext cx="3603256" cy="1217079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132124FE-CFCB-A1D9-AAEB-084BB43AA70F}"/>
              </a:ext>
            </a:extLst>
          </p:cNvPr>
          <p:cNvSpPr txBox="1"/>
          <p:nvPr/>
        </p:nvSpPr>
        <p:spPr>
          <a:xfrm>
            <a:off x="147565" y="3112944"/>
            <a:ext cx="3737405" cy="6618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5843" tIns="22921" rIns="45843" bIns="22921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b="1" dirty="0" err="1">
                <a:solidFill>
                  <a:schemeClr val="bg1"/>
                </a:solidFill>
                <a:cs typeface="Calibri"/>
              </a:rPr>
              <a:t>Biomarkers</a:t>
            </a:r>
            <a:r>
              <a:rPr lang="es-ES" sz="2000" b="1" dirty="0">
                <a:solidFill>
                  <a:schemeClr val="bg1"/>
                </a:solidFill>
                <a:cs typeface="Calibri"/>
              </a:rPr>
              <a:t> and Clonal Dynamics </a:t>
            </a:r>
            <a:r>
              <a:rPr lang="es-ES" sz="2000" b="1" dirty="0" err="1">
                <a:solidFill>
                  <a:schemeClr val="bg1"/>
                </a:solidFill>
                <a:cs typeface="Calibri"/>
              </a:rPr>
              <a:t>Group</a:t>
            </a:r>
            <a:endParaRPr lang="es-ES" sz="2000" b="1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E928B19E-A87E-092B-C76E-129AE347AD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668" y="611193"/>
            <a:ext cx="3559547" cy="351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81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947230"/>
              </p:ext>
            </p:extLst>
          </p:nvPr>
        </p:nvGraphicFramePr>
        <p:xfrm>
          <a:off x="6176501" y="2367926"/>
          <a:ext cx="5470173" cy="384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636" name="Acrobat Document" r:id="rId3" imgW="4426756" imgH="3108665" progId="AcroExch.Document.DC">
                  <p:embed/>
                </p:oleObj>
              </mc:Choice>
              <mc:Fallback>
                <p:oleObj name="Acrobat Document" r:id="rId3" imgW="4426756" imgH="31086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76501" y="2367926"/>
                        <a:ext cx="5470173" cy="3840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ustomShape 5">
            <a:extLst>
              <a:ext uri="{FF2B5EF4-FFF2-40B4-BE49-F238E27FC236}">
                <a16:creationId xmlns:a16="http://schemas.microsoft.com/office/drawing/2014/main" id="{CD9C1BFC-1AED-1D99-02DC-0151CD3BFA8E}"/>
              </a:ext>
            </a:extLst>
          </p:cNvPr>
          <p:cNvSpPr/>
          <p:nvPr/>
        </p:nvSpPr>
        <p:spPr>
          <a:xfrm>
            <a:off x="557809" y="65697"/>
            <a:ext cx="6885109" cy="4124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30" tIns="45216" rIns="90430" bIns="45216" anchor="t">
            <a:noAutofit/>
          </a:bodyPr>
          <a:lstStyle/>
          <a:p>
            <a:pPr>
              <a:spcBef>
                <a:spcPts val="431"/>
              </a:spcBef>
            </a:pP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Driver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Mutations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and Tumor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fractions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endParaRPr lang="es-ES" sz="2800" b="1" spc="-1" dirty="0">
              <a:solidFill>
                <a:srgbClr val="5487B9"/>
              </a:solidFill>
              <a:latin typeface="Calibri"/>
            </a:endParaRP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558414" y="623218"/>
            <a:ext cx="6126480" cy="0"/>
          </a:xfrm>
          <a:prstGeom prst="line">
            <a:avLst/>
          </a:prstGeom>
          <a:ln w="38100">
            <a:solidFill>
              <a:srgbClr val="6494B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94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1782833" y="6142995"/>
            <a:ext cx="822960" cy="0"/>
          </a:xfrm>
          <a:prstGeom prst="line">
            <a:avLst/>
          </a:prstGeom>
          <a:ln w="31750">
            <a:solidFill>
              <a:srgbClr val="FF505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97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2736689" y="6142995"/>
            <a:ext cx="822960" cy="0"/>
          </a:xfrm>
          <a:prstGeom prst="line">
            <a:avLst/>
          </a:prstGeom>
          <a:ln w="31750">
            <a:solidFill>
              <a:srgbClr val="C0000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98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3890283" y="6152231"/>
            <a:ext cx="822960" cy="0"/>
          </a:xfrm>
          <a:prstGeom prst="line">
            <a:avLst/>
          </a:prstGeom>
          <a:ln w="31750">
            <a:solidFill>
              <a:srgbClr val="4F0E01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99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7920461" y="6170415"/>
            <a:ext cx="914400" cy="0"/>
          </a:xfrm>
          <a:prstGeom prst="line">
            <a:avLst/>
          </a:prstGeom>
          <a:ln w="31750">
            <a:solidFill>
              <a:srgbClr val="FF505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100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9123700" y="6170415"/>
            <a:ext cx="914400" cy="0"/>
          </a:xfrm>
          <a:prstGeom prst="line">
            <a:avLst/>
          </a:prstGeom>
          <a:ln w="31750">
            <a:solidFill>
              <a:srgbClr val="C0000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101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10554380" y="6179651"/>
            <a:ext cx="914400" cy="0"/>
          </a:xfrm>
          <a:prstGeom prst="line">
            <a:avLst/>
          </a:prstGeom>
          <a:ln w="31750">
            <a:solidFill>
              <a:srgbClr val="4F0E01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102" name="TextBox 101"/>
          <p:cNvSpPr txBox="1"/>
          <p:nvPr/>
        </p:nvSpPr>
        <p:spPr>
          <a:xfrm>
            <a:off x="1434186" y="6408966"/>
            <a:ext cx="10183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Samples with BRAF mutation and non-zero tumor fraction were considered for Clonal evolution analysis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1609210" y="82289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1535328" y="106303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grpSp>
        <p:nvGrpSpPr>
          <p:cNvPr id="105" name="Group 75">
            <a:extLst>
              <a:ext uri="{FF2B5EF4-FFF2-40B4-BE49-F238E27FC236}">
                <a16:creationId xmlns:a16="http://schemas.microsoft.com/office/drawing/2014/main" id="{AE752296-EAF6-4D30-82AA-150EB0839C4F}"/>
              </a:ext>
            </a:extLst>
          </p:cNvPr>
          <p:cNvGrpSpPr>
            <a:grpSpLocks noChangeAspect="1"/>
          </p:cNvGrpSpPr>
          <p:nvPr/>
        </p:nvGrpSpPr>
        <p:grpSpPr>
          <a:xfrm>
            <a:off x="629834" y="1089888"/>
            <a:ext cx="304478" cy="298815"/>
            <a:chOff x="1517189" y="1014918"/>
            <a:chExt cx="1506538" cy="1547813"/>
          </a:xfrm>
        </p:grpSpPr>
        <p:sp>
          <p:nvSpPr>
            <p:cNvPr id="106" name="Freeform 34">
              <a:extLst>
                <a:ext uri="{FF2B5EF4-FFF2-40B4-BE49-F238E27FC236}">
                  <a16:creationId xmlns:a16="http://schemas.microsoft.com/office/drawing/2014/main" id="{6F4847E1-8C1E-4402-9705-3BCC9D68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052" y="2503993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91 w 11"/>
                <a:gd name="T3" fmla="*/ 0 h 11"/>
                <a:gd name="T4" fmla="*/ 353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35">
              <a:extLst>
                <a:ext uri="{FF2B5EF4-FFF2-40B4-BE49-F238E27FC236}">
                  <a16:creationId xmlns:a16="http://schemas.microsoft.com/office/drawing/2014/main" id="{9E532493-6938-46F1-847B-C9569910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2477006"/>
              <a:ext cx="34925" cy="36513"/>
            </a:xfrm>
            <a:custGeom>
              <a:avLst/>
              <a:gdLst>
                <a:gd name="T0" fmla="*/ 0 w 7"/>
                <a:gd name="T1" fmla="*/ 141 h 7"/>
                <a:gd name="T2" fmla="*/ 129 w 7"/>
                <a:gd name="T3" fmla="*/ 33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41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2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37">
              <a:extLst>
                <a:ext uri="{FF2B5EF4-FFF2-40B4-BE49-F238E27FC236}">
                  <a16:creationId xmlns:a16="http://schemas.microsoft.com/office/drawing/2014/main" id="{7D1E01CC-BC0A-4FDD-814D-8220A541C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38">
              <a:extLst>
                <a:ext uri="{FF2B5EF4-FFF2-40B4-BE49-F238E27FC236}">
                  <a16:creationId xmlns:a16="http://schemas.microsoft.com/office/drawing/2014/main" id="{3946CED1-66F6-42A7-BBD1-63C30335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64" y="1818193"/>
              <a:ext cx="415925" cy="454025"/>
            </a:xfrm>
            <a:custGeom>
              <a:avLst/>
              <a:gdLst>
                <a:gd name="T0" fmla="*/ 0 w 82"/>
                <a:gd name="T1" fmla="*/ 1263 h 84"/>
                <a:gd name="T2" fmla="*/ 297 w 82"/>
                <a:gd name="T3" fmla="*/ 2251 h 84"/>
                <a:gd name="T4" fmla="*/ 744 w 82"/>
                <a:gd name="T5" fmla="*/ 2758 h 84"/>
                <a:gd name="T6" fmla="*/ 1275 w 82"/>
                <a:gd name="T7" fmla="*/ 3282 h 84"/>
                <a:gd name="T8" fmla="*/ 2214 w 82"/>
                <a:gd name="T9" fmla="*/ 2955 h 84"/>
                <a:gd name="T10" fmla="*/ 2572 w 82"/>
                <a:gd name="T11" fmla="*/ 2053 h 84"/>
                <a:gd name="T12" fmla="*/ 2316 w 82"/>
                <a:gd name="T13" fmla="*/ 984 h 84"/>
                <a:gd name="T14" fmla="*/ 1888 w 82"/>
                <a:gd name="T15" fmla="*/ 555 h 84"/>
                <a:gd name="T16" fmla="*/ 1368 w 82"/>
                <a:gd name="T17" fmla="*/ 34 h 84"/>
                <a:gd name="T18" fmla="*/ 591 w 82"/>
                <a:gd name="T19" fmla="*/ 395 h 84"/>
                <a:gd name="T20" fmla="*/ 0 w 82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" h="84">
                  <a:moveTo>
                    <a:pt x="0" y="32"/>
                  </a:moveTo>
                  <a:cubicBezTo>
                    <a:pt x="0" y="40"/>
                    <a:pt x="6" y="49"/>
                    <a:pt x="9" y="57"/>
                  </a:cubicBezTo>
                  <a:cubicBezTo>
                    <a:pt x="12" y="62"/>
                    <a:pt x="19" y="65"/>
                    <a:pt x="23" y="70"/>
                  </a:cubicBezTo>
                  <a:cubicBezTo>
                    <a:pt x="29" y="76"/>
                    <a:pt x="32" y="82"/>
                    <a:pt x="39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4" y="68"/>
                    <a:pt x="78" y="58"/>
                    <a:pt x="79" y="52"/>
                  </a:cubicBezTo>
                  <a:cubicBezTo>
                    <a:pt x="82" y="41"/>
                    <a:pt x="73" y="32"/>
                    <a:pt x="71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2" y="9"/>
                    <a:pt x="49" y="2"/>
                    <a:pt x="42" y="1"/>
                  </a:cubicBezTo>
                  <a:cubicBezTo>
                    <a:pt x="34" y="0"/>
                    <a:pt x="24" y="7"/>
                    <a:pt x="18" y="10"/>
                  </a:cubicBezTo>
                  <a:cubicBezTo>
                    <a:pt x="9" y="18"/>
                    <a:pt x="1" y="24"/>
                    <a:pt x="0" y="32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39">
              <a:extLst>
                <a:ext uri="{FF2B5EF4-FFF2-40B4-BE49-F238E27FC236}">
                  <a16:creationId xmlns:a16="http://schemas.microsoft.com/office/drawing/2014/main" id="{DBF48E9E-09E0-4833-BD80-2FCE59EC0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40">
              <a:extLst>
                <a:ext uri="{FF2B5EF4-FFF2-40B4-BE49-F238E27FC236}">
                  <a16:creationId xmlns:a16="http://schemas.microsoft.com/office/drawing/2014/main" id="{7965C969-EE6D-477B-A777-50A22A61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477" y="1624518"/>
              <a:ext cx="617538" cy="679450"/>
            </a:xfrm>
            <a:custGeom>
              <a:avLst/>
              <a:gdLst>
                <a:gd name="T0" fmla="*/ 3466 w 122"/>
                <a:gd name="T1" fmla="*/ 391 h 126"/>
                <a:gd name="T2" fmla="*/ 2206 w 122"/>
                <a:gd name="T3" fmla="*/ 115 h 126"/>
                <a:gd name="T4" fmla="*/ 1393 w 122"/>
                <a:gd name="T5" fmla="*/ 428 h 126"/>
                <a:gd name="T6" fmla="*/ 976 w 122"/>
                <a:gd name="T7" fmla="*/ 948 h 126"/>
                <a:gd name="T8" fmla="*/ 548 w 122"/>
                <a:gd name="T9" fmla="*/ 1291 h 126"/>
                <a:gd name="T10" fmla="*/ 386 w 122"/>
                <a:gd name="T11" fmla="*/ 1882 h 126"/>
                <a:gd name="T12" fmla="*/ 102 w 122"/>
                <a:gd name="T13" fmla="*/ 2826 h 126"/>
                <a:gd name="T14" fmla="*/ 223 w 122"/>
                <a:gd name="T15" fmla="*/ 3726 h 126"/>
                <a:gd name="T16" fmla="*/ 580 w 122"/>
                <a:gd name="T17" fmla="*/ 4314 h 126"/>
                <a:gd name="T18" fmla="*/ 784 w 122"/>
                <a:gd name="T19" fmla="*/ 4939 h 126"/>
                <a:gd name="T20" fmla="*/ 456 w 122"/>
                <a:gd name="T21" fmla="*/ 3923 h 126"/>
                <a:gd name="T22" fmla="*/ 325 w 122"/>
                <a:gd name="T23" fmla="*/ 3336 h 126"/>
                <a:gd name="T24" fmla="*/ 548 w 122"/>
                <a:gd name="T25" fmla="*/ 3023 h 126"/>
                <a:gd name="T26" fmla="*/ 548 w 122"/>
                <a:gd name="T27" fmla="*/ 2745 h 126"/>
                <a:gd name="T28" fmla="*/ 520 w 122"/>
                <a:gd name="T29" fmla="*/ 2354 h 126"/>
                <a:gd name="T30" fmla="*/ 743 w 122"/>
                <a:gd name="T31" fmla="*/ 1997 h 126"/>
                <a:gd name="T32" fmla="*/ 1068 w 122"/>
                <a:gd name="T33" fmla="*/ 1800 h 126"/>
                <a:gd name="T34" fmla="*/ 1199 w 122"/>
                <a:gd name="T35" fmla="*/ 1328 h 126"/>
                <a:gd name="T36" fmla="*/ 1687 w 122"/>
                <a:gd name="T37" fmla="*/ 982 h 126"/>
                <a:gd name="T38" fmla="*/ 2462 w 122"/>
                <a:gd name="T39" fmla="*/ 866 h 126"/>
                <a:gd name="T40" fmla="*/ 3243 w 122"/>
                <a:gd name="T41" fmla="*/ 588 h 126"/>
                <a:gd name="T42" fmla="*/ 3498 w 122"/>
                <a:gd name="T43" fmla="*/ 900 h 126"/>
                <a:gd name="T44" fmla="*/ 3731 w 122"/>
                <a:gd name="T45" fmla="*/ 982 h 126"/>
                <a:gd name="T46" fmla="*/ 3925 w 122"/>
                <a:gd name="T47" fmla="*/ 1257 h 126"/>
                <a:gd name="T48" fmla="*/ 3689 w 122"/>
                <a:gd name="T49" fmla="*/ 703 h 126"/>
                <a:gd name="T50" fmla="*/ 3466 w 122"/>
                <a:gd name="T51" fmla="*/ 428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2" h="126">
                  <a:moveTo>
                    <a:pt x="107" y="10"/>
                  </a:moveTo>
                  <a:cubicBezTo>
                    <a:pt x="93" y="10"/>
                    <a:pt x="79" y="6"/>
                    <a:pt x="68" y="3"/>
                  </a:cubicBezTo>
                  <a:cubicBezTo>
                    <a:pt x="57" y="0"/>
                    <a:pt x="50" y="3"/>
                    <a:pt x="43" y="11"/>
                  </a:cubicBezTo>
                  <a:cubicBezTo>
                    <a:pt x="39" y="15"/>
                    <a:pt x="35" y="20"/>
                    <a:pt x="30" y="24"/>
                  </a:cubicBezTo>
                  <a:cubicBezTo>
                    <a:pt x="26" y="27"/>
                    <a:pt x="21" y="29"/>
                    <a:pt x="17" y="33"/>
                  </a:cubicBezTo>
                  <a:cubicBezTo>
                    <a:pt x="13" y="37"/>
                    <a:pt x="13" y="43"/>
                    <a:pt x="12" y="48"/>
                  </a:cubicBezTo>
                  <a:cubicBezTo>
                    <a:pt x="9" y="57"/>
                    <a:pt x="6" y="64"/>
                    <a:pt x="3" y="72"/>
                  </a:cubicBezTo>
                  <a:cubicBezTo>
                    <a:pt x="0" y="81"/>
                    <a:pt x="1" y="89"/>
                    <a:pt x="7" y="95"/>
                  </a:cubicBezTo>
                  <a:cubicBezTo>
                    <a:pt x="11" y="99"/>
                    <a:pt x="15" y="105"/>
                    <a:pt x="18" y="110"/>
                  </a:cubicBezTo>
                  <a:cubicBezTo>
                    <a:pt x="21" y="115"/>
                    <a:pt x="21" y="121"/>
                    <a:pt x="24" y="126"/>
                  </a:cubicBezTo>
                  <a:cubicBezTo>
                    <a:pt x="26" y="114"/>
                    <a:pt x="21" y="108"/>
                    <a:pt x="14" y="100"/>
                  </a:cubicBezTo>
                  <a:cubicBezTo>
                    <a:pt x="11" y="96"/>
                    <a:pt x="8" y="90"/>
                    <a:pt x="10" y="85"/>
                  </a:cubicBezTo>
                  <a:cubicBezTo>
                    <a:pt x="12" y="80"/>
                    <a:pt x="15" y="82"/>
                    <a:pt x="17" y="77"/>
                  </a:cubicBezTo>
                  <a:cubicBezTo>
                    <a:pt x="18" y="75"/>
                    <a:pt x="17" y="73"/>
                    <a:pt x="17" y="70"/>
                  </a:cubicBezTo>
                  <a:cubicBezTo>
                    <a:pt x="16" y="67"/>
                    <a:pt x="15" y="64"/>
                    <a:pt x="16" y="60"/>
                  </a:cubicBezTo>
                  <a:cubicBezTo>
                    <a:pt x="17" y="57"/>
                    <a:pt x="19" y="53"/>
                    <a:pt x="23" y="51"/>
                  </a:cubicBezTo>
                  <a:cubicBezTo>
                    <a:pt x="27" y="50"/>
                    <a:pt x="30" y="51"/>
                    <a:pt x="33" y="46"/>
                  </a:cubicBezTo>
                  <a:cubicBezTo>
                    <a:pt x="35" y="43"/>
                    <a:pt x="35" y="38"/>
                    <a:pt x="37" y="34"/>
                  </a:cubicBezTo>
                  <a:cubicBezTo>
                    <a:pt x="40" y="29"/>
                    <a:pt x="49" y="29"/>
                    <a:pt x="52" y="25"/>
                  </a:cubicBezTo>
                  <a:cubicBezTo>
                    <a:pt x="56" y="19"/>
                    <a:pt x="66" y="23"/>
                    <a:pt x="76" y="22"/>
                  </a:cubicBezTo>
                  <a:cubicBezTo>
                    <a:pt x="83" y="22"/>
                    <a:pt x="91" y="12"/>
                    <a:pt x="100" y="15"/>
                  </a:cubicBezTo>
                  <a:cubicBezTo>
                    <a:pt x="103" y="17"/>
                    <a:pt x="104" y="22"/>
                    <a:pt x="108" y="23"/>
                  </a:cubicBezTo>
                  <a:cubicBezTo>
                    <a:pt x="110" y="24"/>
                    <a:pt x="112" y="22"/>
                    <a:pt x="115" y="25"/>
                  </a:cubicBezTo>
                  <a:cubicBezTo>
                    <a:pt x="118" y="27"/>
                    <a:pt x="119" y="29"/>
                    <a:pt x="121" y="32"/>
                  </a:cubicBezTo>
                  <a:cubicBezTo>
                    <a:pt x="122" y="25"/>
                    <a:pt x="117" y="22"/>
                    <a:pt x="114" y="18"/>
                  </a:cubicBezTo>
                  <a:cubicBezTo>
                    <a:pt x="112" y="14"/>
                    <a:pt x="110" y="12"/>
                    <a:pt x="107" y="11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41">
              <a:extLst>
                <a:ext uri="{FF2B5EF4-FFF2-40B4-BE49-F238E27FC236}">
                  <a16:creationId xmlns:a16="http://schemas.microsoft.com/office/drawing/2014/main" id="{F1BEDB35-88CB-4783-A5C0-03120B2EF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714" y="1624518"/>
              <a:ext cx="414338" cy="468313"/>
            </a:xfrm>
            <a:custGeom>
              <a:avLst/>
              <a:gdLst>
                <a:gd name="T0" fmla="*/ 2645 w 82"/>
                <a:gd name="T1" fmla="*/ 231 h 87"/>
                <a:gd name="T2" fmla="*/ 1833 w 82"/>
                <a:gd name="T3" fmla="*/ 81 h 87"/>
                <a:gd name="T4" fmla="*/ 1165 w 82"/>
                <a:gd name="T5" fmla="*/ 736 h 87"/>
                <a:gd name="T6" fmla="*/ 840 w 82"/>
                <a:gd name="T7" fmla="*/ 1058 h 87"/>
                <a:gd name="T8" fmla="*/ 547 w 82"/>
                <a:gd name="T9" fmla="*/ 1370 h 87"/>
                <a:gd name="T10" fmla="*/ 417 w 82"/>
                <a:gd name="T11" fmla="*/ 1794 h 87"/>
                <a:gd name="T12" fmla="*/ 223 w 82"/>
                <a:gd name="T13" fmla="*/ 2380 h 87"/>
                <a:gd name="T14" fmla="*/ 102 w 82"/>
                <a:gd name="T15" fmla="*/ 3391 h 87"/>
                <a:gd name="T16" fmla="*/ 293 w 82"/>
                <a:gd name="T17" fmla="*/ 2530 h 87"/>
                <a:gd name="T18" fmla="*/ 608 w 82"/>
                <a:gd name="T19" fmla="*/ 1953 h 87"/>
                <a:gd name="T20" fmla="*/ 840 w 82"/>
                <a:gd name="T21" fmla="*/ 1370 h 87"/>
                <a:gd name="T22" fmla="*/ 1388 w 82"/>
                <a:gd name="T23" fmla="*/ 932 h 87"/>
                <a:gd name="T24" fmla="*/ 1964 w 82"/>
                <a:gd name="T25" fmla="*/ 312 h 87"/>
                <a:gd name="T26" fmla="*/ 2645 w 82"/>
                <a:gd name="T27" fmla="*/ 23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" h="87">
                  <a:moveTo>
                    <a:pt x="82" y="6"/>
                  </a:moveTo>
                  <a:cubicBezTo>
                    <a:pt x="73" y="7"/>
                    <a:pt x="66" y="0"/>
                    <a:pt x="57" y="2"/>
                  </a:cubicBezTo>
                  <a:cubicBezTo>
                    <a:pt x="48" y="4"/>
                    <a:pt x="43" y="13"/>
                    <a:pt x="36" y="19"/>
                  </a:cubicBezTo>
                  <a:cubicBezTo>
                    <a:pt x="33" y="22"/>
                    <a:pt x="30" y="25"/>
                    <a:pt x="26" y="27"/>
                  </a:cubicBezTo>
                  <a:cubicBezTo>
                    <a:pt x="23" y="29"/>
                    <a:pt x="19" y="31"/>
                    <a:pt x="17" y="35"/>
                  </a:cubicBezTo>
                  <a:cubicBezTo>
                    <a:pt x="15" y="38"/>
                    <a:pt x="14" y="42"/>
                    <a:pt x="13" y="46"/>
                  </a:cubicBezTo>
                  <a:cubicBezTo>
                    <a:pt x="12" y="51"/>
                    <a:pt x="10" y="57"/>
                    <a:pt x="7" y="61"/>
                  </a:cubicBezTo>
                  <a:cubicBezTo>
                    <a:pt x="4" y="67"/>
                    <a:pt x="0" y="81"/>
                    <a:pt x="3" y="87"/>
                  </a:cubicBezTo>
                  <a:cubicBezTo>
                    <a:pt x="1" y="78"/>
                    <a:pt x="5" y="71"/>
                    <a:pt x="9" y="65"/>
                  </a:cubicBezTo>
                  <a:cubicBezTo>
                    <a:pt x="12" y="60"/>
                    <a:pt x="17" y="55"/>
                    <a:pt x="19" y="50"/>
                  </a:cubicBezTo>
                  <a:cubicBezTo>
                    <a:pt x="22" y="45"/>
                    <a:pt x="21" y="40"/>
                    <a:pt x="26" y="35"/>
                  </a:cubicBezTo>
                  <a:cubicBezTo>
                    <a:pt x="31" y="31"/>
                    <a:pt x="39" y="29"/>
                    <a:pt x="43" y="24"/>
                  </a:cubicBezTo>
                  <a:cubicBezTo>
                    <a:pt x="49" y="16"/>
                    <a:pt x="50" y="9"/>
                    <a:pt x="61" y="8"/>
                  </a:cubicBezTo>
                  <a:cubicBezTo>
                    <a:pt x="67" y="8"/>
                    <a:pt x="78" y="10"/>
                    <a:pt x="82" y="6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42">
              <a:extLst>
                <a:ext uri="{FF2B5EF4-FFF2-40B4-BE49-F238E27FC236}">
                  <a16:creationId xmlns:a16="http://schemas.microsoft.com/office/drawing/2014/main" id="{DABF46B5-378A-4759-9D78-C8F4C55C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02318"/>
              <a:ext cx="293688" cy="382588"/>
            </a:xfrm>
            <a:custGeom>
              <a:avLst/>
              <a:gdLst>
                <a:gd name="T0" fmla="*/ 1882 w 58"/>
                <a:gd name="T1" fmla="*/ 703 h 71"/>
                <a:gd name="T2" fmla="*/ 1333 w 58"/>
                <a:gd name="T3" fmla="*/ 506 h 71"/>
                <a:gd name="T4" fmla="*/ 813 w 58"/>
                <a:gd name="T5" fmla="*/ 669 h 71"/>
                <a:gd name="T6" fmla="*/ 651 w 58"/>
                <a:gd name="T7" fmla="*/ 1130 h 71"/>
                <a:gd name="T8" fmla="*/ 297 w 58"/>
                <a:gd name="T9" fmla="*/ 1324 h 71"/>
                <a:gd name="T10" fmla="*/ 520 w 58"/>
                <a:gd name="T11" fmla="*/ 2155 h 71"/>
                <a:gd name="T12" fmla="*/ 845 w 58"/>
                <a:gd name="T13" fmla="*/ 2777 h 71"/>
                <a:gd name="T14" fmla="*/ 520 w 58"/>
                <a:gd name="T15" fmla="*/ 2305 h 71"/>
                <a:gd name="T16" fmla="*/ 265 w 58"/>
                <a:gd name="T17" fmla="*/ 2108 h 71"/>
                <a:gd name="T18" fmla="*/ 195 w 58"/>
                <a:gd name="T19" fmla="*/ 1877 h 71"/>
                <a:gd name="T20" fmla="*/ 61 w 58"/>
                <a:gd name="T21" fmla="*/ 1371 h 71"/>
                <a:gd name="T22" fmla="*/ 325 w 58"/>
                <a:gd name="T23" fmla="*/ 553 h 71"/>
                <a:gd name="T24" fmla="*/ 1139 w 58"/>
                <a:gd name="T25" fmla="*/ 34 h 71"/>
                <a:gd name="T26" fmla="*/ 1882 w 58"/>
                <a:gd name="T27" fmla="*/ 669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8" h="71">
                  <a:moveTo>
                    <a:pt x="58" y="18"/>
                  </a:moveTo>
                  <a:cubicBezTo>
                    <a:pt x="51" y="22"/>
                    <a:pt x="46" y="21"/>
                    <a:pt x="41" y="13"/>
                  </a:cubicBezTo>
                  <a:cubicBezTo>
                    <a:pt x="35" y="2"/>
                    <a:pt x="31" y="12"/>
                    <a:pt x="25" y="17"/>
                  </a:cubicBezTo>
                  <a:cubicBezTo>
                    <a:pt x="21" y="21"/>
                    <a:pt x="22" y="23"/>
                    <a:pt x="20" y="29"/>
                  </a:cubicBezTo>
                  <a:cubicBezTo>
                    <a:pt x="18" y="35"/>
                    <a:pt x="12" y="29"/>
                    <a:pt x="9" y="34"/>
                  </a:cubicBezTo>
                  <a:cubicBezTo>
                    <a:pt x="6" y="41"/>
                    <a:pt x="12" y="50"/>
                    <a:pt x="16" y="55"/>
                  </a:cubicBezTo>
                  <a:cubicBezTo>
                    <a:pt x="19" y="58"/>
                    <a:pt x="26" y="65"/>
                    <a:pt x="26" y="71"/>
                  </a:cubicBezTo>
                  <a:cubicBezTo>
                    <a:pt x="25" y="67"/>
                    <a:pt x="20" y="62"/>
                    <a:pt x="16" y="59"/>
                  </a:cubicBezTo>
                  <a:cubicBezTo>
                    <a:pt x="13" y="58"/>
                    <a:pt x="10" y="56"/>
                    <a:pt x="8" y="54"/>
                  </a:cubicBezTo>
                  <a:cubicBezTo>
                    <a:pt x="7" y="52"/>
                    <a:pt x="7" y="50"/>
                    <a:pt x="6" y="48"/>
                  </a:cubicBezTo>
                  <a:cubicBezTo>
                    <a:pt x="5" y="44"/>
                    <a:pt x="3" y="39"/>
                    <a:pt x="2" y="35"/>
                  </a:cubicBezTo>
                  <a:cubicBezTo>
                    <a:pt x="0" y="25"/>
                    <a:pt x="3" y="20"/>
                    <a:pt x="10" y="14"/>
                  </a:cubicBezTo>
                  <a:cubicBezTo>
                    <a:pt x="15" y="8"/>
                    <a:pt x="27" y="2"/>
                    <a:pt x="35" y="1"/>
                  </a:cubicBezTo>
                  <a:cubicBezTo>
                    <a:pt x="46" y="0"/>
                    <a:pt x="50" y="14"/>
                    <a:pt x="58" y="17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43">
              <a:extLst>
                <a:ext uri="{FF2B5EF4-FFF2-40B4-BE49-F238E27FC236}">
                  <a16:creationId xmlns:a16="http://schemas.microsoft.com/office/drawing/2014/main" id="{5A82D3F1-9090-4BAC-B7CE-1055BF95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964" y="1926143"/>
              <a:ext cx="201613" cy="301625"/>
            </a:xfrm>
            <a:custGeom>
              <a:avLst/>
              <a:gdLst>
                <a:gd name="T0" fmla="*/ 0 w 40"/>
                <a:gd name="T1" fmla="*/ 1992 h 56"/>
                <a:gd name="T2" fmla="*/ 676 w 40"/>
                <a:gd name="T3" fmla="*/ 1910 h 56"/>
                <a:gd name="T4" fmla="*/ 1089 w 40"/>
                <a:gd name="T5" fmla="*/ 1520 h 56"/>
                <a:gd name="T6" fmla="*/ 1280 w 40"/>
                <a:gd name="T7" fmla="*/ 784 h 56"/>
                <a:gd name="T8" fmla="*/ 927 w 40"/>
                <a:gd name="T9" fmla="*/ 0 h 56"/>
                <a:gd name="T10" fmla="*/ 1089 w 40"/>
                <a:gd name="T11" fmla="*/ 390 h 56"/>
                <a:gd name="T12" fmla="*/ 838 w 40"/>
                <a:gd name="T13" fmla="*/ 668 h 56"/>
                <a:gd name="T14" fmla="*/ 676 w 40"/>
                <a:gd name="T15" fmla="*/ 899 h 56"/>
                <a:gd name="T16" fmla="*/ 797 w 40"/>
                <a:gd name="T17" fmla="*/ 1371 h 56"/>
                <a:gd name="T18" fmla="*/ 606 w 40"/>
                <a:gd name="T19" fmla="*/ 1520 h 56"/>
                <a:gd name="T20" fmla="*/ 606 w 40"/>
                <a:gd name="T21" fmla="*/ 1679 h 56"/>
                <a:gd name="T22" fmla="*/ 445 w 40"/>
                <a:gd name="T23" fmla="*/ 1795 h 56"/>
                <a:gd name="T24" fmla="*/ 162 w 40"/>
                <a:gd name="T25" fmla="*/ 1910 h 56"/>
                <a:gd name="T26" fmla="*/ 60 w 40"/>
                <a:gd name="T27" fmla="*/ 2026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0" h="56">
                  <a:moveTo>
                    <a:pt x="0" y="51"/>
                  </a:moveTo>
                  <a:cubicBezTo>
                    <a:pt x="4" y="56"/>
                    <a:pt x="16" y="50"/>
                    <a:pt x="21" y="49"/>
                  </a:cubicBezTo>
                  <a:cubicBezTo>
                    <a:pt x="28" y="48"/>
                    <a:pt x="31" y="45"/>
                    <a:pt x="34" y="39"/>
                  </a:cubicBezTo>
                  <a:cubicBezTo>
                    <a:pt x="38" y="33"/>
                    <a:pt x="40" y="26"/>
                    <a:pt x="40" y="20"/>
                  </a:cubicBezTo>
                  <a:cubicBezTo>
                    <a:pt x="39" y="15"/>
                    <a:pt x="36" y="0"/>
                    <a:pt x="29" y="0"/>
                  </a:cubicBezTo>
                  <a:cubicBezTo>
                    <a:pt x="29" y="3"/>
                    <a:pt x="34" y="7"/>
                    <a:pt x="34" y="10"/>
                  </a:cubicBezTo>
                  <a:cubicBezTo>
                    <a:pt x="35" y="17"/>
                    <a:pt x="31" y="17"/>
                    <a:pt x="26" y="17"/>
                  </a:cubicBezTo>
                  <a:cubicBezTo>
                    <a:pt x="21" y="17"/>
                    <a:pt x="17" y="18"/>
                    <a:pt x="21" y="23"/>
                  </a:cubicBezTo>
                  <a:cubicBezTo>
                    <a:pt x="23" y="26"/>
                    <a:pt x="29" y="31"/>
                    <a:pt x="25" y="35"/>
                  </a:cubicBezTo>
                  <a:cubicBezTo>
                    <a:pt x="21" y="39"/>
                    <a:pt x="20" y="35"/>
                    <a:pt x="19" y="39"/>
                  </a:cubicBezTo>
                  <a:cubicBezTo>
                    <a:pt x="19" y="41"/>
                    <a:pt x="20" y="41"/>
                    <a:pt x="19" y="43"/>
                  </a:cubicBezTo>
                  <a:cubicBezTo>
                    <a:pt x="18" y="45"/>
                    <a:pt x="15" y="46"/>
                    <a:pt x="14" y="46"/>
                  </a:cubicBezTo>
                  <a:cubicBezTo>
                    <a:pt x="9" y="47"/>
                    <a:pt x="8" y="45"/>
                    <a:pt x="5" y="49"/>
                  </a:cubicBezTo>
                  <a:cubicBezTo>
                    <a:pt x="4" y="50"/>
                    <a:pt x="4" y="53"/>
                    <a:pt x="2" y="52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44">
              <a:extLst>
                <a:ext uri="{FF2B5EF4-FFF2-40B4-BE49-F238E27FC236}">
                  <a16:creationId xmlns:a16="http://schemas.microsoft.com/office/drawing/2014/main" id="{DE5AB44E-3DB6-4C61-90B1-22FAA0B2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29306"/>
              <a:ext cx="122238" cy="215900"/>
            </a:xfrm>
            <a:custGeom>
              <a:avLst/>
              <a:gdLst>
                <a:gd name="T0" fmla="*/ 792 w 24"/>
                <a:gd name="T1" fmla="*/ 0 h 40"/>
                <a:gd name="T2" fmla="*/ 164 w 24"/>
                <a:gd name="T3" fmla="*/ 554 h 40"/>
                <a:gd name="T4" fmla="*/ 0 w 24"/>
                <a:gd name="T5" fmla="*/ 949 h 40"/>
                <a:gd name="T6" fmla="*/ 164 w 24"/>
                <a:gd name="T7" fmla="*/ 1571 h 40"/>
                <a:gd name="T8" fmla="*/ 164 w 24"/>
                <a:gd name="T9" fmla="*/ 819 h 40"/>
                <a:gd name="T10" fmla="*/ 359 w 24"/>
                <a:gd name="T11" fmla="*/ 751 h 40"/>
                <a:gd name="T12" fmla="*/ 433 w 24"/>
                <a:gd name="T13" fmla="*/ 510 h 40"/>
                <a:gd name="T14" fmla="*/ 629 w 24"/>
                <a:gd name="T15" fmla="*/ 279 h 40"/>
                <a:gd name="T16" fmla="*/ 792 w 24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40">
                  <a:moveTo>
                    <a:pt x="24" y="0"/>
                  </a:moveTo>
                  <a:cubicBezTo>
                    <a:pt x="17" y="4"/>
                    <a:pt x="10" y="7"/>
                    <a:pt x="5" y="14"/>
                  </a:cubicBezTo>
                  <a:cubicBezTo>
                    <a:pt x="2" y="17"/>
                    <a:pt x="0" y="20"/>
                    <a:pt x="0" y="24"/>
                  </a:cubicBezTo>
                  <a:cubicBezTo>
                    <a:pt x="0" y="29"/>
                    <a:pt x="4" y="35"/>
                    <a:pt x="5" y="40"/>
                  </a:cubicBezTo>
                  <a:cubicBezTo>
                    <a:pt x="3" y="36"/>
                    <a:pt x="1" y="25"/>
                    <a:pt x="5" y="21"/>
                  </a:cubicBezTo>
                  <a:cubicBezTo>
                    <a:pt x="7" y="19"/>
                    <a:pt x="9" y="21"/>
                    <a:pt x="11" y="19"/>
                  </a:cubicBezTo>
                  <a:cubicBezTo>
                    <a:pt x="13" y="18"/>
                    <a:pt x="12" y="15"/>
                    <a:pt x="13" y="13"/>
                  </a:cubicBezTo>
                  <a:cubicBezTo>
                    <a:pt x="14" y="8"/>
                    <a:pt x="16" y="10"/>
                    <a:pt x="19" y="7"/>
                  </a:cubicBezTo>
                  <a:cubicBezTo>
                    <a:pt x="22" y="5"/>
                    <a:pt x="21" y="1"/>
                    <a:pt x="24" y="0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45">
              <a:extLst>
                <a:ext uri="{FF2B5EF4-FFF2-40B4-BE49-F238E27FC236}">
                  <a16:creationId xmlns:a16="http://schemas.microsoft.com/office/drawing/2014/main" id="{9D936431-AC71-4FEF-B3C5-0A99F339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914" y="1849943"/>
              <a:ext cx="495300" cy="508000"/>
            </a:xfrm>
            <a:custGeom>
              <a:avLst/>
              <a:gdLst>
                <a:gd name="T0" fmla="*/ 0 w 98"/>
                <a:gd name="T1" fmla="*/ 3707 h 94"/>
                <a:gd name="T2" fmla="*/ 1359 w 98"/>
                <a:gd name="T3" fmla="*/ 3673 h 94"/>
                <a:gd name="T4" fmla="*/ 1805 w 98"/>
                <a:gd name="T5" fmla="*/ 3394 h 94"/>
                <a:gd name="T6" fmla="*/ 2098 w 98"/>
                <a:gd name="T7" fmla="*/ 3152 h 94"/>
                <a:gd name="T8" fmla="*/ 2451 w 98"/>
                <a:gd name="T9" fmla="*/ 3084 h 94"/>
                <a:gd name="T10" fmla="*/ 2748 w 98"/>
                <a:gd name="T11" fmla="*/ 1740 h 94"/>
                <a:gd name="T12" fmla="*/ 3031 w 98"/>
                <a:gd name="T13" fmla="*/ 984 h 94"/>
                <a:gd name="T14" fmla="*/ 2837 w 98"/>
                <a:gd name="T15" fmla="*/ 0 h 94"/>
                <a:gd name="T16" fmla="*/ 2646 w 98"/>
                <a:gd name="T17" fmla="*/ 752 h 94"/>
                <a:gd name="T18" fmla="*/ 2553 w 98"/>
                <a:gd name="T19" fmla="*/ 1345 h 94"/>
                <a:gd name="T20" fmla="*/ 2353 w 98"/>
                <a:gd name="T21" fmla="*/ 2015 h 94"/>
                <a:gd name="T22" fmla="*/ 2292 w 98"/>
                <a:gd name="T23" fmla="*/ 2723 h 94"/>
                <a:gd name="T24" fmla="*/ 1681 w 98"/>
                <a:gd name="T25" fmla="*/ 3037 h 94"/>
                <a:gd name="T26" fmla="*/ 1286 w 98"/>
                <a:gd name="T27" fmla="*/ 3510 h 94"/>
                <a:gd name="T28" fmla="*/ 840 w 98"/>
                <a:gd name="T29" fmla="*/ 3476 h 94"/>
                <a:gd name="T30" fmla="*/ 455 w 98"/>
                <a:gd name="T31" fmla="*/ 3591 h 9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8" h="94">
                  <a:moveTo>
                    <a:pt x="0" y="94"/>
                  </a:moveTo>
                  <a:cubicBezTo>
                    <a:pt x="13" y="91"/>
                    <a:pt x="29" y="93"/>
                    <a:pt x="42" y="93"/>
                  </a:cubicBezTo>
                  <a:cubicBezTo>
                    <a:pt x="49" y="93"/>
                    <a:pt x="50" y="90"/>
                    <a:pt x="56" y="86"/>
                  </a:cubicBezTo>
                  <a:cubicBezTo>
                    <a:pt x="59" y="85"/>
                    <a:pt x="62" y="82"/>
                    <a:pt x="65" y="80"/>
                  </a:cubicBezTo>
                  <a:cubicBezTo>
                    <a:pt x="69" y="79"/>
                    <a:pt x="73" y="79"/>
                    <a:pt x="76" y="78"/>
                  </a:cubicBezTo>
                  <a:cubicBezTo>
                    <a:pt x="90" y="71"/>
                    <a:pt x="86" y="57"/>
                    <a:pt x="85" y="44"/>
                  </a:cubicBezTo>
                  <a:cubicBezTo>
                    <a:pt x="85" y="34"/>
                    <a:pt x="91" y="34"/>
                    <a:pt x="94" y="25"/>
                  </a:cubicBezTo>
                  <a:cubicBezTo>
                    <a:pt x="98" y="16"/>
                    <a:pt x="96" y="6"/>
                    <a:pt x="88" y="0"/>
                  </a:cubicBezTo>
                  <a:cubicBezTo>
                    <a:pt x="93" y="8"/>
                    <a:pt x="88" y="14"/>
                    <a:pt x="82" y="19"/>
                  </a:cubicBezTo>
                  <a:cubicBezTo>
                    <a:pt x="74" y="25"/>
                    <a:pt x="78" y="26"/>
                    <a:pt x="79" y="34"/>
                  </a:cubicBezTo>
                  <a:cubicBezTo>
                    <a:pt x="79" y="42"/>
                    <a:pt x="73" y="44"/>
                    <a:pt x="73" y="51"/>
                  </a:cubicBezTo>
                  <a:cubicBezTo>
                    <a:pt x="73" y="59"/>
                    <a:pt x="78" y="62"/>
                    <a:pt x="71" y="69"/>
                  </a:cubicBezTo>
                  <a:cubicBezTo>
                    <a:pt x="66" y="75"/>
                    <a:pt x="59" y="74"/>
                    <a:pt x="52" y="77"/>
                  </a:cubicBezTo>
                  <a:cubicBezTo>
                    <a:pt x="47" y="80"/>
                    <a:pt x="45" y="87"/>
                    <a:pt x="40" y="89"/>
                  </a:cubicBezTo>
                  <a:cubicBezTo>
                    <a:pt x="36" y="91"/>
                    <a:pt x="31" y="88"/>
                    <a:pt x="26" y="88"/>
                  </a:cubicBezTo>
                  <a:cubicBezTo>
                    <a:pt x="22" y="88"/>
                    <a:pt x="19" y="92"/>
                    <a:pt x="14" y="91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46">
              <a:extLst>
                <a:ext uri="{FF2B5EF4-FFF2-40B4-BE49-F238E27FC236}">
                  <a16:creationId xmlns:a16="http://schemas.microsoft.com/office/drawing/2014/main" id="{F8666F58-7799-4C27-A77E-F783810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889" y="2110293"/>
              <a:ext cx="263525" cy="242888"/>
            </a:xfrm>
            <a:custGeom>
              <a:avLst/>
              <a:gdLst>
                <a:gd name="T0" fmla="*/ 0 w 52"/>
                <a:gd name="T1" fmla="*/ 1686 h 45"/>
                <a:gd name="T2" fmla="*/ 520 w 52"/>
                <a:gd name="T3" fmla="*/ 1608 h 45"/>
                <a:gd name="T4" fmla="*/ 1204 w 52"/>
                <a:gd name="T5" fmla="*/ 1180 h 45"/>
                <a:gd name="T6" fmla="*/ 1590 w 52"/>
                <a:gd name="T7" fmla="*/ 0 h 45"/>
                <a:gd name="T8" fmla="*/ 1558 w 52"/>
                <a:gd name="T9" fmla="*/ 670 h 45"/>
                <a:gd name="T10" fmla="*/ 1111 w 52"/>
                <a:gd name="T11" fmla="*/ 949 h 45"/>
                <a:gd name="T12" fmla="*/ 683 w 52"/>
                <a:gd name="T13" fmla="*/ 1214 h 45"/>
                <a:gd name="T14" fmla="*/ 297 w 52"/>
                <a:gd name="T15" fmla="*/ 1734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45">
                  <a:moveTo>
                    <a:pt x="0" y="43"/>
                  </a:moveTo>
                  <a:cubicBezTo>
                    <a:pt x="5" y="44"/>
                    <a:pt x="10" y="45"/>
                    <a:pt x="16" y="41"/>
                  </a:cubicBezTo>
                  <a:cubicBezTo>
                    <a:pt x="22" y="37"/>
                    <a:pt x="30" y="33"/>
                    <a:pt x="37" y="30"/>
                  </a:cubicBezTo>
                  <a:cubicBezTo>
                    <a:pt x="51" y="25"/>
                    <a:pt x="50" y="13"/>
                    <a:pt x="49" y="0"/>
                  </a:cubicBezTo>
                  <a:cubicBezTo>
                    <a:pt x="50" y="6"/>
                    <a:pt x="52" y="12"/>
                    <a:pt x="48" y="17"/>
                  </a:cubicBezTo>
                  <a:cubicBezTo>
                    <a:pt x="45" y="20"/>
                    <a:pt x="38" y="22"/>
                    <a:pt x="34" y="24"/>
                  </a:cubicBezTo>
                  <a:cubicBezTo>
                    <a:pt x="30" y="27"/>
                    <a:pt x="25" y="28"/>
                    <a:pt x="21" y="31"/>
                  </a:cubicBezTo>
                  <a:cubicBezTo>
                    <a:pt x="16" y="35"/>
                    <a:pt x="14" y="41"/>
                    <a:pt x="9" y="44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47">
              <a:extLst>
                <a:ext uri="{FF2B5EF4-FFF2-40B4-BE49-F238E27FC236}">
                  <a16:creationId xmlns:a16="http://schemas.microsoft.com/office/drawing/2014/main" id="{8B45164F-1F6D-4865-AF31-69950A60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48">
              <a:extLst>
                <a:ext uri="{FF2B5EF4-FFF2-40B4-BE49-F238E27FC236}">
                  <a16:creationId xmlns:a16="http://schemas.microsoft.com/office/drawing/2014/main" id="{3E7810B3-3A88-472C-8995-BDF272A5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49">
              <a:extLst>
                <a:ext uri="{FF2B5EF4-FFF2-40B4-BE49-F238E27FC236}">
                  <a16:creationId xmlns:a16="http://schemas.microsoft.com/office/drawing/2014/main" id="{4F7C652B-EDEB-47BA-BAB6-E553E554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40418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62 w 11"/>
                <a:gd name="T3" fmla="*/ 0 h 11"/>
                <a:gd name="T4" fmla="*/ 325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0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50">
              <a:extLst>
                <a:ext uri="{FF2B5EF4-FFF2-40B4-BE49-F238E27FC236}">
                  <a16:creationId xmlns:a16="http://schemas.microsoft.com/office/drawing/2014/main" id="{EF1B650B-B83D-4B6C-9DEF-34D6478E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602" y="1813431"/>
              <a:ext cx="34925" cy="36513"/>
            </a:xfrm>
            <a:custGeom>
              <a:avLst/>
              <a:gdLst>
                <a:gd name="T0" fmla="*/ 0 w 7"/>
                <a:gd name="T1" fmla="*/ 108 h 7"/>
                <a:gd name="T2" fmla="*/ 129 w 7"/>
                <a:gd name="T3" fmla="*/ 0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0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51">
              <a:extLst>
                <a:ext uri="{FF2B5EF4-FFF2-40B4-BE49-F238E27FC236}">
                  <a16:creationId xmlns:a16="http://schemas.microsoft.com/office/drawing/2014/main" id="{17B87FB6-A524-4433-A91A-71507E71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514" y="1903918"/>
              <a:ext cx="30163" cy="26988"/>
            </a:xfrm>
            <a:custGeom>
              <a:avLst/>
              <a:gdLst>
                <a:gd name="T0" fmla="*/ 0 w 6"/>
                <a:gd name="T1" fmla="*/ 82 h 5"/>
                <a:gd name="T2" fmla="*/ 101 w 6"/>
                <a:gd name="T3" fmla="*/ 0 h 5"/>
                <a:gd name="T4" fmla="*/ 162 w 6"/>
                <a:gd name="T5" fmla="*/ 116 h 5"/>
                <a:gd name="T6" fmla="*/ 101 w 6"/>
                <a:gd name="T7" fmla="*/ 197 h 5"/>
                <a:gd name="T8" fmla="*/ 0 w 6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52">
              <a:extLst>
                <a:ext uri="{FF2B5EF4-FFF2-40B4-BE49-F238E27FC236}">
                  <a16:creationId xmlns:a16="http://schemas.microsoft.com/office/drawing/2014/main" id="{09651077-FA39-4ED2-8CA7-D294746DD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53">
              <a:extLst>
                <a:ext uri="{FF2B5EF4-FFF2-40B4-BE49-F238E27FC236}">
                  <a16:creationId xmlns:a16="http://schemas.microsoft.com/office/drawing/2014/main" id="{C79C55C3-AEFC-4C8B-BDD7-6CCE94610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903918"/>
              <a:ext cx="393700" cy="431800"/>
            </a:xfrm>
            <a:custGeom>
              <a:avLst/>
              <a:gdLst>
                <a:gd name="T0" fmla="*/ 2509 w 78"/>
                <a:gd name="T1" fmla="*/ 1411 h 80"/>
                <a:gd name="T2" fmla="*/ 2286 w 78"/>
                <a:gd name="T3" fmla="*/ 785 h 80"/>
                <a:gd name="T4" fmla="*/ 1609 w 78"/>
                <a:gd name="T5" fmla="*/ 34 h 80"/>
                <a:gd name="T6" fmla="*/ 1002 w 78"/>
                <a:gd name="T7" fmla="*/ 394 h 80"/>
                <a:gd name="T8" fmla="*/ 385 w 78"/>
                <a:gd name="T9" fmla="*/ 670 h 80"/>
                <a:gd name="T10" fmla="*/ 60 w 78"/>
                <a:gd name="T11" fmla="*/ 1537 h 80"/>
                <a:gd name="T12" fmla="*/ 455 w 78"/>
                <a:gd name="T13" fmla="*/ 2438 h 80"/>
                <a:gd name="T14" fmla="*/ 1285 w 78"/>
                <a:gd name="T15" fmla="*/ 2982 h 80"/>
                <a:gd name="T16" fmla="*/ 2124 w 78"/>
                <a:gd name="T17" fmla="*/ 2914 h 80"/>
                <a:gd name="T18" fmla="*/ 2346 w 78"/>
                <a:gd name="T19" fmla="*/ 2162 h 80"/>
                <a:gd name="T20" fmla="*/ 2509 w 78"/>
                <a:gd name="T21" fmla="*/ 1411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80">
                  <a:moveTo>
                    <a:pt x="78" y="36"/>
                  </a:moveTo>
                  <a:cubicBezTo>
                    <a:pt x="78" y="29"/>
                    <a:pt x="73" y="24"/>
                    <a:pt x="71" y="20"/>
                  </a:cubicBezTo>
                  <a:cubicBezTo>
                    <a:pt x="67" y="13"/>
                    <a:pt x="61" y="1"/>
                    <a:pt x="50" y="1"/>
                  </a:cubicBezTo>
                  <a:cubicBezTo>
                    <a:pt x="41" y="0"/>
                    <a:pt x="37" y="8"/>
                    <a:pt x="31" y="10"/>
                  </a:cubicBezTo>
                  <a:cubicBezTo>
                    <a:pt x="24" y="14"/>
                    <a:pt x="15" y="12"/>
                    <a:pt x="12" y="17"/>
                  </a:cubicBezTo>
                  <a:cubicBezTo>
                    <a:pt x="9" y="21"/>
                    <a:pt x="4" y="24"/>
                    <a:pt x="2" y="39"/>
                  </a:cubicBezTo>
                  <a:cubicBezTo>
                    <a:pt x="0" y="54"/>
                    <a:pt x="9" y="53"/>
                    <a:pt x="14" y="62"/>
                  </a:cubicBezTo>
                  <a:cubicBezTo>
                    <a:pt x="19" y="70"/>
                    <a:pt x="26" y="75"/>
                    <a:pt x="40" y="76"/>
                  </a:cubicBezTo>
                  <a:cubicBezTo>
                    <a:pt x="49" y="76"/>
                    <a:pt x="60" y="80"/>
                    <a:pt x="66" y="74"/>
                  </a:cubicBezTo>
                  <a:cubicBezTo>
                    <a:pt x="70" y="71"/>
                    <a:pt x="71" y="61"/>
                    <a:pt x="73" y="55"/>
                  </a:cubicBezTo>
                  <a:cubicBezTo>
                    <a:pt x="74" y="53"/>
                    <a:pt x="78" y="44"/>
                    <a:pt x="78" y="36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54">
              <a:extLst>
                <a:ext uri="{FF2B5EF4-FFF2-40B4-BE49-F238E27FC236}">
                  <a16:creationId xmlns:a16="http://schemas.microsoft.com/office/drawing/2014/main" id="{54C4A74B-ED92-4722-8613-3FFBBF10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55">
              <a:extLst>
                <a:ext uri="{FF2B5EF4-FFF2-40B4-BE49-F238E27FC236}">
                  <a16:creationId xmlns:a16="http://schemas.microsoft.com/office/drawing/2014/main" id="{B6F68637-7422-4431-936D-CC605C5E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064" y="1662618"/>
              <a:ext cx="688975" cy="625475"/>
            </a:xfrm>
            <a:custGeom>
              <a:avLst/>
              <a:gdLst>
                <a:gd name="T0" fmla="*/ 2148 w 136"/>
                <a:gd name="T1" fmla="*/ 34 h 116"/>
                <a:gd name="T2" fmla="*/ 1691 w 136"/>
                <a:gd name="T3" fmla="*/ 357 h 116"/>
                <a:gd name="T4" fmla="*/ 1203 w 136"/>
                <a:gd name="T5" fmla="*/ 554 h 116"/>
                <a:gd name="T6" fmla="*/ 651 w 136"/>
                <a:gd name="T7" fmla="*/ 1719 h 116"/>
                <a:gd name="T8" fmla="*/ 265 w 136"/>
                <a:gd name="T9" fmla="*/ 2191 h 116"/>
                <a:gd name="T10" fmla="*/ 32 w 136"/>
                <a:gd name="T11" fmla="*/ 3057 h 116"/>
                <a:gd name="T12" fmla="*/ 265 w 136"/>
                <a:gd name="T13" fmla="*/ 3957 h 116"/>
                <a:gd name="T14" fmla="*/ 418 w 136"/>
                <a:gd name="T15" fmla="*/ 4351 h 116"/>
                <a:gd name="T16" fmla="*/ 785 w 136"/>
                <a:gd name="T17" fmla="*/ 4545 h 116"/>
                <a:gd name="T18" fmla="*/ 326 w 136"/>
                <a:gd name="T19" fmla="*/ 3566 h 116"/>
                <a:gd name="T20" fmla="*/ 785 w 136"/>
                <a:gd name="T21" fmla="*/ 3172 h 116"/>
                <a:gd name="T22" fmla="*/ 651 w 136"/>
                <a:gd name="T23" fmla="*/ 2744 h 116"/>
                <a:gd name="T24" fmla="*/ 712 w 136"/>
                <a:gd name="T25" fmla="*/ 2191 h 116"/>
                <a:gd name="T26" fmla="*/ 1069 w 136"/>
                <a:gd name="T27" fmla="*/ 2191 h 116"/>
                <a:gd name="T28" fmla="*/ 1589 w 136"/>
                <a:gd name="T29" fmla="*/ 1522 h 116"/>
                <a:gd name="T30" fmla="*/ 2017 w 136"/>
                <a:gd name="T31" fmla="*/ 1522 h 116"/>
                <a:gd name="T32" fmla="*/ 2310 w 136"/>
                <a:gd name="T33" fmla="*/ 1016 h 116"/>
                <a:gd name="T34" fmla="*/ 2473 w 136"/>
                <a:gd name="T35" fmla="*/ 428 h 116"/>
                <a:gd name="T36" fmla="*/ 2891 w 136"/>
                <a:gd name="T37" fmla="*/ 622 h 116"/>
                <a:gd name="T38" fmla="*/ 3156 w 136"/>
                <a:gd name="T39" fmla="*/ 1016 h 116"/>
                <a:gd name="T40" fmla="*/ 3574 w 136"/>
                <a:gd name="T41" fmla="*/ 1060 h 116"/>
                <a:gd name="T42" fmla="*/ 4034 w 136"/>
                <a:gd name="T43" fmla="*/ 1488 h 116"/>
                <a:gd name="T44" fmla="*/ 4420 w 136"/>
                <a:gd name="T45" fmla="*/ 1800 h 116"/>
                <a:gd name="T46" fmla="*/ 4002 w 136"/>
                <a:gd name="T47" fmla="*/ 1141 h 116"/>
                <a:gd name="T48" fmla="*/ 3351 w 136"/>
                <a:gd name="T49" fmla="*/ 785 h 116"/>
                <a:gd name="T50" fmla="*/ 2700 w 136"/>
                <a:gd name="T51" fmla="*/ 115 h 116"/>
                <a:gd name="T52" fmla="*/ 2148 w 136"/>
                <a:gd name="T53" fmla="*/ 34 h 1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6" h="116">
                  <a:moveTo>
                    <a:pt x="66" y="1"/>
                  </a:moveTo>
                  <a:cubicBezTo>
                    <a:pt x="62" y="1"/>
                    <a:pt x="56" y="6"/>
                    <a:pt x="52" y="9"/>
                  </a:cubicBezTo>
                  <a:cubicBezTo>
                    <a:pt x="48" y="12"/>
                    <a:pt x="42" y="11"/>
                    <a:pt x="37" y="14"/>
                  </a:cubicBezTo>
                  <a:cubicBezTo>
                    <a:pt x="27" y="20"/>
                    <a:pt x="25" y="34"/>
                    <a:pt x="20" y="44"/>
                  </a:cubicBezTo>
                  <a:cubicBezTo>
                    <a:pt x="17" y="49"/>
                    <a:pt x="12" y="51"/>
                    <a:pt x="8" y="56"/>
                  </a:cubicBezTo>
                  <a:cubicBezTo>
                    <a:pt x="2" y="63"/>
                    <a:pt x="0" y="68"/>
                    <a:pt x="1" y="78"/>
                  </a:cubicBezTo>
                  <a:cubicBezTo>
                    <a:pt x="2" y="86"/>
                    <a:pt x="3" y="94"/>
                    <a:pt x="8" y="101"/>
                  </a:cubicBezTo>
                  <a:cubicBezTo>
                    <a:pt x="10" y="105"/>
                    <a:pt x="9" y="109"/>
                    <a:pt x="13" y="111"/>
                  </a:cubicBezTo>
                  <a:cubicBezTo>
                    <a:pt x="16" y="113"/>
                    <a:pt x="21" y="116"/>
                    <a:pt x="24" y="116"/>
                  </a:cubicBezTo>
                  <a:cubicBezTo>
                    <a:pt x="17" y="115"/>
                    <a:pt x="5" y="98"/>
                    <a:pt x="10" y="91"/>
                  </a:cubicBezTo>
                  <a:cubicBezTo>
                    <a:pt x="13" y="87"/>
                    <a:pt x="22" y="87"/>
                    <a:pt x="24" y="81"/>
                  </a:cubicBezTo>
                  <a:cubicBezTo>
                    <a:pt x="25" y="78"/>
                    <a:pt x="21" y="74"/>
                    <a:pt x="20" y="70"/>
                  </a:cubicBezTo>
                  <a:cubicBezTo>
                    <a:pt x="20" y="67"/>
                    <a:pt x="20" y="59"/>
                    <a:pt x="22" y="56"/>
                  </a:cubicBezTo>
                  <a:cubicBezTo>
                    <a:pt x="26" y="53"/>
                    <a:pt x="29" y="56"/>
                    <a:pt x="33" y="56"/>
                  </a:cubicBezTo>
                  <a:cubicBezTo>
                    <a:pt x="46" y="56"/>
                    <a:pt x="40" y="44"/>
                    <a:pt x="49" y="39"/>
                  </a:cubicBezTo>
                  <a:cubicBezTo>
                    <a:pt x="53" y="36"/>
                    <a:pt x="57" y="39"/>
                    <a:pt x="62" y="39"/>
                  </a:cubicBezTo>
                  <a:cubicBezTo>
                    <a:pt x="70" y="38"/>
                    <a:pt x="71" y="33"/>
                    <a:pt x="71" y="26"/>
                  </a:cubicBezTo>
                  <a:cubicBezTo>
                    <a:pt x="71" y="21"/>
                    <a:pt x="70" y="14"/>
                    <a:pt x="76" y="11"/>
                  </a:cubicBezTo>
                  <a:cubicBezTo>
                    <a:pt x="81" y="9"/>
                    <a:pt x="86" y="12"/>
                    <a:pt x="89" y="16"/>
                  </a:cubicBezTo>
                  <a:cubicBezTo>
                    <a:pt x="92" y="19"/>
                    <a:pt x="92" y="24"/>
                    <a:pt x="97" y="26"/>
                  </a:cubicBezTo>
                  <a:cubicBezTo>
                    <a:pt x="102" y="27"/>
                    <a:pt x="104" y="24"/>
                    <a:pt x="110" y="27"/>
                  </a:cubicBezTo>
                  <a:cubicBezTo>
                    <a:pt x="115" y="31"/>
                    <a:pt x="117" y="36"/>
                    <a:pt x="124" y="38"/>
                  </a:cubicBezTo>
                  <a:cubicBezTo>
                    <a:pt x="129" y="40"/>
                    <a:pt x="134" y="40"/>
                    <a:pt x="136" y="46"/>
                  </a:cubicBezTo>
                  <a:cubicBezTo>
                    <a:pt x="135" y="38"/>
                    <a:pt x="130" y="33"/>
                    <a:pt x="123" y="29"/>
                  </a:cubicBezTo>
                  <a:cubicBezTo>
                    <a:pt x="116" y="26"/>
                    <a:pt x="110" y="24"/>
                    <a:pt x="103" y="20"/>
                  </a:cubicBezTo>
                  <a:cubicBezTo>
                    <a:pt x="95" y="16"/>
                    <a:pt x="91" y="7"/>
                    <a:pt x="83" y="3"/>
                  </a:cubicBezTo>
                  <a:cubicBezTo>
                    <a:pt x="78" y="1"/>
                    <a:pt x="72" y="0"/>
                    <a:pt x="66" y="1"/>
                  </a:cubicBezTo>
                  <a:close/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56">
              <a:extLst>
                <a:ext uri="{FF2B5EF4-FFF2-40B4-BE49-F238E27FC236}">
                  <a16:creationId xmlns:a16="http://schemas.microsoft.com/office/drawing/2014/main" id="{0D966BC0-9FC1-46FC-AF39-B67271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02" y="1667381"/>
              <a:ext cx="334963" cy="490538"/>
            </a:xfrm>
            <a:custGeom>
              <a:avLst/>
              <a:gdLst>
                <a:gd name="T0" fmla="*/ 134 w 66"/>
                <a:gd name="T1" fmla="*/ 3402 h 91"/>
                <a:gd name="T2" fmla="*/ 32 w 66"/>
                <a:gd name="T3" fmla="*/ 2662 h 91"/>
                <a:gd name="T4" fmla="*/ 326 w 66"/>
                <a:gd name="T5" fmla="*/ 2156 h 91"/>
                <a:gd name="T6" fmla="*/ 655 w 66"/>
                <a:gd name="T7" fmla="*/ 1766 h 91"/>
                <a:gd name="T8" fmla="*/ 847 w 66"/>
                <a:gd name="T9" fmla="*/ 1212 h 91"/>
                <a:gd name="T10" fmla="*/ 1042 w 66"/>
                <a:gd name="T11" fmla="*/ 750 h 91"/>
                <a:gd name="T12" fmla="*/ 1368 w 66"/>
                <a:gd name="T13" fmla="*/ 472 h 91"/>
                <a:gd name="T14" fmla="*/ 1698 w 66"/>
                <a:gd name="T15" fmla="*/ 312 h 91"/>
                <a:gd name="T16" fmla="*/ 2158 w 66"/>
                <a:gd name="T17" fmla="*/ 0 h 91"/>
                <a:gd name="T18" fmla="*/ 1768 w 66"/>
                <a:gd name="T19" fmla="*/ 428 h 91"/>
                <a:gd name="T20" fmla="*/ 1535 w 66"/>
                <a:gd name="T21" fmla="*/ 621 h 91"/>
                <a:gd name="T22" fmla="*/ 1205 w 66"/>
                <a:gd name="T23" fmla="*/ 818 h 91"/>
                <a:gd name="T24" fmla="*/ 1145 w 66"/>
                <a:gd name="T25" fmla="*/ 1406 h 91"/>
                <a:gd name="T26" fmla="*/ 758 w 66"/>
                <a:gd name="T27" fmla="*/ 1800 h 91"/>
                <a:gd name="T28" fmla="*/ 460 w 66"/>
                <a:gd name="T29" fmla="*/ 2306 h 91"/>
                <a:gd name="T30" fmla="*/ 195 w 66"/>
                <a:gd name="T31" fmla="*/ 2584 h 91"/>
                <a:gd name="T32" fmla="*/ 134 w 66"/>
                <a:gd name="T33" fmla="*/ 3171 h 91"/>
                <a:gd name="T34" fmla="*/ 134 w 66"/>
                <a:gd name="T35" fmla="*/ 3368 h 91"/>
                <a:gd name="T36" fmla="*/ 134 w 66"/>
                <a:gd name="T37" fmla="*/ 356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1">
                  <a:moveTo>
                    <a:pt x="4" y="87"/>
                  </a:moveTo>
                  <a:cubicBezTo>
                    <a:pt x="2" y="82"/>
                    <a:pt x="0" y="74"/>
                    <a:pt x="1" y="68"/>
                  </a:cubicBezTo>
                  <a:cubicBezTo>
                    <a:pt x="2" y="63"/>
                    <a:pt x="6" y="59"/>
                    <a:pt x="10" y="55"/>
                  </a:cubicBezTo>
                  <a:cubicBezTo>
                    <a:pt x="13" y="51"/>
                    <a:pt x="17" y="48"/>
                    <a:pt x="20" y="45"/>
                  </a:cubicBezTo>
                  <a:cubicBezTo>
                    <a:pt x="23" y="41"/>
                    <a:pt x="24" y="35"/>
                    <a:pt x="26" y="31"/>
                  </a:cubicBezTo>
                  <a:cubicBezTo>
                    <a:pt x="28" y="28"/>
                    <a:pt x="29" y="23"/>
                    <a:pt x="32" y="19"/>
                  </a:cubicBezTo>
                  <a:cubicBezTo>
                    <a:pt x="34" y="16"/>
                    <a:pt x="38" y="14"/>
                    <a:pt x="42" y="12"/>
                  </a:cubicBezTo>
                  <a:cubicBezTo>
                    <a:pt x="46" y="10"/>
                    <a:pt x="48" y="10"/>
                    <a:pt x="52" y="8"/>
                  </a:cubicBezTo>
                  <a:cubicBezTo>
                    <a:pt x="57" y="6"/>
                    <a:pt x="61" y="1"/>
                    <a:pt x="66" y="0"/>
                  </a:cubicBezTo>
                  <a:cubicBezTo>
                    <a:pt x="60" y="2"/>
                    <a:pt x="58" y="7"/>
                    <a:pt x="54" y="11"/>
                  </a:cubicBezTo>
                  <a:cubicBezTo>
                    <a:pt x="52" y="13"/>
                    <a:pt x="50" y="15"/>
                    <a:pt x="47" y="16"/>
                  </a:cubicBezTo>
                  <a:cubicBezTo>
                    <a:pt x="43" y="17"/>
                    <a:pt x="40" y="18"/>
                    <a:pt x="37" y="21"/>
                  </a:cubicBezTo>
                  <a:cubicBezTo>
                    <a:pt x="32" y="26"/>
                    <a:pt x="36" y="30"/>
                    <a:pt x="35" y="36"/>
                  </a:cubicBezTo>
                  <a:cubicBezTo>
                    <a:pt x="33" y="40"/>
                    <a:pt x="26" y="44"/>
                    <a:pt x="23" y="46"/>
                  </a:cubicBezTo>
                  <a:cubicBezTo>
                    <a:pt x="20" y="49"/>
                    <a:pt x="18" y="56"/>
                    <a:pt x="14" y="59"/>
                  </a:cubicBezTo>
                  <a:cubicBezTo>
                    <a:pt x="11" y="62"/>
                    <a:pt x="7" y="62"/>
                    <a:pt x="6" y="66"/>
                  </a:cubicBezTo>
                  <a:cubicBezTo>
                    <a:pt x="4" y="70"/>
                    <a:pt x="3" y="76"/>
                    <a:pt x="4" y="81"/>
                  </a:cubicBezTo>
                  <a:cubicBezTo>
                    <a:pt x="5" y="82"/>
                    <a:pt x="5" y="84"/>
                    <a:pt x="4" y="86"/>
                  </a:cubicBezTo>
                  <a:cubicBezTo>
                    <a:pt x="4" y="88"/>
                    <a:pt x="4" y="89"/>
                    <a:pt x="4" y="91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57">
              <a:extLst>
                <a:ext uri="{FF2B5EF4-FFF2-40B4-BE49-F238E27FC236}">
                  <a16:creationId xmlns:a16="http://schemas.microsoft.com/office/drawing/2014/main" id="{346E9F8B-0EF8-47E4-A968-6908D5194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1894393"/>
              <a:ext cx="333375" cy="355600"/>
            </a:xfrm>
            <a:custGeom>
              <a:avLst/>
              <a:gdLst>
                <a:gd name="T0" fmla="*/ 1578 w 66"/>
                <a:gd name="T1" fmla="*/ 0 h 66"/>
                <a:gd name="T2" fmla="*/ 1165 w 66"/>
                <a:gd name="T3" fmla="*/ 163 h 66"/>
                <a:gd name="T4" fmla="*/ 738 w 66"/>
                <a:gd name="T5" fmla="*/ 390 h 66"/>
                <a:gd name="T6" fmla="*/ 223 w 66"/>
                <a:gd name="T7" fmla="*/ 933 h 66"/>
                <a:gd name="T8" fmla="*/ 162 w 66"/>
                <a:gd name="T9" fmla="*/ 1761 h 66"/>
                <a:gd name="T10" fmla="*/ 515 w 66"/>
                <a:gd name="T11" fmla="*/ 2189 h 66"/>
                <a:gd name="T12" fmla="*/ 608 w 66"/>
                <a:gd name="T13" fmla="*/ 2386 h 66"/>
                <a:gd name="T14" fmla="*/ 872 w 66"/>
                <a:gd name="T15" fmla="*/ 2579 h 66"/>
                <a:gd name="T16" fmla="*/ 576 w 66"/>
                <a:gd name="T17" fmla="*/ 2026 h 66"/>
                <a:gd name="T18" fmla="*/ 455 w 66"/>
                <a:gd name="T19" fmla="*/ 1371 h 66"/>
                <a:gd name="T20" fmla="*/ 710 w 66"/>
                <a:gd name="T21" fmla="*/ 1371 h 66"/>
                <a:gd name="T22" fmla="*/ 840 w 66"/>
                <a:gd name="T23" fmla="*/ 1130 h 66"/>
                <a:gd name="T24" fmla="*/ 840 w 66"/>
                <a:gd name="T25" fmla="*/ 865 h 66"/>
                <a:gd name="T26" fmla="*/ 1002 w 66"/>
                <a:gd name="T27" fmla="*/ 784 h 66"/>
                <a:gd name="T28" fmla="*/ 1355 w 66"/>
                <a:gd name="T29" fmla="*/ 1093 h 66"/>
                <a:gd name="T30" fmla="*/ 1448 w 66"/>
                <a:gd name="T31" fmla="*/ 865 h 66"/>
                <a:gd name="T32" fmla="*/ 1610 w 66"/>
                <a:gd name="T33" fmla="*/ 621 h 66"/>
                <a:gd name="T34" fmla="*/ 1740 w 66"/>
                <a:gd name="T35" fmla="*/ 275 h 66"/>
                <a:gd name="T36" fmla="*/ 2125 w 66"/>
                <a:gd name="T37" fmla="*/ 621 h 66"/>
                <a:gd name="T38" fmla="*/ 1874 w 66"/>
                <a:gd name="T39" fmla="*/ 163 h 66"/>
                <a:gd name="T40" fmla="*/ 1610 w 66"/>
                <a:gd name="T41" fmla="*/ 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66">
                  <a:moveTo>
                    <a:pt x="49" y="0"/>
                  </a:moveTo>
                  <a:cubicBezTo>
                    <a:pt x="43" y="0"/>
                    <a:pt x="41" y="1"/>
                    <a:pt x="36" y="4"/>
                  </a:cubicBezTo>
                  <a:cubicBezTo>
                    <a:pt x="32" y="8"/>
                    <a:pt x="28" y="9"/>
                    <a:pt x="23" y="10"/>
                  </a:cubicBezTo>
                  <a:cubicBezTo>
                    <a:pt x="14" y="13"/>
                    <a:pt x="10" y="15"/>
                    <a:pt x="7" y="24"/>
                  </a:cubicBezTo>
                  <a:cubicBezTo>
                    <a:pt x="4" y="31"/>
                    <a:pt x="0" y="38"/>
                    <a:pt x="5" y="45"/>
                  </a:cubicBezTo>
                  <a:cubicBezTo>
                    <a:pt x="8" y="49"/>
                    <a:pt x="13" y="52"/>
                    <a:pt x="16" y="56"/>
                  </a:cubicBezTo>
                  <a:cubicBezTo>
                    <a:pt x="17" y="58"/>
                    <a:pt x="17" y="60"/>
                    <a:pt x="19" y="61"/>
                  </a:cubicBezTo>
                  <a:cubicBezTo>
                    <a:pt x="21" y="64"/>
                    <a:pt x="25" y="64"/>
                    <a:pt x="27" y="66"/>
                  </a:cubicBezTo>
                  <a:cubicBezTo>
                    <a:pt x="23" y="62"/>
                    <a:pt x="21" y="57"/>
                    <a:pt x="18" y="52"/>
                  </a:cubicBezTo>
                  <a:cubicBezTo>
                    <a:pt x="17" y="48"/>
                    <a:pt x="8" y="39"/>
                    <a:pt x="14" y="35"/>
                  </a:cubicBezTo>
                  <a:cubicBezTo>
                    <a:pt x="16" y="33"/>
                    <a:pt x="19" y="36"/>
                    <a:pt x="22" y="35"/>
                  </a:cubicBezTo>
                  <a:cubicBezTo>
                    <a:pt x="25" y="34"/>
                    <a:pt x="26" y="32"/>
                    <a:pt x="26" y="29"/>
                  </a:cubicBezTo>
                  <a:cubicBezTo>
                    <a:pt x="26" y="26"/>
                    <a:pt x="23" y="25"/>
                    <a:pt x="26" y="22"/>
                  </a:cubicBezTo>
                  <a:cubicBezTo>
                    <a:pt x="27" y="20"/>
                    <a:pt x="29" y="19"/>
                    <a:pt x="31" y="20"/>
                  </a:cubicBezTo>
                  <a:cubicBezTo>
                    <a:pt x="36" y="21"/>
                    <a:pt x="35" y="33"/>
                    <a:pt x="42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7" y="19"/>
                    <a:pt x="49" y="19"/>
                    <a:pt x="50" y="16"/>
                  </a:cubicBezTo>
                  <a:cubicBezTo>
                    <a:pt x="51" y="13"/>
                    <a:pt x="49" y="7"/>
                    <a:pt x="54" y="7"/>
                  </a:cubicBezTo>
                  <a:cubicBezTo>
                    <a:pt x="58" y="7"/>
                    <a:pt x="64" y="13"/>
                    <a:pt x="66" y="16"/>
                  </a:cubicBezTo>
                  <a:cubicBezTo>
                    <a:pt x="64" y="12"/>
                    <a:pt x="61" y="7"/>
                    <a:pt x="58" y="4"/>
                  </a:cubicBezTo>
                  <a:cubicBezTo>
                    <a:pt x="56" y="2"/>
                    <a:pt x="52" y="1"/>
                    <a:pt x="50" y="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58">
              <a:extLst>
                <a:ext uri="{FF2B5EF4-FFF2-40B4-BE49-F238E27FC236}">
                  <a16:creationId xmlns:a16="http://schemas.microsoft.com/office/drawing/2014/main" id="{591D1509-B70A-48BF-BA64-B16872E1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714" y="2018218"/>
              <a:ext cx="228600" cy="247650"/>
            </a:xfrm>
            <a:custGeom>
              <a:avLst/>
              <a:gdLst>
                <a:gd name="T0" fmla="*/ 0 w 45"/>
                <a:gd name="T1" fmla="*/ 1713 h 46"/>
                <a:gd name="T2" fmla="*/ 656 w 45"/>
                <a:gd name="T3" fmla="*/ 1713 h 46"/>
                <a:gd name="T4" fmla="*/ 1014 w 45"/>
                <a:gd name="T5" fmla="*/ 1438 h 46"/>
                <a:gd name="T6" fmla="*/ 1146 w 45"/>
                <a:gd name="T7" fmla="*/ 0 h 46"/>
                <a:gd name="T8" fmla="*/ 1178 w 45"/>
                <a:gd name="T9" fmla="*/ 390 h 46"/>
                <a:gd name="T10" fmla="*/ 922 w 45"/>
                <a:gd name="T11" fmla="*/ 621 h 46"/>
                <a:gd name="T12" fmla="*/ 758 w 45"/>
                <a:gd name="T13" fmla="*/ 1255 h 46"/>
                <a:gd name="T14" fmla="*/ 326 w 45"/>
                <a:gd name="T15" fmla="*/ 1482 h 46"/>
                <a:gd name="T16" fmla="*/ 224 w 45"/>
                <a:gd name="T17" fmla="*/ 1597 h 46"/>
                <a:gd name="T18" fmla="*/ 0 w 45"/>
                <a:gd name="T19" fmla="*/ 176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0" y="44"/>
                  </a:moveTo>
                  <a:cubicBezTo>
                    <a:pt x="7" y="45"/>
                    <a:pt x="13" y="43"/>
                    <a:pt x="20" y="44"/>
                  </a:cubicBezTo>
                  <a:cubicBezTo>
                    <a:pt x="27" y="46"/>
                    <a:pt x="30" y="44"/>
                    <a:pt x="31" y="37"/>
                  </a:cubicBezTo>
                  <a:cubicBezTo>
                    <a:pt x="35" y="26"/>
                    <a:pt x="45" y="11"/>
                    <a:pt x="35" y="0"/>
                  </a:cubicBezTo>
                  <a:cubicBezTo>
                    <a:pt x="36" y="3"/>
                    <a:pt x="37" y="7"/>
                    <a:pt x="36" y="10"/>
                  </a:cubicBezTo>
                  <a:cubicBezTo>
                    <a:pt x="35" y="15"/>
                    <a:pt x="32" y="14"/>
                    <a:pt x="28" y="16"/>
                  </a:cubicBezTo>
                  <a:cubicBezTo>
                    <a:pt x="21" y="20"/>
                    <a:pt x="27" y="27"/>
                    <a:pt x="23" y="32"/>
                  </a:cubicBezTo>
                  <a:cubicBezTo>
                    <a:pt x="20" y="36"/>
                    <a:pt x="13" y="34"/>
                    <a:pt x="10" y="38"/>
                  </a:cubicBezTo>
                  <a:cubicBezTo>
                    <a:pt x="9" y="38"/>
                    <a:pt x="8" y="40"/>
                    <a:pt x="7" y="41"/>
                  </a:cubicBezTo>
                  <a:cubicBezTo>
                    <a:pt x="5" y="43"/>
                    <a:pt x="2" y="44"/>
                    <a:pt x="0" y="45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59">
              <a:extLst>
                <a:ext uri="{FF2B5EF4-FFF2-40B4-BE49-F238E27FC236}">
                  <a16:creationId xmlns:a16="http://schemas.microsoft.com/office/drawing/2014/main" id="{571B78A1-A451-4CCD-88E4-2639F480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899156"/>
              <a:ext cx="206375" cy="193675"/>
            </a:xfrm>
            <a:custGeom>
              <a:avLst/>
              <a:gdLst>
                <a:gd name="T0" fmla="*/ 0 w 41"/>
                <a:gd name="T1" fmla="*/ 1400 h 36"/>
                <a:gd name="T2" fmla="*/ 162 w 41"/>
                <a:gd name="T3" fmla="*/ 702 h 36"/>
                <a:gd name="T4" fmla="*/ 542 w 41"/>
                <a:gd name="T5" fmla="*/ 390 h 36"/>
                <a:gd name="T6" fmla="*/ 926 w 41"/>
                <a:gd name="T7" fmla="*/ 230 h 36"/>
                <a:gd name="T8" fmla="*/ 1306 w 41"/>
                <a:gd name="T9" fmla="*/ 0 h 36"/>
                <a:gd name="T10" fmla="*/ 926 w 41"/>
                <a:gd name="T11" fmla="*/ 424 h 36"/>
                <a:gd name="T12" fmla="*/ 602 w 41"/>
                <a:gd name="T13" fmla="*/ 505 h 36"/>
                <a:gd name="T14" fmla="*/ 482 w 41"/>
                <a:gd name="T15" fmla="*/ 779 h 36"/>
                <a:gd name="T16" fmla="*/ 162 w 41"/>
                <a:gd name="T17" fmla="*/ 1010 h 36"/>
                <a:gd name="T18" fmla="*/ 32 w 41"/>
                <a:gd name="T19" fmla="*/ 136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36">
                  <a:moveTo>
                    <a:pt x="0" y="36"/>
                  </a:moveTo>
                  <a:cubicBezTo>
                    <a:pt x="2" y="31"/>
                    <a:pt x="1" y="23"/>
                    <a:pt x="5" y="18"/>
                  </a:cubicBezTo>
                  <a:cubicBezTo>
                    <a:pt x="8" y="14"/>
                    <a:pt x="13" y="12"/>
                    <a:pt x="17" y="10"/>
                  </a:cubicBezTo>
                  <a:cubicBezTo>
                    <a:pt x="21" y="9"/>
                    <a:pt x="25" y="8"/>
                    <a:pt x="29" y="6"/>
                  </a:cubicBezTo>
                  <a:cubicBezTo>
                    <a:pt x="33" y="3"/>
                    <a:pt x="36" y="1"/>
                    <a:pt x="41" y="0"/>
                  </a:cubicBezTo>
                  <a:cubicBezTo>
                    <a:pt x="34" y="1"/>
                    <a:pt x="34" y="9"/>
                    <a:pt x="29" y="11"/>
                  </a:cubicBezTo>
                  <a:cubicBezTo>
                    <a:pt x="26" y="13"/>
                    <a:pt x="23" y="11"/>
                    <a:pt x="19" y="13"/>
                  </a:cubicBezTo>
                  <a:cubicBezTo>
                    <a:pt x="16" y="15"/>
                    <a:pt x="17" y="17"/>
                    <a:pt x="15" y="20"/>
                  </a:cubicBezTo>
                  <a:cubicBezTo>
                    <a:pt x="13" y="25"/>
                    <a:pt x="8" y="22"/>
                    <a:pt x="5" y="26"/>
                  </a:cubicBezTo>
                  <a:cubicBezTo>
                    <a:pt x="4" y="28"/>
                    <a:pt x="1" y="33"/>
                    <a:pt x="1" y="3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60">
              <a:extLst>
                <a:ext uri="{FF2B5EF4-FFF2-40B4-BE49-F238E27FC236}">
                  <a16:creationId xmlns:a16="http://schemas.microsoft.com/office/drawing/2014/main" id="{7787FF47-8B33-413B-B031-C22D821C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864" y="1942018"/>
              <a:ext cx="495300" cy="485775"/>
            </a:xfrm>
            <a:custGeom>
              <a:avLst/>
              <a:gdLst>
                <a:gd name="T0" fmla="*/ 0 w 98"/>
                <a:gd name="T1" fmla="*/ 2751 h 90"/>
                <a:gd name="T2" fmla="*/ 901 w 98"/>
                <a:gd name="T3" fmla="*/ 3458 h 90"/>
                <a:gd name="T4" fmla="*/ 1611 w 98"/>
                <a:gd name="T5" fmla="*/ 3458 h 90"/>
                <a:gd name="T6" fmla="*/ 2423 w 98"/>
                <a:gd name="T7" fmla="*/ 3376 h 90"/>
                <a:gd name="T8" fmla="*/ 3133 w 98"/>
                <a:gd name="T9" fmla="*/ 1999 h 90"/>
                <a:gd name="T10" fmla="*/ 3133 w 98"/>
                <a:gd name="T11" fmla="*/ 1214 h 90"/>
                <a:gd name="T12" fmla="*/ 3161 w 98"/>
                <a:gd name="T13" fmla="*/ 0 h 90"/>
                <a:gd name="T14" fmla="*/ 3031 w 98"/>
                <a:gd name="T15" fmla="*/ 785 h 90"/>
                <a:gd name="T16" fmla="*/ 2868 w 98"/>
                <a:gd name="T17" fmla="*/ 1493 h 90"/>
                <a:gd name="T18" fmla="*/ 2837 w 98"/>
                <a:gd name="T19" fmla="*/ 2081 h 90"/>
                <a:gd name="T20" fmla="*/ 2585 w 98"/>
                <a:gd name="T21" fmla="*/ 2322 h 90"/>
                <a:gd name="T22" fmla="*/ 2353 w 98"/>
                <a:gd name="T23" fmla="*/ 3029 h 90"/>
                <a:gd name="T24" fmla="*/ 1582 w 98"/>
                <a:gd name="T25" fmla="*/ 2914 h 90"/>
                <a:gd name="T26" fmla="*/ 1003 w 98"/>
                <a:gd name="T27" fmla="*/ 3342 h 90"/>
                <a:gd name="T28" fmla="*/ 131 w 98"/>
                <a:gd name="T29" fmla="*/ 2751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90">
                  <a:moveTo>
                    <a:pt x="0" y="70"/>
                  </a:moveTo>
                  <a:cubicBezTo>
                    <a:pt x="12" y="72"/>
                    <a:pt x="17" y="85"/>
                    <a:pt x="28" y="88"/>
                  </a:cubicBezTo>
                  <a:cubicBezTo>
                    <a:pt x="35" y="90"/>
                    <a:pt x="43" y="89"/>
                    <a:pt x="50" y="88"/>
                  </a:cubicBezTo>
                  <a:cubicBezTo>
                    <a:pt x="58" y="87"/>
                    <a:pt x="67" y="89"/>
                    <a:pt x="75" y="86"/>
                  </a:cubicBezTo>
                  <a:cubicBezTo>
                    <a:pt x="89" y="80"/>
                    <a:pt x="94" y="64"/>
                    <a:pt x="97" y="51"/>
                  </a:cubicBezTo>
                  <a:cubicBezTo>
                    <a:pt x="98" y="44"/>
                    <a:pt x="97" y="38"/>
                    <a:pt x="97" y="31"/>
                  </a:cubicBezTo>
                  <a:cubicBezTo>
                    <a:pt x="97" y="21"/>
                    <a:pt x="98" y="10"/>
                    <a:pt x="98" y="0"/>
                  </a:cubicBezTo>
                  <a:cubicBezTo>
                    <a:pt x="94" y="5"/>
                    <a:pt x="96" y="14"/>
                    <a:pt x="94" y="20"/>
                  </a:cubicBezTo>
                  <a:cubicBezTo>
                    <a:pt x="93" y="28"/>
                    <a:pt x="88" y="30"/>
                    <a:pt x="89" y="38"/>
                  </a:cubicBezTo>
                  <a:cubicBezTo>
                    <a:pt x="89" y="43"/>
                    <a:pt x="90" y="48"/>
                    <a:pt x="88" y="53"/>
                  </a:cubicBezTo>
                  <a:cubicBezTo>
                    <a:pt x="86" y="57"/>
                    <a:pt x="83" y="56"/>
                    <a:pt x="80" y="59"/>
                  </a:cubicBezTo>
                  <a:cubicBezTo>
                    <a:pt x="74" y="64"/>
                    <a:pt x="79" y="72"/>
                    <a:pt x="73" y="77"/>
                  </a:cubicBezTo>
                  <a:cubicBezTo>
                    <a:pt x="63" y="85"/>
                    <a:pt x="58" y="72"/>
                    <a:pt x="49" y="74"/>
                  </a:cubicBezTo>
                  <a:cubicBezTo>
                    <a:pt x="40" y="75"/>
                    <a:pt x="40" y="85"/>
                    <a:pt x="31" y="85"/>
                  </a:cubicBezTo>
                  <a:cubicBezTo>
                    <a:pt x="21" y="84"/>
                    <a:pt x="16" y="69"/>
                    <a:pt x="4" y="7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61">
              <a:extLst>
                <a:ext uri="{FF2B5EF4-FFF2-40B4-BE49-F238E27FC236}">
                  <a16:creationId xmlns:a16="http://schemas.microsoft.com/office/drawing/2014/main" id="{A8CF7FBA-A963-40E1-B5FF-093DA36C6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477" y="2207131"/>
              <a:ext cx="288925" cy="220663"/>
            </a:xfrm>
            <a:custGeom>
              <a:avLst/>
              <a:gdLst>
                <a:gd name="T0" fmla="*/ 102 w 57"/>
                <a:gd name="T1" fmla="*/ 1563 h 41"/>
                <a:gd name="T2" fmla="*/ 814 w 57"/>
                <a:gd name="T3" fmla="*/ 1597 h 41"/>
                <a:gd name="T4" fmla="*/ 1335 w 57"/>
                <a:gd name="T5" fmla="*/ 1366 h 41"/>
                <a:gd name="T6" fmla="*/ 1660 w 57"/>
                <a:gd name="T7" fmla="*/ 817 h 41"/>
                <a:gd name="T8" fmla="*/ 1826 w 57"/>
                <a:gd name="T9" fmla="*/ 0 h 41"/>
                <a:gd name="T10" fmla="*/ 1590 w 57"/>
                <a:gd name="T11" fmla="*/ 620 h 41"/>
                <a:gd name="T12" fmla="*/ 1469 w 57"/>
                <a:gd name="T13" fmla="*/ 783 h 41"/>
                <a:gd name="T14" fmla="*/ 1367 w 57"/>
                <a:gd name="T15" fmla="*/ 783 h 41"/>
                <a:gd name="T16" fmla="*/ 1111 w 57"/>
                <a:gd name="T17" fmla="*/ 1288 h 41"/>
                <a:gd name="T18" fmla="*/ 549 w 57"/>
                <a:gd name="T19" fmla="*/ 1322 h 41"/>
                <a:gd name="T20" fmla="*/ 0 w 57"/>
                <a:gd name="T21" fmla="*/ 1597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41">
                  <a:moveTo>
                    <a:pt x="3" y="40"/>
                  </a:moveTo>
                  <a:cubicBezTo>
                    <a:pt x="10" y="38"/>
                    <a:pt x="18" y="41"/>
                    <a:pt x="25" y="41"/>
                  </a:cubicBezTo>
                  <a:cubicBezTo>
                    <a:pt x="30" y="41"/>
                    <a:pt x="36" y="38"/>
                    <a:pt x="41" y="35"/>
                  </a:cubicBezTo>
                  <a:cubicBezTo>
                    <a:pt x="46" y="32"/>
                    <a:pt x="48" y="26"/>
                    <a:pt x="51" y="21"/>
                  </a:cubicBezTo>
                  <a:cubicBezTo>
                    <a:pt x="53" y="16"/>
                    <a:pt x="57" y="5"/>
                    <a:pt x="56" y="0"/>
                  </a:cubicBezTo>
                  <a:cubicBezTo>
                    <a:pt x="55" y="6"/>
                    <a:pt x="52" y="12"/>
                    <a:pt x="49" y="16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4" y="21"/>
                    <a:pt x="42" y="20"/>
                    <a:pt x="42" y="20"/>
                  </a:cubicBezTo>
                  <a:cubicBezTo>
                    <a:pt x="38" y="23"/>
                    <a:pt x="38" y="30"/>
                    <a:pt x="34" y="33"/>
                  </a:cubicBezTo>
                  <a:cubicBezTo>
                    <a:pt x="28" y="37"/>
                    <a:pt x="22" y="34"/>
                    <a:pt x="17" y="34"/>
                  </a:cubicBezTo>
                  <a:cubicBezTo>
                    <a:pt x="11" y="35"/>
                    <a:pt x="6" y="39"/>
                    <a:pt x="0" y="41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62">
              <a:extLst>
                <a:ext uri="{FF2B5EF4-FFF2-40B4-BE49-F238E27FC236}">
                  <a16:creationId xmlns:a16="http://schemas.microsoft.com/office/drawing/2014/main" id="{B32668B3-0145-4AD7-B5B9-C1992AAF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63">
              <a:extLst>
                <a:ext uri="{FF2B5EF4-FFF2-40B4-BE49-F238E27FC236}">
                  <a16:creationId xmlns:a16="http://schemas.microsoft.com/office/drawing/2014/main" id="{37F6E152-9D0D-4F3C-9DB6-32FB7F9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64">
              <a:extLst>
                <a:ext uri="{FF2B5EF4-FFF2-40B4-BE49-F238E27FC236}">
                  <a16:creationId xmlns:a16="http://schemas.microsoft.com/office/drawing/2014/main" id="{EC8A2710-6498-49C5-A2E9-371C4DD5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552" y="1937256"/>
              <a:ext cx="55563" cy="65088"/>
            </a:xfrm>
            <a:custGeom>
              <a:avLst/>
              <a:gdLst>
                <a:gd name="T0" fmla="*/ 0 w 11"/>
                <a:gd name="T1" fmla="*/ 246 h 12"/>
                <a:gd name="T2" fmla="*/ 191 w 11"/>
                <a:gd name="T3" fmla="*/ 34 h 12"/>
                <a:gd name="T4" fmla="*/ 353 w 11"/>
                <a:gd name="T5" fmla="*/ 246 h 12"/>
                <a:gd name="T6" fmla="*/ 162 w 11"/>
                <a:gd name="T7" fmla="*/ 444 h 12"/>
                <a:gd name="T8" fmla="*/ 0 w 11"/>
                <a:gd name="T9" fmla="*/ 246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0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2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65">
              <a:extLst>
                <a:ext uri="{FF2B5EF4-FFF2-40B4-BE49-F238E27FC236}">
                  <a16:creationId xmlns:a16="http://schemas.microsoft.com/office/drawing/2014/main" id="{0DCB8063-1296-41A3-A108-04E244CE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114" y="1915031"/>
              <a:ext cx="36513" cy="38100"/>
            </a:xfrm>
            <a:custGeom>
              <a:avLst/>
              <a:gdLst>
                <a:gd name="T0" fmla="*/ 0 w 7"/>
                <a:gd name="T1" fmla="*/ 117 h 7"/>
                <a:gd name="T2" fmla="*/ 141 w 7"/>
                <a:gd name="T3" fmla="*/ 0 h 7"/>
                <a:gd name="T4" fmla="*/ 250 w 7"/>
                <a:gd name="T5" fmla="*/ 165 h 7"/>
                <a:gd name="T6" fmla="*/ 10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66">
              <a:extLst>
                <a:ext uri="{FF2B5EF4-FFF2-40B4-BE49-F238E27FC236}">
                  <a16:creationId xmlns:a16="http://schemas.microsoft.com/office/drawing/2014/main" id="{BB5E0AE9-F236-4643-92C5-39D4837B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200710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61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80">
              <a:extLst>
                <a:ext uri="{FF2B5EF4-FFF2-40B4-BE49-F238E27FC236}">
                  <a16:creationId xmlns:a16="http://schemas.microsoft.com/office/drawing/2014/main" id="{890BD2D4-46E9-42EC-910F-D9F73DF9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81">
              <a:extLst>
                <a:ext uri="{FF2B5EF4-FFF2-40B4-BE49-F238E27FC236}">
                  <a16:creationId xmlns:a16="http://schemas.microsoft.com/office/drawing/2014/main" id="{B029F897-C0C5-4666-8256-78754559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014" y="1332418"/>
              <a:ext cx="358775" cy="384175"/>
            </a:xfrm>
            <a:custGeom>
              <a:avLst/>
              <a:gdLst>
                <a:gd name="T0" fmla="*/ 0 w 71"/>
                <a:gd name="T1" fmla="*/ 1302 h 71"/>
                <a:gd name="T2" fmla="*/ 255 w 71"/>
                <a:gd name="T3" fmla="*/ 2253 h 71"/>
                <a:gd name="T4" fmla="*/ 812 w 71"/>
                <a:gd name="T5" fmla="*/ 2812 h 71"/>
                <a:gd name="T6" fmla="*/ 1582 w 71"/>
                <a:gd name="T7" fmla="*/ 2335 h 71"/>
                <a:gd name="T8" fmla="*/ 1903 w 71"/>
                <a:gd name="T9" fmla="*/ 1905 h 71"/>
                <a:gd name="T10" fmla="*/ 2098 w 71"/>
                <a:gd name="T11" fmla="*/ 1428 h 71"/>
                <a:gd name="T12" fmla="*/ 2289 w 71"/>
                <a:gd name="T13" fmla="*/ 675 h 71"/>
                <a:gd name="T14" fmla="*/ 2228 w 71"/>
                <a:gd name="T15" fmla="*/ 279 h 71"/>
                <a:gd name="T16" fmla="*/ 1996 w 71"/>
                <a:gd name="T17" fmla="*/ 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71">
                  <a:moveTo>
                    <a:pt x="0" y="33"/>
                  </a:moveTo>
                  <a:cubicBezTo>
                    <a:pt x="9" y="39"/>
                    <a:pt x="7" y="48"/>
                    <a:pt x="8" y="57"/>
                  </a:cubicBezTo>
                  <a:cubicBezTo>
                    <a:pt x="9" y="67"/>
                    <a:pt x="16" y="71"/>
                    <a:pt x="25" y="71"/>
                  </a:cubicBezTo>
                  <a:cubicBezTo>
                    <a:pt x="33" y="70"/>
                    <a:pt x="45" y="65"/>
                    <a:pt x="49" y="59"/>
                  </a:cubicBezTo>
                  <a:cubicBezTo>
                    <a:pt x="52" y="55"/>
                    <a:pt x="55" y="52"/>
                    <a:pt x="59" y="48"/>
                  </a:cubicBezTo>
                  <a:cubicBezTo>
                    <a:pt x="62" y="44"/>
                    <a:pt x="63" y="41"/>
                    <a:pt x="65" y="36"/>
                  </a:cubicBezTo>
                  <a:cubicBezTo>
                    <a:pt x="68" y="29"/>
                    <a:pt x="71" y="24"/>
                    <a:pt x="71" y="17"/>
                  </a:cubicBezTo>
                  <a:cubicBezTo>
                    <a:pt x="71" y="14"/>
                    <a:pt x="70" y="10"/>
                    <a:pt x="69" y="7"/>
                  </a:cubicBezTo>
                  <a:cubicBezTo>
                    <a:pt x="67" y="4"/>
                    <a:pt x="64" y="3"/>
                    <a:pt x="62" y="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82">
              <a:extLst>
                <a:ext uri="{FF2B5EF4-FFF2-40B4-BE49-F238E27FC236}">
                  <a16:creationId xmlns:a16="http://schemas.microsoft.com/office/drawing/2014/main" id="{40CDCED0-3B61-486D-938E-37D150C17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83">
              <a:extLst>
                <a:ext uri="{FF2B5EF4-FFF2-40B4-BE49-F238E27FC236}">
                  <a16:creationId xmlns:a16="http://schemas.microsoft.com/office/drawing/2014/main" id="{764E525B-473A-46D3-935C-620F960D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327" y="1343531"/>
              <a:ext cx="687388" cy="474663"/>
            </a:xfrm>
            <a:custGeom>
              <a:avLst/>
              <a:gdLst>
                <a:gd name="T0" fmla="*/ 417 w 136"/>
                <a:gd name="T1" fmla="*/ 2042 h 88"/>
                <a:gd name="T2" fmla="*/ 872 w 136"/>
                <a:gd name="T3" fmla="*/ 2113 h 88"/>
                <a:gd name="T4" fmla="*/ 1165 w 136"/>
                <a:gd name="T5" fmla="*/ 2470 h 88"/>
                <a:gd name="T6" fmla="*/ 1551 w 136"/>
                <a:gd name="T7" fmla="*/ 3221 h 88"/>
                <a:gd name="T8" fmla="*/ 2261 w 136"/>
                <a:gd name="T9" fmla="*/ 3371 h 88"/>
                <a:gd name="T10" fmla="*/ 2869 w 136"/>
                <a:gd name="T11" fmla="*/ 2633 h 88"/>
                <a:gd name="T12" fmla="*/ 3295 w 136"/>
                <a:gd name="T13" fmla="*/ 2079 h 88"/>
                <a:gd name="T14" fmla="*/ 4005 w 136"/>
                <a:gd name="T15" fmla="*/ 1848 h 88"/>
                <a:gd name="T16" fmla="*/ 4289 w 136"/>
                <a:gd name="T17" fmla="*/ 1097 h 88"/>
                <a:gd name="T18" fmla="*/ 4257 w 136"/>
                <a:gd name="T19" fmla="*/ 0 h 88"/>
                <a:gd name="T20" fmla="*/ 4066 w 136"/>
                <a:gd name="T21" fmla="*/ 1016 h 88"/>
                <a:gd name="T22" fmla="*/ 3579 w 136"/>
                <a:gd name="T23" fmla="*/ 1257 h 88"/>
                <a:gd name="T24" fmla="*/ 3324 w 136"/>
                <a:gd name="T25" fmla="*/ 1604 h 88"/>
                <a:gd name="T26" fmla="*/ 2939 w 136"/>
                <a:gd name="T27" fmla="*/ 1604 h 88"/>
                <a:gd name="T28" fmla="*/ 2678 w 136"/>
                <a:gd name="T29" fmla="*/ 2195 h 88"/>
                <a:gd name="T30" fmla="*/ 2229 w 136"/>
                <a:gd name="T31" fmla="*/ 2864 h 88"/>
                <a:gd name="T32" fmla="*/ 1834 w 136"/>
                <a:gd name="T33" fmla="*/ 2436 h 88"/>
                <a:gd name="T34" fmla="*/ 1480 w 136"/>
                <a:gd name="T35" fmla="*/ 2310 h 88"/>
                <a:gd name="T36" fmla="*/ 974 w 136"/>
                <a:gd name="T37" fmla="*/ 1916 h 88"/>
                <a:gd name="T38" fmla="*/ 576 w 136"/>
                <a:gd name="T39" fmla="*/ 1916 h 88"/>
                <a:gd name="T40" fmla="*/ 0 w 136"/>
                <a:gd name="T41" fmla="*/ 1733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88">
                  <a:moveTo>
                    <a:pt x="13" y="52"/>
                  </a:moveTo>
                  <a:cubicBezTo>
                    <a:pt x="18" y="54"/>
                    <a:pt x="23" y="52"/>
                    <a:pt x="27" y="54"/>
                  </a:cubicBezTo>
                  <a:cubicBezTo>
                    <a:pt x="31" y="56"/>
                    <a:pt x="34" y="59"/>
                    <a:pt x="36" y="63"/>
                  </a:cubicBezTo>
                  <a:cubicBezTo>
                    <a:pt x="40" y="70"/>
                    <a:pt x="40" y="77"/>
                    <a:pt x="48" y="82"/>
                  </a:cubicBezTo>
                  <a:cubicBezTo>
                    <a:pt x="53" y="86"/>
                    <a:pt x="64" y="88"/>
                    <a:pt x="70" y="86"/>
                  </a:cubicBezTo>
                  <a:cubicBezTo>
                    <a:pt x="78" y="83"/>
                    <a:pt x="86" y="74"/>
                    <a:pt x="89" y="67"/>
                  </a:cubicBezTo>
                  <a:cubicBezTo>
                    <a:pt x="93" y="61"/>
                    <a:pt x="95" y="55"/>
                    <a:pt x="102" y="53"/>
                  </a:cubicBezTo>
                  <a:cubicBezTo>
                    <a:pt x="109" y="50"/>
                    <a:pt x="118" y="51"/>
                    <a:pt x="124" y="47"/>
                  </a:cubicBezTo>
                  <a:cubicBezTo>
                    <a:pt x="130" y="43"/>
                    <a:pt x="131" y="34"/>
                    <a:pt x="133" y="28"/>
                  </a:cubicBezTo>
                  <a:cubicBezTo>
                    <a:pt x="136" y="18"/>
                    <a:pt x="135" y="10"/>
                    <a:pt x="132" y="0"/>
                  </a:cubicBezTo>
                  <a:cubicBezTo>
                    <a:pt x="131" y="10"/>
                    <a:pt x="136" y="18"/>
                    <a:pt x="126" y="26"/>
                  </a:cubicBezTo>
                  <a:cubicBezTo>
                    <a:pt x="121" y="30"/>
                    <a:pt x="116" y="28"/>
                    <a:pt x="111" y="32"/>
                  </a:cubicBezTo>
                  <a:cubicBezTo>
                    <a:pt x="108" y="34"/>
                    <a:pt x="107" y="39"/>
                    <a:pt x="103" y="41"/>
                  </a:cubicBezTo>
                  <a:cubicBezTo>
                    <a:pt x="99" y="43"/>
                    <a:pt x="95" y="40"/>
                    <a:pt x="91" y="41"/>
                  </a:cubicBezTo>
                  <a:cubicBezTo>
                    <a:pt x="88" y="43"/>
                    <a:pt x="85" y="52"/>
                    <a:pt x="83" y="56"/>
                  </a:cubicBezTo>
                  <a:cubicBezTo>
                    <a:pt x="79" y="63"/>
                    <a:pt x="77" y="70"/>
                    <a:pt x="69" y="73"/>
                  </a:cubicBezTo>
                  <a:cubicBezTo>
                    <a:pt x="60" y="76"/>
                    <a:pt x="60" y="68"/>
                    <a:pt x="57" y="62"/>
                  </a:cubicBezTo>
                  <a:cubicBezTo>
                    <a:pt x="55" y="58"/>
                    <a:pt x="50" y="53"/>
                    <a:pt x="46" y="59"/>
                  </a:cubicBezTo>
                  <a:cubicBezTo>
                    <a:pt x="42" y="54"/>
                    <a:pt x="35" y="51"/>
                    <a:pt x="30" y="49"/>
                  </a:cubicBezTo>
                  <a:cubicBezTo>
                    <a:pt x="24" y="46"/>
                    <a:pt x="23" y="46"/>
                    <a:pt x="18" y="49"/>
                  </a:cubicBezTo>
                  <a:cubicBezTo>
                    <a:pt x="11" y="51"/>
                    <a:pt x="4" y="51"/>
                    <a:pt x="0" y="44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84">
              <a:extLst>
                <a:ext uri="{FF2B5EF4-FFF2-40B4-BE49-F238E27FC236}">
                  <a16:creationId xmlns:a16="http://schemas.microsoft.com/office/drawing/2014/main" id="{C592F626-A747-4AD6-ABE4-656C7120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052" y="1624518"/>
              <a:ext cx="298450" cy="193675"/>
            </a:xfrm>
            <a:custGeom>
              <a:avLst/>
              <a:gdLst>
                <a:gd name="T0" fmla="*/ 0 w 59"/>
                <a:gd name="T1" fmla="*/ 817 h 36"/>
                <a:gd name="T2" fmla="*/ 618 w 59"/>
                <a:gd name="T3" fmla="*/ 1400 h 36"/>
                <a:gd name="T4" fmla="*/ 1166 w 59"/>
                <a:gd name="T5" fmla="*/ 1125 h 36"/>
                <a:gd name="T6" fmla="*/ 1909 w 59"/>
                <a:gd name="T7" fmla="*/ 0 h 36"/>
                <a:gd name="T8" fmla="*/ 1096 w 59"/>
                <a:gd name="T9" fmla="*/ 817 h 36"/>
                <a:gd name="T10" fmla="*/ 102 w 59"/>
                <a:gd name="T11" fmla="*/ 89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" h="36">
                  <a:moveTo>
                    <a:pt x="0" y="21"/>
                  </a:moveTo>
                  <a:cubicBezTo>
                    <a:pt x="6" y="29"/>
                    <a:pt x="8" y="35"/>
                    <a:pt x="19" y="36"/>
                  </a:cubicBezTo>
                  <a:cubicBezTo>
                    <a:pt x="26" y="36"/>
                    <a:pt x="31" y="34"/>
                    <a:pt x="36" y="29"/>
                  </a:cubicBezTo>
                  <a:cubicBezTo>
                    <a:pt x="44" y="19"/>
                    <a:pt x="47" y="6"/>
                    <a:pt x="59" y="0"/>
                  </a:cubicBezTo>
                  <a:cubicBezTo>
                    <a:pt x="47" y="1"/>
                    <a:pt x="42" y="13"/>
                    <a:pt x="34" y="21"/>
                  </a:cubicBezTo>
                  <a:cubicBezTo>
                    <a:pt x="25" y="29"/>
                    <a:pt x="13" y="31"/>
                    <a:pt x="3" y="23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85">
              <a:extLst>
                <a:ext uri="{FF2B5EF4-FFF2-40B4-BE49-F238E27FC236}">
                  <a16:creationId xmlns:a16="http://schemas.microsoft.com/office/drawing/2014/main" id="{FAC05334-838B-4C35-BE94-AC1973ACA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68893"/>
              <a:ext cx="687388" cy="512763"/>
            </a:xfrm>
            <a:custGeom>
              <a:avLst/>
              <a:gdLst>
                <a:gd name="T0" fmla="*/ 255 w 136"/>
                <a:gd name="T1" fmla="*/ 3305 h 95"/>
                <a:gd name="T2" fmla="*/ 385 w 136"/>
                <a:gd name="T3" fmla="*/ 1802 h 95"/>
                <a:gd name="T4" fmla="*/ 417 w 136"/>
                <a:gd name="T5" fmla="*/ 1064 h 95"/>
                <a:gd name="T6" fmla="*/ 933 w 136"/>
                <a:gd name="T7" fmla="*/ 751 h 95"/>
                <a:gd name="T8" fmla="*/ 2098 w 136"/>
                <a:gd name="T9" fmla="*/ 0 h 95"/>
                <a:gd name="T10" fmla="*/ 2706 w 136"/>
                <a:gd name="T11" fmla="*/ 394 h 95"/>
                <a:gd name="T12" fmla="*/ 3518 w 136"/>
                <a:gd name="T13" fmla="*/ 785 h 95"/>
                <a:gd name="T14" fmla="*/ 3973 w 136"/>
                <a:gd name="T15" fmla="*/ 1017 h 95"/>
                <a:gd name="T16" fmla="*/ 4390 w 136"/>
                <a:gd name="T17" fmla="*/ 1686 h 95"/>
                <a:gd name="T18" fmla="*/ 3973 w 136"/>
                <a:gd name="T19" fmla="*/ 1180 h 95"/>
                <a:gd name="T20" fmla="*/ 3518 w 136"/>
                <a:gd name="T21" fmla="*/ 1017 h 95"/>
                <a:gd name="T22" fmla="*/ 3063 w 136"/>
                <a:gd name="T23" fmla="*/ 1064 h 95"/>
                <a:gd name="T24" fmla="*/ 2646 w 136"/>
                <a:gd name="T25" fmla="*/ 670 h 95"/>
                <a:gd name="T26" fmla="*/ 2200 w 136"/>
                <a:gd name="T27" fmla="*/ 785 h 95"/>
                <a:gd name="T28" fmla="*/ 2069 w 136"/>
                <a:gd name="T29" fmla="*/ 1098 h 95"/>
                <a:gd name="T30" fmla="*/ 1611 w 136"/>
                <a:gd name="T31" fmla="*/ 983 h 95"/>
                <a:gd name="T32" fmla="*/ 1063 w 136"/>
                <a:gd name="T33" fmla="*/ 1571 h 95"/>
                <a:gd name="T34" fmla="*/ 710 w 136"/>
                <a:gd name="T35" fmla="*/ 2244 h 95"/>
                <a:gd name="T36" fmla="*/ 516 w 136"/>
                <a:gd name="T37" fmla="*/ 3029 h 95"/>
                <a:gd name="T38" fmla="*/ 516 w 136"/>
                <a:gd name="T39" fmla="*/ 3733 h 95"/>
                <a:gd name="T40" fmla="*/ 255 w 136"/>
                <a:gd name="T41" fmla="*/ 3342 h 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95">
                  <a:moveTo>
                    <a:pt x="8" y="84"/>
                  </a:moveTo>
                  <a:cubicBezTo>
                    <a:pt x="0" y="71"/>
                    <a:pt x="8" y="58"/>
                    <a:pt x="12" y="46"/>
                  </a:cubicBezTo>
                  <a:cubicBezTo>
                    <a:pt x="14" y="39"/>
                    <a:pt x="12" y="33"/>
                    <a:pt x="13" y="27"/>
                  </a:cubicBezTo>
                  <a:cubicBezTo>
                    <a:pt x="15" y="20"/>
                    <a:pt x="23" y="20"/>
                    <a:pt x="29" y="19"/>
                  </a:cubicBezTo>
                  <a:cubicBezTo>
                    <a:pt x="40" y="15"/>
                    <a:pt x="53" y="0"/>
                    <a:pt x="65" y="0"/>
                  </a:cubicBezTo>
                  <a:cubicBezTo>
                    <a:pt x="71" y="0"/>
                    <a:pt x="79" y="8"/>
                    <a:pt x="84" y="10"/>
                  </a:cubicBezTo>
                  <a:cubicBezTo>
                    <a:pt x="93" y="13"/>
                    <a:pt x="101" y="16"/>
                    <a:pt x="109" y="20"/>
                  </a:cubicBezTo>
                  <a:cubicBezTo>
                    <a:pt x="114" y="21"/>
                    <a:pt x="119" y="23"/>
                    <a:pt x="123" y="26"/>
                  </a:cubicBezTo>
                  <a:cubicBezTo>
                    <a:pt x="131" y="31"/>
                    <a:pt x="131" y="36"/>
                    <a:pt x="136" y="43"/>
                  </a:cubicBezTo>
                  <a:cubicBezTo>
                    <a:pt x="131" y="37"/>
                    <a:pt x="131" y="33"/>
                    <a:pt x="123" y="30"/>
                  </a:cubicBezTo>
                  <a:cubicBezTo>
                    <a:pt x="119" y="28"/>
                    <a:pt x="114" y="26"/>
                    <a:pt x="109" y="26"/>
                  </a:cubicBezTo>
                  <a:cubicBezTo>
                    <a:pt x="105" y="26"/>
                    <a:pt x="100" y="29"/>
                    <a:pt x="95" y="27"/>
                  </a:cubicBezTo>
                  <a:cubicBezTo>
                    <a:pt x="90" y="25"/>
                    <a:pt x="87" y="19"/>
                    <a:pt x="82" y="17"/>
                  </a:cubicBezTo>
                  <a:cubicBezTo>
                    <a:pt x="76" y="13"/>
                    <a:pt x="71" y="14"/>
                    <a:pt x="68" y="20"/>
                  </a:cubicBezTo>
                  <a:cubicBezTo>
                    <a:pt x="66" y="24"/>
                    <a:pt x="68" y="26"/>
                    <a:pt x="64" y="28"/>
                  </a:cubicBezTo>
                  <a:cubicBezTo>
                    <a:pt x="61" y="28"/>
                    <a:pt x="54" y="25"/>
                    <a:pt x="50" y="25"/>
                  </a:cubicBezTo>
                  <a:cubicBezTo>
                    <a:pt x="40" y="24"/>
                    <a:pt x="32" y="30"/>
                    <a:pt x="33" y="40"/>
                  </a:cubicBezTo>
                  <a:cubicBezTo>
                    <a:pt x="34" y="52"/>
                    <a:pt x="32" y="52"/>
                    <a:pt x="22" y="57"/>
                  </a:cubicBezTo>
                  <a:cubicBezTo>
                    <a:pt x="10" y="63"/>
                    <a:pt x="14" y="68"/>
                    <a:pt x="16" y="77"/>
                  </a:cubicBezTo>
                  <a:cubicBezTo>
                    <a:pt x="16" y="84"/>
                    <a:pt x="12" y="88"/>
                    <a:pt x="16" y="95"/>
                  </a:cubicBezTo>
                  <a:cubicBezTo>
                    <a:pt x="12" y="92"/>
                    <a:pt x="11" y="88"/>
                    <a:pt x="8" y="85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86">
              <a:extLst>
                <a:ext uri="{FF2B5EF4-FFF2-40B4-BE49-F238E27FC236}">
                  <a16:creationId xmlns:a16="http://schemas.microsoft.com/office/drawing/2014/main" id="{2D5F4A76-B41F-4F03-AB93-64D64A1CE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764" y="1062543"/>
              <a:ext cx="419100" cy="357188"/>
            </a:xfrm>
            <a:custGeom>
              <a:avLst/>
              <a:gdLst>
                <a:gd name="T0" fmla="*/ 0 w 83"/>
                <a:gd name="T1" fmla="*/ 2615 h 66"/>
                <a:gd name="T2" fmla="*/ 254 w 83"/>
                <a:gd name="T3" fmla="*/ 1466 h 66"/>
                <a:gd name="T4" fmla="*/ 324 w 83"/>
                <a:gd name="T5" fmla="*/ 907 h 66"/>
                <a:gd name="T6" fmla="*/ 709 w 83"/>
                <a:gd name="T7" fmla="*/ 791 h 66"/>
                <a:gd name="T8" fmla="*/ 1062 w 83"/>
                <a:gd name="T9" fmla="*/ 593 h 66"/>
                <a:gd name="T10" fmla="*/ 1609 w 83"/>
                <a:gd name="T11" fmla="*/ 116 h 66"/>
                <a:gd name="T12" fmla="*/ 2064 w 83"/>
                <a:gd name="T13" fmla="*/ 34 h 66"/>
                <a:gd name="T14" fmla="*/ 2287 w 83"/>
                <a:gd name="T15" fmla="*/ 280 h 66"/>
                <a:gd name="T16" fmla="*/ 2672 w 83"/>
                <a:gd name="T17" fmla="*/ 511 h 66"/>
                <a:gd name="T18" fmla="*/ 1934 w 83"/>
                <a:gd name="T19" fmla="*/ 314 h 66"/>
                <a:gd name="T20" fmla="*/ 1578 w 83"/>
                <a:gd name="T21" fmla="*/ 593 h 66"/>
                <a:gd name="T22" fmla="*/ 1164 w 83"/>
                <a:gd name="T23" fmla="*/ 709 h 66"/>
                <a:gd name="T24" fmla="*/ 840 w 83"/>
                <a:gd name="T25" fmla="*/ 955 h 66"/>
                <a:gd name="T26" fmla="*/ 515 w 83"/>
                <a:gd name="T27" fmla="*/ 1152 h 66"/>
                <a:gd name="T28" fmla="*/ 254 w 83"/>
                <a:gd name="T29" fmla="*/ 178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1" y="56"/>
                    <a:pt x="8" y="47"/>
                    <a:pt x="8" y="37"/>
                  </a:cubicBezTo>
                  <a:cubicBezTo>
                    <a:pt x="8" y="33"/>
                    <a:pt x="8" y="26"/>
                    <a:pt x="10" y="23"/>
                  </a:cubicBezTo>
                  <a:cubicBezTo>
                    <a:pt x="13" y="20"/>
                    <a:pt x="18" y="21"/>
                    <a:pt x="22" y="20"/>
                  </a:cubicBezTo>
                  <a:cubicBezTo>
                    <a:pt x="26" y="18"/>
                    <a:pt x="29" y="17"/>
                    <a:pt x="33" y="15"/>
                  </a:cubicBezTo>
                  <a:cubicBezTo>
                    <a:pt x="39" y="12"/>
                    <a:pt x="44" y="6"/>
                    <a:pt x="50" y="3"/>
                  </a:cubicBezTo>
                  <a:cubicBezTo>
                    <a:pt x="54" y="1"/>
                    <a:pt x="58" y="0"/>
                    <a:pt x="64" y="1"/>
                  </a:cubicBezTo>
                  <a:cubicBezTo>
                    <a:pt x="68" y="1"/>
                    <a:pt x="68" y="5"/>
                    <a:pt x="71" y="7"/>
                  </a:cubicBezTo>
                  <a:cubicBezTo>
                    <a:pt x="75" y="8"/>
                    <a:pt x="81" y="10"/>
                    <a:pt x="83" y="13"/>
                  </a:cubicBezTo>
                  <a:cubicBezTo>
                    <a:pt x="76" y="10"/>
                    <a:pt x="69" y="6"/>
                    <a:pt x="60" y="8"/>
                  </a:cubicBezTo>
                  <a:cubicBezTo>
                    <a:pt x="56" y="9"/>
                    <a:pt x="53" y="12"/>
                    <a:pt x="49" y="15"/>
                  </a:cubicBezTo>
                  <a:cubicBezTo>
                    <a:pt x="45" y="17"/>
                    <a:pt x="40" y="16"/>
                    <a:pt x="36" y="18"/>
                  </a:cubicBezTo>
                  <a:cubicBezTo>
                    <a:pt x="32" y="19"/>
                    <a:pt x="29" y="21"/>
                    <a:pt x="26" y="24"/>
                  </a:cubicBezTo>
                  <a:cubicBezTo>
                    <a:pt x="23" y="26"/>
                    <a:pt x="19" y="27"/>
                    <a:pt x="16" y="29"/>
                  </a:cubicBezTo>
                  <a:cubicBezTo>
                    <a:pt x="11" y="32"/>
                    <a:pt x="9" y="40"/>
                    <a:pt x="8" y="45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87">
              <a:extLst>
                <a:ext uri="{FF2B5EF4-FFF2-40B4-BE49-F238E27FC236}">
                  <a16:creationId xmlns:a16="http://schemas.microsoft.com/office/drawing/2014/main" id="{34DDBA7F-7398-4185-B07D-CD5928802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927" y="1327656"/>
              <a:ext cx="379413" cy="312738"/>
            </a:xfrm>
            <a:custGeom>
              <a:avLst/>
              <a:gdLst>
                <a:gd name="T0" fmla="*/ 0 w 75"/>
                <a:gd name="T1" fmla="*/ 948 h 58"/>
                <a:gd name="T2" fmla="*/ 934 w 75"/>
                <a:gd name="T3" fmla="*/ 1328 h 58"/>
                <a:gd name="T4" fmla="*/ 1616 w 75"/>
                <a:gd name="T5" fmla="*/ 2041 h 58"/>
                <a:gd name="T6" fmla="*/ 1807 w 75"/>
                <a:gd name="T7" fmla="*/ 1603 h 58"/>
                <a:gd name="T8" fmla="*/ 2103 w 75"/>
                <a:gd name="T9" fmla="*/ 1175 h 58"/>
                <a:gd name="T10" fmla="*/ 2266 w 75"/>
                <a:gd name="T11" fmla="*/ 0 h 58"/>
                <a:gd name="T12" fmla="*/ 2234 w 75"/>
                <a:gd name="T13" fmla="*/ 506 h 58"/>
                <a:gd name="T14" fmla="*/ 1880 w 75"/>
                <a:gd name="T15" fmla="*/ 751 h 58"/>
                <a:gd name="T16" fmla="*/ 1686 w 75"/>
                <a:gd name="T17" fmla="*/ 948 h 58"/>
                <a:gd name="T18" fmla="*/ 1491 w 75"/>
                <a:gd name="T19" fmla="*/ 1372 h 58"/>
                <a:gd name="T20" fmla="*/ 1166 w 75"/>
                <a:gd name="T21" fmla="*/ 1016 h 58"/>
                <a:gd name="T22" fmla="*/ 841 w 75"/>
                <a:gd name="T23" fmla="*/ 982 h 58"/>
                <a:gd name="T24" fmla="*/ 223 w 75"/>
                <a:gd name="T25" fmla="*/ 90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5" h="58">
                  <a:moveTo>
                    <a:pt x="0" y="24"/>
                  </a:moveTo>
                  <a:cubicBezTo>
                    <a:pt x="9" y="30"/>
                    <a:pt x="21" y="28"/>
                    <a:pt x="29" y="34"/>
                  </a:cubicBezTo>
                  <a:cubicBezTo>
                    <a:pt x="35" y="39"/>
                    <a:pt x="39" y="58"/>
                    <a:pt x="50" y="52"/>
                  </a:cubicBezTo>
                  <a:cubicBezTo>
                    <a:pt x="53" y="50"/>
                    <a:pt x="55" y="44"/>
                    <a:pt x="56" y="41"/>
                  </a:cubicBezTo>
                  <a:cubicBezTo>
                    <a:pt x="59" y="37"/>
                    <a:pt x="62" y="34"/>
                    <a:pt x="65" y="30"/>
                  </a:cubicBezTo>
                  <a:cubicBezTo>
                    <a:pt x="73" y="19"/>
                    <a:pt x="75" y="13"/>
                    <a:pt x="70" y="0"/>
                  </a:cubicBezTo>
                  <a:cubicBezTo>
                    <a:pt x="70" y="4"/>
                    <a:pt x="71" y="9"/>
                    <a:pt x="69" y="13"/>
                  </a:cubicBezTo>
                  <a:cubicBezTo>
                    <a:pt x="66" y="19"/>
                    <a:pt x="63" y="18"/>
                    <a:pt x="58" y="19"/>
                  </a:cubicBezTo>
                  <a:cubicBezTo>
                    <a:pt x="54" y="21"/>
                    <a:pt x="54" y="19"/>
                    <a:pt x="52" y="24"/>
                  </a:cubicBezTo>
                  <a:cubicBezTo>
                    <a:pt x="50" y="28"/>
                    <a:pt x="52" y="34"/>
                    <a:pt x="46" y="35"/>
                  </a:cubicBezTo>
                  <a:cubicBezTo>
                    <a:pt x="40" y="36"/>
                    <a:pt x="39" y="28"/>
                    <a:pt x="36" y="26"/>
                  </a:cubicBezTo>
                  <a:cubicBezTo>
                    <a:pt x="31" y="21"/>
                    <a:pt x="31" y="23"/>
                    <a:pt x="26" y="25"/>
                  </a:cubicBezTo>
                  <a:cubicBezTo>
                    <a:pt x="20" y="27"/>
                    <a:pt x="14" y="25"/>
                    <a:pt x="7" y="23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88">
              <a:extLst>
                <a:ext uri="{FF2B5EF4-FFF2-40B4-BE49-F238E27FC236}">
                  <a16:creationId xmlns:a16="http://schemas.microsoft.com/office/drawing/2014/main" id="{D9812EC5-253F-41E7-8281-736E22D5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214" y="1262568"/>
              <a:ext cx="323850" cy="161925"/>
            </a:xfrm>
            <a:custGeom>
              <a:avLst/>
              <a:gdLst>
                <a:gd name="T0" fmla="*/ 0 w 64"/>
                <a:gd name="T1" fmla="*/ 1180 h 30"/>
                <a:gd name="T2" fmla="*/ 418 w 64"/>
                <a:gd name="T3" fmla="*/ 554 h 30"/>
                <a:gd name="T4" fmla="*/ 781 w 64"/>
                <a:gd name="T5" fmla="*/ 116 h 30"/>
                <a:gd name="T6" fmla="*/ 975 w 64"/>
                <a:gd name="T7" fmla="*/ 163 h 30"/>
                <a:gd name="T8" fmla="*/ 1332 w 64"/>
                <a:gd name="T9" fmla="*/ 34 h 30"/>
                <a:gd name="T10" fmla="*/ 2072 w 64"/>
                <a:gd name="T11" fmla="*/ 313 h 30"/>
                <a:gd name="T12" fmla="*/ 1658 w 64"/>
                <a:gd name="T13" fmla="*/ 231 h 30"/>
                <a:gd name="T14" fmla="*/ 1454 w 64"/>
                <a:gd name="T15" fmla="*/ 626 h 30"/>
                <a:gd name="T16" fmla="*/ 873 w 64"/>
                <a:gd name="T17" fmla="*/ 588 h 30"/>
                <a:gd name="T18" fmla="*/ 743 w 64"/>
                <a:gd name="T19" fmla="*/ 867 h 30"/>
                <a:gd name="T20" fmla="*/ 488 w 64"/>
                <a:gd name="T21" fmla="*/ 751 h 30"/>
                <a:gd name="T22" fmla="*/ 386 w 64"/>
                <a:gd name="T23" fmla="*/ 1064 h 30"/>
                <a:gd name="T24" fmla="*/ 61 w 64"/>
                <a:gd name="T25" fmla="*/ 1180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" h="30">
                  <a:moveTo>
                    <a:pt x="0" y="30"/>
                  </a:moveTo>
                  <a:cubicBezTo>
                    <a:pt x="4" y="24"/>
                    <a:pt x="9" y="20"/>
                    <a:pt x="13" y="14"/>
                  </a:cubicBezTo>
                  <a:cubicBezTo>
                    <a:pt x="16" y="9"/>
                    <a:pt x="18" y="3"/>
                    <a:pt x="24" y="3"/>
                  </a:cubicBezTo>
                  <a:cubicBezTo>
                    <a:pt x="26" y="3"/>
                    <a:pt x="28" y="4"/>
                    <a:pt x="30" y="4"/>
                  </a:cubicBezTo>
                  <a:cubicBezTo>
                    <a:pt x="34" y="4"/>
                    <a:pt x="38" y="2"/>
                    <a:pt x="41" y="1"/>
                  </a:cubicBezTo>
                  <a:cubicBezTo>
                    <a:pt x="48" y="0"/>
                    <a:pt x="59" y="3"/>
                    <a:pt x="64" y="8"/>
                  </a:cubicBezTo>
                  <a:cubicBezTo>
                    <a:pt x="60" y="6"/>
                    <a:pt x="55" y="4"/>
                    <a:pt x="51" y="6"/>
                  </a:cubicBezTo>
                  <a:cubicBezTo>
                    <a:pt x="46" y="8"/>
                    <a:pt x="48" y="14"/>
                    <a:pt x="45" y="16"/>
                  </a:cubicBezTo>
                  <a:cubicBezTo>
                    <a:pt x="39" y="19"/>
                    <a:pt x="30" y="3"/>
                    <a:pt x="27" y="15"/>
                  </a:cubicBezTo>
                  <a:cubicBezTo>
                    <a:pt x="26" y="18"/>
                    <a:pt x="28" y="23"/>
                    <a:pt x="23" y="22"/>
                  </a:cubicBezTo>
                  <a:cubicBezTo>
                    <a:pt x="20" y="21"/>
                    <a:pt x="18" y="15"/>
                    <a:pt x="15" y="19"/>
                  </a:cubicBezTo>
                  <a:cubicBezTo>
                    <a:pt x="13" y="21"/>
                    <a:pt x="15" y="25"/>
                    <a:pt x="12" y="27"/>
                  </a:cubicBezTo>
                  <a:cubicBezTo>
                    <a:pt x="10" y="29"/>
                    <a:pt x="5" y="29"/>
                    <a:pt x="2" y="3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189">
              <a:extLst>
                <a:ext uri="{FF2B5EF4-FFF2-40B4-BE49-F238E27FC236}">
                  <a16:creationId xmlns:a16="http://schemas.microsoft.com/office/drawing/2014/main" id="{669EAA4B-CE97-4EE3-9DF9-C76B2630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1257806"/>
              <a:ext cx="187325" cy="139700"/>
            </a:xfrm>
            <a:custGeom>
              <a:avLst/>
              <a:gdLst>
                <a:gd name="T0" fmla="*/ 0 w 37"/>
                <a:gd name="T1" fmla="*/ 1009 h 26"/>
                <a:gd name="T2" fmla="*/ 293 w 37"/>
                <a:gd name="T3" fmla="*/ 504 h 26"/>
                <a:gd name="T4" fmla="*/ 520 w 37"/>
                <a:gd name="T5" fmla="*/ 159 h 26"/>
                <a:gd name="T6" fmla="*/ 845 w 37"/>
                <a:gd name="T7" fmla="*/ 196 h 26"/>
                <a:gd name="T8" fmla="*/ 1199 w 37"/>
                <a:gd name="T9" fmla="*/ 159 h 26"/>
                <a:gd name="T10" fmla="*/ 1097 w 37"/>
                <a:gd name="T11" fmla="*/ 389 h 26"/>
                <a:gd name="T12" fmla="*/ 520 w 37"/>
                <a:gd name="T13" fmla="*/ 619 h 26"/>
                <a:gd name="T14" fmla="*/ 293 w 37"/>
                <a:gd name="T15" fmla="*/ 586 h 26"/>
                <a:gd name="T16" fmla="*/ 102 w 37"/>
                <a:gd name="T17" fmla="*/ 97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26">
                  <a:moveTo>
                    <a:pt x="0" y="26"/>
                  </a:moveTo>
                  <a:cubicBezTo>
                    <a:pt x="3" y="22"/>
                    <a:pt x="6" y="18"/>
                    <a:pt x="9" y="13"/>
                  </a:cubicBezTo>
                  <a:cubicBezTo>
                    <a:pt x="11" y="10"/>
                    <a:pt x="12" y="5"/>
                    <a:pt x="16" y="4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0" y="4"/>
                    <a:pt x="34" y="0"/>
                    <a:pt x="37" y="4"/>
                  </a:cubicBezTo>
                  <a:cubicBezTo>
                    <a:pt x="34" y="3"/>
                    <a:pt x="33" y="7"/>
                    <a:pt x="34" y="10"/>
                  </a:cubicBezTo>
                  <a:cubicBezTo>
                    <a:pt x="26" y="7"/>
                    <a:pt x="18" y="5"/>
                    <a:pt x="16" y="16"/>
                  </a:cubicBezTo>
                  <a:cubicBezTo>
                    <a:pt x="14" y="13"/>
                    <a:pt x="12" y="13"/>
                    <a:pt x="9" y="15"/>
                  </a:cubicBezTo>
                  <a:cubicBezTo>
                    <a:pt x="8" y="17"/>
                    <a:pt x="3" y="23"/>
                    <a:pt x="3" y="2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190">
              <a:extLst>
                <a:ext uri="{FF2B5EF4-FFF2-40B4-BE49-F238E27FC236}">
                  <a16:creationId xmlns:a16="http://schemas.microsoft.com/office/drawing/2014/main" id="{6BC80FCF-4CF0-43D4-AB81-F6514FF8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089" y="1257806"/>
              <a:ext cx="60325" cy="63500"/>
            </a:xfrm>
            <a:custGeom>
              <a:avLst/>
              <a:gdLst>
                <a:gd name="T0" fmla="*/ 32 w 12"/>
                <a:gd name="T1" fmla="*/ 223 h 12"/>
                <a:gd name="T2" fmla="*/ 190 w 12"/>
                <a:gd name="T3" fmla="*/ 33 h 12"/>
                <a:gd name="T4" fmla="*/ 352 w 12"/>
                <a:gd name="T5" fmla="*/ 223 h 12"/>
                <a:gd name="T6" fmla="*/ 190 w 12"/>
                <a:gd name="T7" fmla="*/ 410 h 12"/>
                <a:gd name="T8" fmla="*/ 32 w 12"/>
                <a:gd name="T9" fmla="*/ 22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2">
                  <a:moveTo>
                    <a:pt x="1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2" y="3"/>
                    <a:pt x="11" y="6"/>
                  </a:cubicBezTo>
                  <a:cubicBezTo>
                    <a:pt x="11" y="9"/>
                    <a:pt x="9" y="12"/>
                    <a:pt x="6" y="11"/>
                  </a:cubicBezTo>
                  <a:cubicBezTo>
                    <a:pt x="3" y="11"/>
                    <a:pt x="0" y="9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191">
              <a:extLst>
                <a:ext uri="{FF2B5EF4-FFF2-40B4-BE49-F238E27FC236}">
                  <a16:creationId xmlns:a16="http://schemas.microsoft.com/office/drawing/2014/main" id="{8093228D-7604-4EBC-87C2-37569552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652" y="1235581"/>
              <a:ext cx="34925" cy="38100"/>
            </a:xfrm>
            <a:custGeom>
              <a:avLst/>
              <a:gdLst>
                <a:gd name="T0" fmla="*/ 0 w 7"/>
                <a:gd name="T1" fmla="*/ 117 h 7"/>
                <a:gd name="T2" fmla="*/ 129 w 7"/>
                <a:gd name="T3" fmla="*/ 0 h 7"/>
                <a:gd name="T4" fmla="*/ 217 w 7"/>
                <a:gd name="T5" fmla="*/ 117 h 7"/>
                <a:gd name="T6" fmla="*/ 8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2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192">
              <a:extLst>
                <a:ext uri="{FF2B5EF4-FFF2-40B4-BE49-F238E27FC236}">
                  <a16:creationId xmlns:a16="http://schemas.microsoft.com/office/drawing/2014/main" id="{3BFF9982-DF9B-49ED-B5F2-006C967F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977" y="132765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102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193">
              <a:extLst>
                <a:ext uri="{FF2B5EF4-FFF2-40B4-BE49-F238E27FC236}">
                  <a16:creationId xmlns:a16="http://schemas.microsoft.com/office/drawing/2014/main" id="{07438F4C-F2BC-4269-9C2D-4A7486EB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194">
              <a:extLst>
                <a:ext uri="{FF2B5EF4-FFF2-40B4-BE49-F238E27FC236}">
                  <a16:creationId xmlns:a16="http://schemas.microsoft.com/office/drawing/2014/main" id="{1123C98C-3853-496F-AE22-D17A35F9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" name="CuadroTexto 74"/>
          <p:cNvSpPr txBox="1"/>
          <p:nvPr/>
        </p:nvSpPr>
        <p:spPr>
          <a:xfrm>
            <a:off x="1394385" y="765882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P1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54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2029527" y="988320"/>
            <a:ext cx="121819" cy="403161"/>
          </a:xfrm>
          <a:prstGeom prst="rect">
            <a:avLst/>
          </a:prstGeom>
        </p:spPr>
      </p:pic>
      <p:sp>
        <p:nvSpPr>
          <p:cNvPr id="155" name="CuadroTexto 64"/>
          <p:cNvSpPr txBox="1"/>
          <p:nvPr/>
        </p:nvSpPr>
        <p:spPr>
          <a:xfrm>
            <a:off x="-434515" y="769787"/>
            <a:ext cx="23817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T</a:t>
            </a:r>
            <a:r>
              <a:rPr lang="es-ES" sz="1200" b="1" dirty="0" smtClean="0"/>
              <a:t>umor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56" name="TextBox 155"/>
          <p:cNvSpPr txBox="1"/>
          <p:nvPr/>
        </p:nvSpPr>
        <p:spPr>
          <a:xfrm flipH="1">
            <a:off x="5842022" y="1273161"/>
            <a:ext cx="1946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2L</a:t>
            </a:r>
          </a:p>
          <a:p>
            <a:r>
              <a:rPr lang="en-US" sz="1200" b="1" dirty="0" smtClean="0"/>
              <a:t> FOLFOX + BEV</a:t>
            </a:r>
            <a:endParaRPr lang="en-US" sz="1200" b="1" dirty="0"/>
          </a:p>
        </p:txBody>
      </p:sp>
      <p:sp>
        <p:nvSpPr>
          <p:cNvPr id="157" name="CuadroTexto 74"/>
          <p:cNvSpPr txBox="1"/>
          <p:nvPr/>
        </p:nvSpPr>
        <p:spPr>
          <a:xfrm>
            <a:off x="9726340" y="725607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P</a:t>
            </a:r>
            <a:r>
              <a:rPr lang="es-ES" sz="1200" b="1" dirty="0" smtClean="0"/>
              <a:t>11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58" name="TextBox 157"/>
          <p:cNvSpPr txBox="1"/>
          <p:nvPr/>
        </p:nvSpPr>
        <p:spPr>
          <a:xfrm flipH="1">
            <a:off x="2764174" y="1512295"/>
            <a:ext cx="3799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      </a:t>
            </a:r>
            <a:r>
              <a:rPr lang="en-US" sz="1200" b="1" dirty="0"/>
              <a:t> </a:t>
            </a:r>
            <a:r>
              <a:rPr lang="en-US" sz="1200" b="1" dirty="0" smtClean="0"/>
              <a:t>    1L</a:t>
            </a:r>
          </a:p>
          <a:p>
            <a:r>
              <a:rPr lang="en-US" sz="1200" b="1" dirty="0" err="1" smtClean="0"/>
              <a:t>Tramet</a:t>
            </a:r>
            <a:r>
              <a:rPr lang="en-US" sz="1200" b="1" dirty="0" err="1"/>
              <a:t>i</a:t>
            </a:r>
            <a:r>
              <a:rPr lang="en-US" sz="1200" b="1" dirty="0" err="1" smtClean="0"/>
              <a:t>nib</a:t>
            </a:r>
            <a:r>
              <a:rPr lang="en-US" sz="1200" b="1" dirty="0" smtClean="0"/>
              <a:t> + </a:t>
            </a:r>
            <a:r>
              <a:rPr lang="en-US" sz="1200" b="1" dirty="0" err="1" smtClean="0"/>
              <a:t>Dabrafenib</a:t>
            </a:r>
            <a:r>
              <a:rPr lang="en-US" sz="1200" b="1" dirty="0" smtClean="0"/>
              <a:t> +</a:t>
            </a:r>
          </a:p>
          <a:p>
            <a:r>
              <a:rPr lang="en-US" sz="1200" b="1" dirty="0" smtClean="0"/>
              <a:t>       </a:t>
            </a:r>
            <a:r>
              <a:rPr lang="en-US" sz="1200" b="1" dirty="0" err="1" smtClean="0"/>
              <a:t>Panitumumab</a:t>
            </a:r>
            <a:r>
              <a:rPr lang="en-US" sz="1200" b="1" dirty="0" smtClean="0"/>
              <a:t> </a:t>
            </a:r>
            <a:endParaRPr lang="en-US" sz="1200" b="1" dirty="0"/>
          </a:p>
        </p:txBody>
      </p:sp>
      <p:pic>
        <p:nvPicPr>
          <p:cNvPr id="159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10374576" y="955996"/>
            <a:ext cx="121819" cy="403161"/>
          </a:xfrm>
          <a:prstGeom prst="rect">
            <a:avLst/>
          </a:prstGeom>
        </p:spPr>
      </p:pic>
      <p:sp>
        <p:nvSpPr>
          <p:cNvPr id="160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567435" y="1450304"/>
            <a:ext cx="2102179" cy="864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2700661" y="1444986"/>
            <a:ext cx="2651760" cy="86400"/>
          </a:xfrm>
          <a:prstGeom prst="rightArrow">
            <a:avLst/>
          </a:prstGeom>
          <a:solidFill>
            <a:srgbClr val="FF5050"/>
          </a:solidFill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5378585" y="1439923"/>
            <a:ext cx="2514600" cy="86400"/>
          </a:xfrm>
          <a:prstGeom prst="rightArrow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7937952" y="1436931"/>
            <a:ext cx="2743200" cy="86400"/>
          </a:xfrm>
          <a:prstGeom prst="rightArrow">
            <a:avLst/>
          </a:prstGeom>
          <a:solidFill>
            <a:srgbClr val="4F0E01"/>
          </a:solidFill>
          <a:ln w="28575">
            <a:solidFill>
              <a:srgbClr val="4F0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CuadroTexto 74"/>
          <p:cNvSpPr txBox="1"/>
          <p:nvPr/>
        </p:nvSpPr>
        <p:spPr>
          <a:xfrm>
            <a:off x="2248473" y="75286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P2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5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2902362" y="955994"/>
            <a:ext cx="121819" cy="403161"/>
          </a:xfrm>
          <a:prstGeom prst="rect">
            <a:avLst/>
          </a:prstGeom>
        </p:spPr>
      </p:pic>
      <p:sp>
        <p:nvSpPr>
          <p:cNvPr id="166" name="CuadroTexto 74"/>
          <p:cNvSpPr txBox="1"/>
          <p:nvPr/>
        </p:nvSpPr>
        <p:spPr>
          <a:xfrm>
            <a:off x="3041401" y="76199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P3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7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3695290" y="965119"/>
            <a:ext cx="121819" cy="403161"/>
          </a:xfrm>
          <a:prstGeom prst="rect">
            <a:avLst/>
          </a:prstGeom>
        </p:spPr>
      </p:pic>
      <p:sp>
        <p:nvSpPr>
          <p:cNvPr id="168" name="CuadroTexto 74"/>
          <p:cNvSpPr txBox="1"/>
          <p:nvPr/>
        </p:nvSpPr>
        <p:spPr>
          <a:xfrm>
            <a:off x="3910831" y="75286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P4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9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4564720" y="955994"/>
            <a:ext cx="121819" cy="403161"/>
          </a:xfrm>
          <a:prstGeom prst="rect">
            <a:avLst/>
          </a:prstGeom>
        </p:spPr>
      </p:pic>
      <p:sp>
        <p:nvSpPr>
          <p:cNvPr id="170" name="CuadroTexto 74"/>
          <p:cNvSpPr txBox="1"/>
          <p:nvPr/>
        </p:nvSpPr>
        <p:spPr>
          <a:xfrm>
            <a:off x="4700731" y="74824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P</a:t>
            </a:r>
            <a:r>
              <a:rPr lang="es-ES" sz="1200" b="1" dirty="0" smtClean="0"/>
              <a:t>5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71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5345384" y="951374"/>
            <a:ext cx="121819" cy="403161"/>
          </a:xfrm>
          <a:prstGeom prst="rect">
            <a:avLst/>
          </a:prstGeom>
        </p:spPr>
      </p:pic>
      <p:sp>
        <p:nvSpPr>
          <p:cNvPr id="172" name="CuadroTexto 74"/>
          <p:cNvSpPr txBox="1"/>
          <p:nvPr/>
        </p:nvSpPr>
        <p:spPr>
          <a:xfrm>
            <a:off x="5484423" y="75737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P6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73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6138312" y="960499"/>
            <a:ext cx="121819" cy="403161"/>
          </a:xfrm>
          <a:prstGeom prst="rect">
            <a:avLst/>
          </a:prstGeom>
        </p:spPr>
      </p:pic>
      <p:pic>
        <p:nvPicPr>
          <p:cNvPr id="174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7007742" y="951374"/>
            <a:ext cx="121819" cy="403161"/>
          </a:xfrm>
          <a:prstGeom prst="rect">
            <a:avLst/>
          </a:prstGeom>
        </p:spPr>
      </p:pic>
      <p:sp>
        <p:nvSpPr>
          <p:cNvPr id="175" name="CuadroTexto 74"/>
          <p:cNvSpPr txBox="1"/>
          <p:nvPr/>
        </p:nvSpPr>
        <p:spPr>
          <a:xfrm>
            <a:off x="6338780" y="752758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P7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76" name="CuadroTexto 74"/>
          <p:cNvSpPr txBox="1"/>
          <p:nvPr/>
        </p:nvSpPr>
        <p:spPr>
          <a:xfrm>
            <a:off x="7976058" y="73946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P9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77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8633530" y="969853"/>
            <a:ext cx="121819" cy="403161"/>
          </a:xfrm>
          <a:prstGeom prst="rect">
            <a:avLst/>
          </a:prstGeom>
        </p:spPr>
      </p:pic>
      <p:sp>
        <p:nvSpPr>
          <p:cNvPr id="178" name="CuadroTexto 74"/>
          <p:cNvSpPr txBox="1"/>
          <p:nvPr/>
        </p:nvSpPr>
        <p:spPr>
          <a:xfrm>
            <a:off x="7167731" y="743625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P8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79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7834439" y="974014"/>
            <a:ext cx="121819" cy="403161"/>
          </a:xfrm>
          <a:prstGeom prst="rect">
            <a:avLst/>
          </a:prstGeom>
        </p:spPr>
      </p:pic>
      <p:sp>
        <p:nvSpPr>
          <p:cNvPr id="180" name="CuadroTexto 74"/>
          <p:cNvSpPr txBox="1"/>
          <p:nvPr/>
        </p:nvSpPr>
        <p:spPr>
          <a:xfrm>
            <a:off x="8847198" y="73946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P</a:t>
            </a:r>
            <a:r>
              <a:rPr lang="es-ES" sz="1200" b="1" dirty="0" smtClean="0"/>
              <a:t>10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81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9495434" y="969853"/>
            <a:ext cx="121819" cy="403161"/>
          </a:xfrm>
          <a:prstGeom prst="rect">
            <a:avLst/>
          </a:prstGeom>
        </p:spPr>
      </p:pic>
      <p:sp>
        <p:nvSpPr>
          <p:cNvPr id="182" name="CuadroTexto 74"/>
          <p:cNvSpPr txBox="1"/>
          <p:nvPr/>
        </p:nvSpPr>
        <p:spPr>
          <a:xfrm>
            <a:off x="923631" y="765667"/>
            <a:ext cx="1396635" cy="42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PDX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83" name="Imagen 1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1891" y="1096540"/>
            <a:ext cx="340976" cy="200080"/>
          </a:xfrm>
          <a:prstGeom prst="rect">
            <a:avLst/>
          </a:prstGeom>
        </p:spPr>
      </p:pic>
      <p:sp>
        <p:nvSpPr>
          <p:cNvPr id="184" name="TextBox 183"/>
          <p:cNvSpPr txBox="1"/>
          <p:nvPr/>
        </p:nvSpPr>
        <p:spPr>
          <a:xfrm flipH="1">
            <a:off x="8607889" y="1256548"/>
            <a:ext cx="1946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3L</a:t>
            </a:r>
          </a:p>
          <a:p>
            <a:r>
              <a:rPr lang="en-US" sz="1200" b="1" dirty="0" smtClean="0"/>
              <a:t> FOLFIRI + AFB</a:t>
            </a:r>
            <a:endParaRPr lang="en-US" sz="1200" b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137289"/>
              </p:ext>
            </p:extLst>
          </p:nvPr>
        </p:nvGraphicFramePr>
        <p:xfrm>
          <a:off x="445865" y="2290578"/>
          <a:ext cx="5404608" cy="37942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637" name="Acrobat Document" r:id="rId7" imgW="4426756" imgH="3108665" progId="AcroExch.Document.DC">
                  <p:embed/>
                </p:oleObj>
              </mc:Choice>
              <mc:Fallback>
                <p:oleObj name="Acrobat Document" r:id="rId7" imgW="4426756" imgH="31086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5865" y="2290578"/>
                        <a:ext cx="5404608" cy="37942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" name="CuadroTexto 74"/>
          <p:cNvSpPr txBox="1"/>
          <p:nvPr/>
        </p:nvSpPr>
        <p:spPr>
          <a:xfrm>
            <a:off x="1871361" y="6142998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1L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85" name="CuadroTexto 74"/>
          <p:cNvSpPr txBox="1"/>
          <p:nvPr/>
        </p:nvSpPr>
        <p:spPr>
          <a:xfrm>
            <a:off x="2754775" y="6151076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2</a:t>
            </a:r>
            <a:r>
              <a:rPr lang="es-ES" sz="1200" b="1" dirty="0" smtClean="0"/>
              <a:t>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86" name="CuadroTexto 74"/>
          <p:cNvSpPr txBox="1"/>
          <p:nvPr/>
        </p:nvSpPr>
        <p:spPr>
          <a:xfrm>
            <a:off x="3857102" y="6142998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3</a:t>
            </a:r>
            <a:r>
              <a:rPr lang="es-ES" sz="1200" b="1" dirty="0" smtClean="0"/>
              <a:t>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87" name="CuadroTexto 74"/>
          <p:cNvSpPr txBox="1"/>
          <p:nvPr/>
        </p:nvSpPr>
        <p:spPr>
          <a:xfrm>
            <a:off x="8050859" y="6209777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1L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88" name="CuadroTexto 74"/>
          <p:cNvSpPr txBox="1"/>
          <p:nvPr/>
        </p:nvSpPr>
        <p:spPr>
          <a:xfrm>
            <a:off x="9239073" y="6217855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2</a:t>
            </a:r>
            <a:r>
              <a:rPr lang="es-ES" sz="1200" b="1" dirty="0" smtClean="0"/>
              <a:t>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89" name="CuadroTexto 74"/>
          <p:cNvSpPr txBox="1"/>
          <p:nvPr/>
        </p:nvSpPr>
        <p:spPr>
          <a:xfrm>
            <a:off x="10617625" y="6209777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3</a:t>
            </a:r>
            <a:r>
              <a:rPr lang="es-ES" sz="1200" b="1" dirty="0" smtClean="0"/>
              <a:t>L</a:t>
            </a:r>
            <a:endParaRPr lang="es-ES" sz="1200" b="1" dirty="0"/>
          </a:p>
          <a:p>
            <a:pPr algn="ctr"/>
            <a:endParaRPr lang="es-ES" sz="900" dirty="0"/>
          </a:p>
        </p:txBody>
      </p:sp>
    </p:spTree>
    <p:extLst>
      <p:ext uri="{BB962C8B-B14F-4D97-AF65-F5344CB8AC3E}">
        <p14:creationId xmlns:p14="http://schemas.microsoft.com/office/powerpoint/2010/main" val="64427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100" grpId="0" animBg="1"/>
      <p:bldP spid="101" grpId="0" animBg="1"/>
      <p:bldP spid="102" grpId="0"/>
      <p:bldP spid="187" grpId="0"/>
      <p:bldP spid="188" grpId="0"/>
      <p:bldP spid="18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5">
            <a:extLst>
              <a:ext uri="{FF2B5EF4-FFF2-40B4-BE49-F238E27FC236}">
                <a16:creationId xmlns:a16="http://schemas.microsoft.com/office/drawing/2014/main" id="{CD9C1BFC-1AED-1D99-02DC-0151CD3BFA8E}"/>
              </a:ext>
            </a:extLst>
          </p:cNvPr>
          <p:cNvSpPr/>
          <p:nvPr/>
        </p:nvSpPr>
        <p:spPr>
          <a:xfrm>
            <a:off x="557809" y="65697"/>
            <a:ext cx="8197540" cy="4124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30" tIns="45216" rIns="90430" bIns="45216" anchor="t">
            <a:noAutofit/>
          </a:bodyPr>
          <a:lstStyle/>
          <a:p>
            <a:pPr>
              <a:spcBef>
                <a:spcPts val="431"/>
              </a:spcBef>
            </a:pP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Clonal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Evolution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>
                <a:solidFill>
                  <a:srgbClr val="5487B9"/>
                </a:solidFill>
                <a:latin typeface="Calibri"/>
              </a:rPr>
              <a:t>of </a:t>
            </a:r>
            <a:r>
              <a:rPr lang="es-ES" sz="2800" b="1" spc="-1" dirty="0" err="1">
                <a:solidFill>
                  <a:srgbClr val="5487B9"/>
                </a:solidFill>
                <a:latin typeface="Calibri"/>
              </a:rPr>
              <a:t>mCRC</a:t>
            </a:r>
            <a:r>
              <a:rPr lang="es-ES" sz="2800" b="1" spc="-1" dirty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>
                <a:solidFill>
                  <a:srgbClr val="5487B9"/>
                </a:solidFill>
                <a:latin typeface="Calibri"/>
              </a:rPr>
              <a:t>during</a:t>
            </a:r>
            <a:r>
              <a:rPr lang="es-ES" sz="2800" b="1" spc="-1" dirty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>
                <a:solidFill>
                  <a:srgbClr val="5487B9"/>
                </a:solidFill>
                <a:latin typeface="Calibri"/>
              </a:rPr>
              <a:t>targeted</a:t>
            </a:r>
            <a:r>
              <a:rPr lang="es-ES" sz="2800" b="1" spc="-1" dirty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>
                <a:solidFill>
                  <a:srgbClr val="5487B9"/>
                </a:solidFill>
                <a:latin typeface="Calibri"/>
              </a:rPr>
              <a:t>therapy</a:t>
            </a:r>
            <a:r>
              <a:rPr lang="es-ES" sz="2800" b="1" spc="-1" dirty="0">
                <a:solidFill>
                  <a:srgbClr val="5487B9"/>
                </a:solidFill>
                <a:latin typeface="Calibri"/>
              </a:rPr>
              <a:t> </a:t>
            </a: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558414" y="623218"/>
            <a:ext cx="8229600" cy="0"/>
          </a:xfrm>
          <a:prstGeom prst="line">
            <a:avLst/>
          </a:prstGeom>
          <a:ln w="38100">
            <a:solidFill>
              <a:srgbClr val="6494B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85" name="TextBox 84"/>
          <p:cNvSpPr txBox="1"/>
          <p:nvPr/>
        </p:nvSpPr>
        <p:spPr>
          <a:xfrm>
            <a:off x="7893185" y="6144400"/>
            <a:ext cx="4114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Driver mutations occur in the parent cluster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1609210" y="82289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1535328" y="106303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grpSp>
        <p:nvGrpSpPr>
          <p:cNvPr id="89" name="Group 75">
            <a:extLst>
              <a:ext uri="{FF2B5EF4-FFF2-40B4-BE49-F238E27FC236}">
                <a16:creationId xmlns:a16="http://schemas.microsoft.com/office/drawing/2014/main" id="{AE752296-EAF6-4D30-82AA-150EB0839C4F}"/>
              </a:ext>
            </a:extLst>
          </p:cNvPr>
          <p:cNvGrpSpPr>
            <a:grpSpLocks noChangeAspect="1"/>
          </p:cNvGrpSpPr>
          <p:nvPr/>
        </p:nvGrpSpPr>
        <p:grpSpPr>
          <a:xfrm>
            <a:off x="629834" y="1089888"/>
            <a:ext cx="304478" cy="298815"/>
            <a:chOff x="1517189" y="1014918"/>
            <a:chExt cx="1506538" cy="1547813"/>
          </a:xfrm>
        </p:grpSpPr>
        <p:sp>
          <p:nvSpPr>
            <p:cNvPr id="91" name="Freeform 34">
              <a:extLst>
                <a:ext uri="{FF2B5EF4-FFF2-40B4-BE49-F238E27FC236}">
                  <a16:creationId xmlns:a16="http://schemas.microsoft.com/office/drawing/2014/main" id="{6F4847E1-8C1E-4402-9705-3BCC9D68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052" y="2503993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91 w 11"/>
                <a:gd name="T3" fmla="*/ 0 h 11"/>
                <a:gd name="T4" fmla="*/ 353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35">
              <a:extLst>
                <a:ext uri="{FF2B5EF4-FFF2-40B4-BE49-F238E27FC236}">
                  <a16:creationId xmlns:a16="http://schemas.microsoft.com/office/drawing/2014/main" id="{9E532493-6938-46F1-847B-C9569910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2477006"/>
              <a:ext cx="34925" cy="36513"/>
            </a:xfrm>
            <a:custGeom>
              <a:avLst/>
              <a:gdLst>
                <a:gd name="T0" fmla="*/ 0 w 7"/>
                <a:gd name="T1" fmla="*/ 141 h 7"/>
                <a:gd name="T2" fmla="*/ 129 w 7"/>
                <a:gd name="T3" fmla="*/ 33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41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2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37">
              <a:extLst>
                <a:ext uri="{FF2B5EF4-FFF2-40B4-BE49-F238E27FC236}">
                  <a16:creationId xmlns:a16="http://schemas.microsoft.com/office/drawing/2014/main" id="{7D1E01CC-BC0A-4FDD-814D-8220A541C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38">
              <a:extLst>
                <a:ext uri="{FF2B5EF4-FFF2-40B4-BE49-F238E27FC236}">
                  <a16:creationId xmlns:a16="http://schemas.microsoft.com/office/drawing/2014/main" id="{3946CED1-66F6-42A7-BBD1-63C30335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64" y="1818193"/>
              <a:ext cx="415925" cy="454025"/>
            </a:xfrm>
            <a:custGeom>
              <a:avLst/>
              <a:gdLst>
                <a:gd name="T0" fmla="*/ 0 w 82"/>
                <a:gd name="T1" fmla="*/ 1263 h 84"/>
                <a:gd name="T2" fmla="*/ 297 w 82"/>
                <a:gd name="T3" fmla="*/ 2251 h 84"/>
                <a:gd name="T4" fmla="*/ 744 w 82"/>
                <a:gd name="T5" fmla="*/ 2758 h 84"/>
                <a:gd name="T6" fmla="*/ 1275 w 82"/>
                <a:gd name="T7" fmla="*/ 3282 h 84"/>
                <a:gd name="T8" fmla="*/ 2214 w 82"/>
                <a:gd name="T9" fmla="*/ 2955 h 84"/>
                <a:gd name="T10" fmla="*/ 2572 w 82"/>
                <a:gd name="T11" fmla="*/ 2053 h 84"/>
                <a:gd name="T12" fmla="*/ 2316 w 82"/>
                <a:gd name="T13" fmla="*/ 984 h 84"/>
                <a:gd name="T14" fmla="*/ 1888 w 82"/>
                <a:gd name="T15" fmla="*/ 555 h 84"/>
                <a:gd name="T16" fmla="*/ 1368 w 82"/>
                <a:gd name="T17" fmla="*/ 34 h 84"/>
                <a:gd name="T18" fmla="*/ 591 w 82"/>
                <a:gd name="T19" fmla="*/ 395 h 84"/>
                <a:gd name="T20" fmla="*/ 0 w 82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" h="84">
                  <a:moveTo>
                    <a:pt x="0" y="32"/>
                  </a:moveTo>
                  <a:cubicBezTo>
                    <a:pt x="0" y="40"/>
                    <a:pt x="6" y="49"/>
                    <a:pt x="9" y="57"/>
                  </a:cubicBezTo>
                  <a:cubicBezTo>
                    <a:pt x="12" y="62"/>
                    <a:pt x="19" y="65"/>
                    <a:pt x="23" y="70"/>
                  </a:cubicBezTo>
                  <a:cubicBezTo>
                    <a:pt x="29" y="76"/>
                    <a:pt x="32" y="82"/>
                    <a:pt x="39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4" y="68"/>
                    <a:pt x="78" y="58"/>
                    <a:pt x="79" y="52"/>
                  </a:cubicBezTo>
                  <a:cubicBezTo>
                    <a:pt x="82" y="41"/>
                    <a:pt x="73" y="32"/>
                    <a:pt x="71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2" y="9"/>
                    <a:pt x="49" y="2"/>
                    <a:pt x="42" y="1"/>
                  </a:cubicBezTo>
                  <a:cubicBezTo>
                    <a:pt x="34" y="0"/>
                    <a:pt x="24" y="7"/>
                    <a:pt x="18" y="10"/>
                  </a:cubicBezTo>
                  <a:cubicBezTo>
                    <a:pt x="9" y="18"/>
                    <a:pt x="1" y="24"/>
                    <a:pt x="0" y="32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39">
              <a:extLst>
                <a:ext uri="{FF2B5EF4-FFF2-40B4-BE49-F238E27FC236}">
                  <a16:creationId xmlns:a16="http://schemas.microsoft.com/office/drawing/2014/main" id="{DBF48E9E-09E0-4833-BD80-2FCE59EC0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40">
              <a:extLst>
                <a:ext uri="{FF2B5EF4-FFF2-40B4-BE49-F238E27FC236}">
                  <a16:creationId xmlns:a16="http://schemas.microsoft.com/office/drawing/2014/main" id="{7965C969-EE6D-477B-A777-50A22A61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477" y="1624518"/>
              <a:ext cx="617538" cy="679450"/>
            </a:xfrm>
            <a:custGeom>
              <a:avLst/>
              <a:gdLst>
                <a:gd name="T0" fmla="*/ 3466 w 122"/>
                <a:gd name="T1" fmla="*/ 391 h 126"/>
                <a:gd name="T2" fmla="*/ 2206 w 122"/>
                <a:gd name="T3" fmla="*/ 115 h 126"/>
                <a:gd name="T4" fmla="*/ 1393 w 122"/>
                <a:gd name="T5" fmla="*/ 428 h 126"/>
                <a:gd name="T6" fmla="*/ 976 w 122"/>
                <a:gd name="T7" fmla="*/ 948 h 126"/>
                <a:gd name="T8" fmla="*/ 548 w 122"/>
                <a:gd name="T9" fmla="*/ 1291 h 126"/>
                <a:gd name="T10" fmla="*/ 386 w 122"/>
                <a:gd name="T11" fmla="*/ 1882 h 126"/>
                <a:gd name="T12" fmla="*/ 102 w 122"/>
                <a:gd name="T13" fmla="*/ 2826 h 126"/>
                <a:gd name="T14" fmla="*/ 223 w 122"/>
                <a:gd name="T15" fmla="*/ 3726 h 126"/>
                <a:gd name="T16" fmla="*/ 580 w 122"/>
                <a:gd name="T17" fmla="*/ 4314 h 126"/>
                <a:gd name="T18" fmla="*/ 784 w 122"/>
                <a:gd name="T19" fmla="*/ 4939 h 126"/>
                <a:gd name="T20" fmla="*/ 456 w 122"/>
                <a:gd name="T21" fmla="*/ 3923 h 126"/>
                <a:gd name="T22" fmla="*/ 325 w 122"/>
                <a:gd name="T23" fmla="*/ 3336 h 126"/>
                <a:gd name="T24" fmla="*/ 548 w 122"/>
                <a:gd name="T25" fmla="*/ 3023 h 126"/>
                <a:gd name="T26" fmla="*/ 548 w 122"/>
                <a:gd name="T27" fmla="*/ 2745 h 126"/>
                <a:gd name="T28" fmla="*/ 520 w 122"/>
                <a:gd name="T29" fmla="*/ 2354 h 126"/>
                <a:gd name="T30" fmla="*/ 743 w 122"/>
                <a:gd name="T31" fmla="*/ 1997 h 126"/>
                <a:gd name="T32" fmla="*/ 1068 w 122"/>
                <a:gd name="T33" fmla="*/ 1800 h 126"/>
                <a:gd name="T34" fmla="*/ 1199 w 122"/>
                <a:gd name="T35" fmla="*/ 1328 h 126"/>
                <a:gd name="T36" fmla="*/ 1687 w 122"/>
                <a:gd name="T37" fmla="*/ 982 h 126"/>
                <a:gd name="T38" fmla="*/ 2462 w 122"/>
                <a:gd name="T39" fmla="*/ 866 h 126"/>
                <a:gd name="T40" fmla="*/ 3243 w 122"/>
                <a:gd name="T41" fmla="*/ 588 h 126"/>
                <a:gd name="T42" fmla="*/ 3498 w 122"/>
                <a:gd name="T43" fmla="*/ 900 h 126"/>
                <a:gd name="T44" fmla="*/ 3731 w 122"/>
                <a:gd name="T45" fmla="*/ 982 h 126"/>
                <a:gd name="T46" fmla="*/ 3925 w 122"/>
                <a:gd name="T47" fmla="*/ 1257 h 126"/>
                <a:gd name="T48" fmla="*/ 3689 w 122"/>
                <a:gd name="T49" fmla="*/ 703 h 126"/>
                <a:gd name="T50" fmla="*/ 3466 w 122"/>
                <a:gd name="T51" fmla="*/ 428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2" h="126">
                  <a:moveTo>
                    <a:pt x="107" y="10"/>
                  </a:moveTo>
                  <a:cubicBezTo>
                    <a:pt x="93" y="10"/>
                    <a:pt x="79" y="6"/>
                    <a:pt x="68" y="3"/>
                  </a:cubicBezTo>
                  <a:cubicBezTo>
                    <a:pt x="57" y="0"/>
                    <a:pt x="50" y="3"/>
                    <a:pt x="43" y="11"/>
                  </a:cubicBezTo>
                  <a:cubicBezTo>
                    <a:pt x="39" y="15"/>
                    <a:pt x="35" y="20"/>
                    <a:pt x="30" y="24"/>
                  </a:cubicBezTo>
                  <a:cubicBezTo>
                    <a:pt x="26" y="27"/>
                    <a:pt x="21" y="29"/>
                    <a:pt x="17" y="33"/>
                  </a:cubicBezTo>
                  <a:cubicBezTo>
                    <a:pt x="13" y="37"/>
                    <a:pt x="13" y="43"/>
                    <a:pt x="12" y="48"/>
                  </a:cubicBezTo>
                  <a:cubicBezTo>
                    <a:pt x="9" y="57"/>
                    <a:pt x="6" y="64"/>
                    <a:pt x="3" y="72"/>
                  </a:cubicBezTo>
                  <a:cubicBezTo>
                    <a:pt x="0" y="81"/>
                    <a:pt x="1" y="89"/>
                    <a:pt x="7" y="95"/>
                  </a:cubicBezTo>
                  <a:cubicBezTo>
                    <a:pt x="11" y="99"/>
                    <a:pt x="15" y="105"/>
                    <a:pt x="18" y="110"/>
                  </a:cubicBezTo>
                  <a:cubicBezTo>
                    <a:pt x="21" y="115"/>
                    <a:pt x="21" y="121"/>
                    <a:pt x="24" y="126"/>
                  </a:cubicBezTo>
                  <a:cubicBezTo>
                    <a:pt x="26" y="114"/>
                    <a:pt x="21" y="108"/>
                    <a:pt x="14" y="100"/>
                  </a:cubicBezTo>
                  <a:cubicBezTo>
                    <a:pt x="11" y="96"/>
                    <a:pt x="8" y="90"/>
                    <a:pt x="10" y="85"/>
                  </a:cubicBezTo>
                  <a:cubicBezTo>
                    <a:pt x="12" y="80"/>
                    <a:pt x="15" y="82"/>
                    <a:pt x="17" y="77"/>
                  </a:cubicBezTo>
                  <a:cubicBezTo>
                    <a:pt x="18" y="75"/>
                    <a:pt x="17" y="73"/>
                    <a:pt x="17" y="70"/>
                  </a:cubicBezTo>
                  <a:cubicBezTo>
                    <a:pt x="16" y="67"/>
                    <a:pt x="15" y="64"/>
                    <a:pt x="16" y="60"/>
                  </a:cubicBezTo>
                  <a:cubicBezTo>
                    <a:pt x="17" y="57"/>
                    <a:pt x="19" y="53"/>
                    <a:pt x="23" y="51"/>
                  </a:cubicBezTo>
                  <a:cubicBezTo>
                    <a:pt x="27" y="50"/>
                    <a:pt x="30" y="51"/>
                    <a:pt x="33" y="46"/>
                  </a:cubicBezTo>
                  <a:cubicBezTo>
                    <a:pt x="35" y="43"/>
                    <a:pt x="35" y="38"/>
                    <a:pt x="37" y="34"/>
                  </a:cubicBezTo>
                  <a:cubicBezTo>
                    <a:pt x="40" y="29"/>
                    <a:pt x="49" y="29"/>
                    <a:pt x="52" y="25"/>
                  </a:cubicBezTo>
                  <a:cubicBezTo>
                    <a:pt x="56" y="19"/>
                    <a:pt x="66" y="23"/>
                    <a:pt x="76" y="22"/>
                  </a:cubicBezTo>
                  <a:cubicBezTo>
                    <a:pt x="83" y="22"/>
                    <a:pt x="91" y="12"/>
                    <a:pt x="100" y="15"/>
                  </a:cubicBezTo>
                  <a:cubicBezTo>
                    <a:pt x="103" y="17"/>
                    <a:pt x="104" y="22"/>
                    <a:pt x="108" y="23"/>
                  </a:cubicBezTo>
                  <a:cubicBezTo>
                    <a:pt x="110" y="24"/>
                    <a:pt x="112" y="22"/>
                    <a:pt x="115" y="25"/>
                  </a:cubicBezTo>
                  <a:cubicBezTo>
                    <a:pt x="118" y="27"/>
                    <a:pt x="119" y="29"/>
                    <a:pt x="121" y="32"/>
                  </a:cubicBezTo>
                  <a:cubicBezTo>
                    <a:pt x="122" y="25"/>
                    <a:pt x="117" y="22"/>
                    <a:pt x="114" y="18"/>
                  </a:cubicBezTo>
                  <a:cubicBezTo>
                    <a:pt x="112" y="14"/>
                    <a:pt x="110" y="12"/>
                    <a:pt x="107" y="11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41">
              <a:extLst>
                <a:ext uri="{FF2B5EF4-FFF2-40B4-BE49-F238E27FC236}">
                  <a16:creationId xmlns:a16="http://schemas.microsoft.com/office/drawing/2014/main" id="{F1BEDB35-88CB-4783-A5C0-03120B2EF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714" y="1624518"/>
              <a:ext cx="414338" cy="468313"/>
            </a:xfrm>
            <a:custGeom>
              <a:avLst/>
              <a:gdLst>
                <a:gd name="T0" fmla="*/ 2645 w 82"/>
                <a:gd name="T1" fmla="*/ 231 h 87"/>
                <a:gd name="T2" fmla="*/ 1833 w 82"/>
                <a:gd name="T3" fmla="*/ 81 h 87"/>
                <a:gd name="T4" fmla="*/ 1165 w 82"/>
                <a:gd name="T5" fmla="*/ 736 h 87"/>
                <a:gd name="T6" fmla="*/ 840 w 82"/>
                <a:gd name="T7" fmla="*/ 1058 h 87"/>
                <a:gd name="T8" fmla="*/ 547 w 82"/>
                <a:gd name="T9" fmla="*/ 1370 h 87"/>
                <a:gd name="T10" fmla="*/ 417 w 82"/>
                <a:gd name="T11" fmla="*/ 1794 h 87"/>
                <a:gd name="T12" fmla="*/ 223 w 82"/>
                <a:gd name="T13" fmla="*/ 2380 h 87"/>
                <a:gd name="T14" fmla="*/ 102 w 82"/>
                <a:gd name="T15" fmla="*/ 3391 h 87"/>
                <a:gd name="T16" fmla="*/ 293 w 82"/>
                <a:gd name="T17" fmla="*/ 2530 h 87"/>
                <a:gd name="T18" fmla="*/ 608 w 82"/>
                <a:gd name="T19" fmla="*/ 1953 h 87"/>
                <a:gd name="T20" fmla="*/ 840 w 82"/>
                <a:gd name="T21" fmla="*/ 1370 h 87"/>
                <a:gd name="T22" fmla="*/ 1388 w 82"/>
                <a:gd name="T23" fmla="*/ 932 h 87"/>
                <a:gd name="T24" fmla="*/ 1964 w 82"/>
                <a:gd name="T25" fmla="*/ 312 h 87"/>
                <a:gd name="T26" fmla="*/ 2645 w 82"/>
                <a:gd name="T27" fmla="*/ 23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" h="87">
                  <a:moveTo>
                    <a:pt x="82" y="6"/>
                  </a:moveTo>
                  <a:cubicBezTo>
                    <a:pt x="73" y="7"/>
                    <a:pt x="66" y="0"/>
                    <a:pt x="57" y="2"/>
                  </a:cubicBezTo>
                  <a:cubicBezTo>
                    <a:pt x="48" y="4"/>
                    <a:pt x="43" y="13"/>
                    <a:pt x="36" y="19"/>
                  </a:cubicBezTo>
                  <a:cubicBezTo>
                    <a:pt x="33" y="22"/>
                    <a:pt x="30" y="25"/>
                    <a:pt x="26" y="27"/>
                  </a:cubicBezTo>
                  <a:cubicBezTo>
                    <a:pt x="23" y="29"/>
                    <a:pt x="19" y="31"/>
                    <a:pt x="17" y="35"/>
                  </a:cubicBezTo>
                  <a:cubicBezTo>
                    <a:pt x="15" y="38"/>
                    <a:pt x="14" y="42"/>
                    <a:pt x="13" y="46"/>
                  </a:cubicBezTo>
                  <a:cubicBezTo>
                    <a:pt x="12" y="51"/>
                    <a:pt x="10" y="57"/>
                    <a:pt x="7" y="61"/>
                  </a:cubicBezTo>
                  <a:cubicBezTo>
                    <a:pt x="4" y="67"/>
                    <a:pt x="0" y="81"/>
                    <a:pt x="3" y="87"/>
                  </a:cubicBezTo>
                  <a:cubicBezTo>
                    <a:pt x="1" y="78"/>
                    <a:pt x="5" y="71"/>
                    <a:pt x="9" y="65"/>
                  </a:cubicBezTo>
                  <a:cubicBezTo>
                    <a:pt x="12" y="60"/>
                    <a:pt x="17" y="55"/>
                    <a:pt x="19" y="50"/>
                  </a:cubicBezTo>
                  <a:cubicBezTo>
                    <a:pt x="22" y="45"/>
                    <a:pt x="21" y="40"/>
                    <a:pt x="26" y="35"/>
                  </a:cubicBezTo>
                  <a:cubicBezTo>
                    <a:pt x="31" y="31"/>
                    <a:pt x="39" y="29"/>
                    <a:pt x="43" y="24"/>
                  </a:cubicBezTo>
                  <a:cubicBezTo>
                    <a:pt x="49" y="16"/>
                    <a:pt x="50" y="9"/>
                    <a:pt x="61" y="8"/>
                  </a:cubicBezTo>
                  <a:cubicBezTo>
                    <a:pt x="67" y="8"/>
                    <a:pt x="78" y="10"/>
                    <a:pt x="82" y="6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42">
              <a:extLst>
                <a:ext uri="{FF2B5EF4-FFF2-40B4-BE49-F238E27FC236}">
                  <a16:creationId xmlns:a16="http://schemas.microsoft.com/office/drawing/2014/main" id="{DABF46B5-378A-4759-9D78-C8F4C55C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02318"/>
              <a:ext cx="293688" cy="382588"/>
            </a:xfrm>
            <a:custGeom>
              <a:avLst/>
              <a:gdLst>
                <a:gd name="T0" fmla="*/ 1882 w 58"/>
                <a:gd name="T1" fmla="*/ 703 h 71"/>
                <a:gd name="T2" fmla="*/ 1333 w 58"/>
                <a:gd name="T3" fmla="*/ 506 h 71"/>
                <a:gd name="T4" fmla="*/ 813 w 58"/>
                <a:gd name="T5" fmla="*/ 669 h 71"/>
                <a:gd name="T6" fmla="*/ 651 w 58"/>
                <a:gd name="T7" fmla="*/ 1130 h 71"/>
                <a:gd name="T8" fmla="*/ 297 w 58"/>
                <a:gd name="T9" fmla="*/ 1324 h 71"/>
                <a:gd name="T10" fmla="*/ 520 w 58"/>
                <a:gd name="T11" fmla="*/ 2155 h 71"/>
                <a:gd name="T12" fmla="*/ 845 w 58"/>
                <a:gd name="T13" fmla="*/ 2777 h 71"/>
                <a:gd name="T14" fmla="*/ 520 w 58"/>
                <a:gd name="T15" fmla="*/ 2305 h 71"/>
                <a:gd name="T16" fmla="*/ 265 w 58"/>
                <a:gd name="T17" fmla="*/ 2108 h 71"/>
                <a:gd name="T18" fmla="*/ 195 w 58"/>
                <a:gd name="T19" fmla="*/ 1877 h 71"/>
                <a:gd name="T20" fmla="*/ 61 w 58"/>
                <a:gd name="T21" fmla="*/ 1371 h 71"/>
                <a:gd name="T22" fmla="*/ 325 w 58"/>
                <a:gd name="T23" fmla="*/ 553 h 71"/>
                <a:gd name="T24" fmla="*/ 1139 w 58"/>
                <a:gd name="T25" fmla="*/ 34 h 71"/>
                <a:gd name="T26" fmla="*/ 1882 w 58"/>
                <a:gd name="T27" fmla="*/ 669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8" h="71">
                  <a:moveTo>
                    <a:pt x="58" y="18"/>
                  </a:moveTo>
                  <a:cubicBezTo>
                    <a:pt x="51" y="22"/>
                    <a:pt x="46" y="21"/>
                    <a:pt x="41" y="13"/>
                  </a:cubicBezTo>
                  <a:cubicBezTo>
                    <a:pt x="35" y="2"/>
                    <a:pt x="31" y="12"/>
                    <a:pt x="25" y="17"/>
                  </a:cubicBezTo>
                  <a:cubicBezTo>
                    <a:pt x="21" y="21"/>
                    <a:pt x="22" y="23"/>
                    <a:pt x="20" y="29"/>
                  </a:cubicBezTo>
                  <a:cubicBezTo>
                    <a:pt x="18" y="35"/>
                    <a:pt x="12" y="29"/>
                    <a:pt x="9" y="34"/>
                  </a:cubicBezTo>
                  <a:cubicBezTo>
                    <a:pt x="6" y="41"/>
                    <a:pt x="12" y="50"/>
                    <a:pt x="16" y="55"/>
                  </a:cubicBezTo>
                  <a:cubicBezTo>
                    <a:pt x="19" y="58"/>
                    <a:pt x="26" y="65"/>
                    <a:pt x="26" y="71"/>
                  </a:cubicBezTo>
                  <a:cubicBezTo>
                    <a:pt x="25" y="67"/>
                    <a:pt x="20" y="62"/>
                    <a:pt x="16" y="59"/>
                  </a:cubicBezTo>
                  <a:cubicBezTo>
                    <a:pt x="13" y="58"/>
                    <a:pt x="10" y="56"/>
                    <a:pt x="8" y="54"/>
                  </a:cubicBezTo>
                  <a:cubicBezTo>
                    <a:pt x="7" y="52"/>
                    <a:pt x="7" y="50"/>
                    <a:pt x="6" y="48"/>
                  </a:cubicBezTo>
                  <a:cubicBezTo>
                    <a:pt x="5" y="44"/>
                    <a:pt x="3" y="39"/>
                    <a:pt x="2" y="35"/>
                  </a:cubicBezTo>
                  <a:cubicBezTo>
                    <a:pt x="0" y="25"/>
                    <a:pt x="3" y="20"/>
                    <a:pt x="10" y="14"/>
                  </a:cubicBezTo>
                  <a:cubicBezTo>
                    <a:pt x="15" y="8"/>
                    <a:pt x="27" y="2"/>
                    <a:pt x="35" y="1"/>
                  </a:cubicBezTo>
                  <a:cubicBezTo>
                    <a:pt x="46" y="0"/>
                    <a:pt x="50" y="14"/>
                    <a:pt x="58" y="17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43">
              <a:extLst>
                <a:ext uri="{FF2B5EF4-FFF2-40B4-BE49-F238E27FC236}">
                  <a16:creationId xmlns:a16="http://schemas.microsoft.com/office/drawing/2014/main" id="{5A82D3F1-9090-4BAC-B7CE-1055BF95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964" y="1926143"/>
              <a:ext cx="201613" cy="301625"/>
            </a:xfrm>
            <a:custGeom>
              <a:avLst/>
              <a:gdLst>
                <a:gd name="T0" fmla="*/ 0 w 40"/>
                <a:gd name="T1" fmla="*/ 1992 h 56"/>
                <a:gd name="T2" fmla="*/ 676 w 40"/>
                <a:gd name="T3" fmla="*/ 1910 h 56"/>
                <a:gd name="T4" fmla="*/ 1089 w 40"/>
                <a:gd name="T5" fmla="*/ 1520 h 56"/>
                <a:gd name="T6" fmla="*/ 1280 w 40"/>
                <a:gd name="T7" fmla="*/ 784 h 56"/>
                <a:gd name="T8" fmla="*/ 927 w 40"/>
                <a:gd name="T9" fmla="*/ 0 h 56"/>
                <a:gd name="T10" fmla="*/ 1089 w 40"/>
                <a:gd name="T11" fmla="*/ 390 h 56"/>
                <a:gd name="T12" fmla="*/ 838 w 40"/>
                <a:gd name="T13" fmla="*/ 668 h 56"/>
                <a:gd name="T14" fmla="*/ 676 w 40"/>
                <a:gd name="T15" fmla="*/ 899 h 56"/>
                <a:gd name="T16" fmla="*/ 797 w 40"/>
                <a:gd name="T17" fmla="*/ 1371 h 56"/>
                <a:gd name="T18" fmla="*/ 606 w 40"/>
                <a:gd name="T19" fmla="*/ 1520 h 56"/>
                <a:gd name="T20" fmla="*/ 606 w 40"/>
                <a:gd name="T21" fmla="*/ 1679 h 56"/>
                <a:gd name="T22" fmla="*/ 445 w 40"/>
                <a:gd name="T23" fmla="*/ 1795 h 56"/>
                <a:gd name="T24" fmla="*/ 162 w 40"/>
                <a:gd name="T25" fmla="*/ 1910 h 56"/>
                <a:gd name="T26" fmla="*/ 60 w 40"/>
                <a:gd name="T27" fmla="*/ 2026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0" h="56">
                  <a:moveTo>
                    <a:pt x="0" y="51"/>
                  </a:moveTo>
                  <a:cubicBezTo>
                    <a:pt x="4" y="56"/>
                    <a:pt x="16" y="50"/>
                    <a:pt x="21" y="49"/>
                  </a:cubicBezTo>
                  <a:cubicBezTo>
                    <a:pt x="28" y="48"/>
                    <a:pt x="31" y="45"/>
                    <a:pt x="34" y="39"/>
                  </a:cubicBezTo>
                  <a:cubicBezTo>
                    <a:pt x="38" y="33"/>
                    <a:pt x="40" y="26"/>
                    <a:pt x="40" y="20"/>
                  </a:cubicBezTo>
                  <a:cubicBezTo>
                    <a:pt x="39" y="15"/>
                    <a:pt x="36" y="0"/>
                    <a:pt x="29" y="0"/>
                  </a:cubicBezTo>
                  <a:cubicBezTo>
                    <a:pt x="29" y="3"/>
                    <a:pt x="34" y="7"/>
                    <a:pt x="34" y="10"/>
                  </a:cubicBezTo>
                  <a:cubicBezTo>
                    <a:pt x="35" y="17"/>
                    <a:pt x="31" y="17"/>
                    <a:pt x="26" y="17"/>
                  </a:cubicBezTo>
                  <a:cubicBezTo>
                    <a:pt x="21" y="17"/>
                    <a:pt x="17" y="18"/>
                    <a:pt x="21" y="23"/>
                  </a:cubicBezTo>
                  <a:cubicBezTo>
                    <a:pt x="23" y="26"/>
                    <a:pt x="29" y="31"/>
                    <a:pt x="25" y="35"/>
                  </a:cubicBezTo>
                  <a:cubicBezTo>
                    <a:pt x="21" y="39"/>
                    <a:pt x="20" y="35"/>
                    <a:pt x="19" y="39"/>
                  </a:cubicBezTo>
                  <a:cubicBezTo>
                    <a:pt x="19" y="41"/>
                    <a:pt x="20" y="41"/>
                    <a:pt x="19" y="43"/>
                  </a:cubicBezTo>
                  <a:cubicBezTo>
                    <a:pt x="18" y="45"/>
                    <a:pt x="15" y="46"/>
                    <a:pt x="14" y="46"/>
                  </a:cubicBezTo>
                  <a:cubicBezTo>
                    <a:pt x="9" y="47"/>
                    <a:pt x="8" y="45"/>
                    <a:pt x="5" y="49"/>
                  </a:cubicBezTo>
                  <a:cubicBezTo>
                    <a:pt x="4" y="50"/>
                    <a:pt x="4" y="53"/>
                    <a:pt x="2" y="52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44">
              <a:extLst>
                <a:ext uri="{FF2B5EF4-FFF2-40B4-BE49-F238E27FC236}">
                  <a16:creationId xmlns:a16="http://schemas.microsoft.com/office/drawing/2014/main" id="{DE5AB44E-3DB6-4C61-90B1-22FAA0B2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29306"/>
              <a:ext cx="122238" cy="215900"/>
            </a:xfrm>
            <a:custGeom>
              <a:avLst/>
              <a:gdLst>
                <a:gd name="T0" fmla="*/ 792 w 24"/>
                <a:gd name="T1" fmla="*/ 0 h 40"/>
                <a:gd name="T2" fmla="*/ 164 w 24"/>
                <a:gd name="T3" fmla="*/ 554 h 40"/>
                <a:gd name="T4" fmla="*/ 0 w 24"/>
                <a:gd name="T5" fmla="*/ 949 h 40"/>
                <a:gd name="T6" fmla="*/ 164 w 24"/>
                <a:gd name="T7" fmla="*/ 1571 h 40"/>
                <a:gd name="T8" fmla="*/ 164 w 24"/>
                <a:gd name="T9" fmla="*/ 819 h 40"/>
                <a:gd name="T10" fmla="*/ 359 w 24"/>
                <a:gd name="T11" fmla="*/ 751 h 40"/>
                <a:gd name="T12" fmla="*/ 433 w 24"/>
                <a:gd name="T13" fmla="*/ 510 h 40"/>
                <a:gd name="T14" fmla="*/ 629 w 24"/>
                <a:gd name="T15" fmla="*/ 279 h 40"/>
                <a:gd name="T16" fmla="*/ 792 w 24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40">
                  <a:moveTo>
                    <a:pt x="24" y="0"/>
                  </a:moveTo>
                  <a:cubicBezTo>
                    <a:pt x="17" y="4"/>
                    <a:pt x="10" y="7"/>
                    <a:pt x="5" y="14"/>
                  </a:cubicBezTo>
                  <a:cubicBezTo>
                    <a:pt x="2" y="17"/>
                    <a:pt x="0" y="20"/>
                    <a:pt x="0" y="24"/>
                  </a:cubicBezTo>
                  <a:cubicBezTo>
                    <a:pt x="0" y="29"/>
                    <a:pt x="4" y="35"/>
                    <a:pt x="5" y="40"/>
                  </a:cubicBezTo>
                  <a:cubicBezTo>
                    <a:pt x="3" y="36"/>
                    <a:pt x="1" y="25"/>
                    <a:pt x="5" y="21"/>
                  </a:cubicBezTo>
                  <a:cubicBezTo>
                    <a:pt x="7" y="19"/>
                    <a:pt x="9" y="21"/>
                    <a:pt x="11" y="19"/>
                  </a:cubicBezTo>
                  <a:cubicBezTo>
                    <a:pt x="13" y="18"/>
                    <a:pt x="12" y="15"/>
                    <a:pt x="13" y="13"/>
                  </a:cubicBezTo>
                  <a:cubicBezTo>
                    <a:pt x="14" y="8"/>
                    <a:pt x="16" y="10"/>
                    <a:pt x="19" y="7"/>
                  </a:cubicBezTo>
                  <a:cubicBezTo>
                    <a:pt x="22" y="5"/>
                    <a:pt x="21" y="1"/>
                    <a:pt x="24" y="0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45">
              <a:extLst>
                <a:ext uri="{FF2B5EF4-FFF2-40B4-BE49-F238E27FC236}">
                  <a16:creationId xmlns:a16="http://schemas.microsoft.com/office/drawing/2014/main" id="{9D936431-AC71-4FEF-B3C5-0A99F339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914" y="1849943"/>
              <a:ext cx="495300" cy="508000"/>
            </a:xfrm>
            <a:custGeom>
              <a:avLst/>
              <a:gdLst>
                <a:gd name="T0" fmla="*/ 0 w 98"/>
                <a:gd name="T1" fmla="*/ 3707 h 94"/>
                <a:gd name="T2" fmla="*/ 1359 w 98"/>
                <a:gd name="T3" fmla="*/ 3673 h 94"/>
                <a:gd name="T4" fmla="*/ 1805 w 98"/>
                <a:gd name="T5" fmla="*/ 3394 h 94"/>
                <a:gd name="T6" fmla="*/ 2098 w 98"/>
                <a:gd name="T7" fmla="*/ 3152 h 94"/>
                <a:gd name="T8" fmla="*/ 2451 w 98"/>
                <a:gd name="T9" fmla="*/ 3084 h 94"/>
                <a:gd name="T10" fmla="*/ 2748 w 98"/>
                <a:gd name="T11" fmla="*/ 1740 h 94"/>
                <a:gd name="T12" fmla="*/ 3031 w 98"/>
                <a:gd name="T13" fmla="*/ 984 h 94"/>
                <a:gd name="T14" fmla="*/ 2837 w 98"/>
                <a:gd name="T15" fmla="*/ 0 h 94"/>
                <a:gd name="T16" fmla="*/ 2646 w 98"/>
                <a:gd name="T17" fmla="*/ 752 h 94"/>
                <a:gd name="T18" fmla="*/ 2553 w 98"/>
                <a:gd name="T19" fmla="*/ 1345 h 94"/>
                <a:gd name="T20" fmla="*/ 2353 w 98"/>
                <a:gd name="T21" fmla="*/ 2015 h 94"/>
                <a:gd name="T22" fmla="*/ 2292 w 98"/>
                <a:gd name="T23" fmla="*/ 2723 h 94"/>
                <a:gd name="T24" fmla="*/ 1681 w 98"/>
                <a:gd name="T25" fmla="*/ 3037 h 94"/>
                <a:gd name="T26" fmla="*/ 1286 w 98"/>
                <a:gd name="T27" fmla="*/ 3510 h 94"/>
                <a:gd name="T28" fmla="*/ 840 w 98"/>
                <a:gd name="T29" fmla="*/ 3476 h 94"/>
                <a:gd name="T30" fmla="*/ 455 w 98"/>
                <a:gd name="T31" fmla="*/ 3591 h 9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8" h="94">
                  <a:moveTo>
                    <a:pt x="0" y="94"/>
                  </a:moveTo>
                  <a:cubicBezTo>
                    <a:pt x="13" y="91"/>
                    <a:pt x="29" y="93"/>
                    <a:pt x="42" y="93"/>
                  </a:cubicBezTo>
                  <a:cubicBezTo>
                    <a:pt x="49" y="93"/>
                    <a:pt x="50" y="90"/>
                    <a:pt x="56" y="86"/>
                  </a:cubicBezTo>
                  <a:cubicBezTo>
                    <a:pt x="59" y="85"/>
                    <a:pt x="62" y="82"/>
                    <a:pt x="65" y="80"/>
                  </a:cubicBezTo>
                  <a:cubicBezTo>
                    <a:pt x="69" y="79"/>
                    <a:pt x="73" y="79"/>
                    <a:pt x="76" y="78"/>
                  </a:cubicBezTo>
                  <a:cubicBezTo>
                    <a:pt x="90" y="71"/>
                    <a:pt x="86" y="57"/>
                    <a:pt x="85" y="44"/>
                  </a:cubicBezTo>
                  <a:cubicBezTo>
                    <a:pt x="85" y="34"/>
                    <a:pt x="91" y="34"/>
                    <a:pt x="94" y="25"/>
                  </a:cubicBezTo>
                  <a:cubicBezTo>
                    <a:pt x="98" y="16"/>
                    <a:pt x="96" y="6"/>
                    <a:pt x="88" y="0"/>
                  </a:cubicBezTo>
                  <a:cubicBezTo>
                    <a:pt x="93" y="8"/>
                    <a:pt x="88" y="14"/>
                    <a:pt x="82" y="19"/>
                  </a:cubicBezTo>
                  <a:cubicBezTo>
                    <a:pt x="74" y="25"/>
                    <a:pt x="78" y="26"/>
                    <a:pt x="79" y="34"/>
                  </a:cubicBezTo>
                  <a:cubicBezTo>
                    <a:pt x="79" y="42"/>
                    <a:pt x="73" y="44"/>
                    <a:pt x="73" y="51"/>
                  </a:cubicBezTo>
                  <a:cubicBezTo>
                    <a:pt x="73" y="59"/>
                    <a:pt x="78" y="62"/>
                    <a:pt x="71" y="69"/>
                  </a:cubicBezTo>
                  <a:cubicBezTo>
                    <a:pt x="66" y="75"/>
                    <a:pt x="59" y="74"/>
                    <a:pt x="52" y="77"/>
                  </a:cubicBezTo>
                  <a:cubicBezTo>
                    <a:pt x="47" y="80"/>
                    <a:pt x="45" y="87"/>
                    <a:pt x="40" y="89"/>
                  </a:cubicBezTo>
                  <a:cubicBezTo>
                    <a:pt x="36" y="91"/>
                    <a:pt x="31" y="88"/>
                    <a:pt x="26" y="88"/>
                  </a:cubicBezTo>
                  <a:cubicBezTo>
                    <a:pt x="22" y="88"/>
                    <a:pt x="19" y="92"/>
                    <a:pt x="14" y="91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46">
              <a:extLst>
                <a:ext uri="{FF2B5EF4-FFF2-40B4-BE49-F238E27FC236}">
                  <a16:creationId xmlns:a16="http://schemas.microsoft.com/office/drawing/2014/main" id="{F8666F58-7799-4C27-A77E-F783810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889" y="2110293"/>
              <a:ext cx="263525" cy="242888"/>
            </a:xfrm>
            <a:custGeom>
              <a:avLst/>
              <a:gdLst>
                <a:gd name="T0" fmla="*/ 0 w 52"/>
                <a:gd name="T1" fmla="*/ 1686 h 45"/>
                <a:gd name="T2" fmla="*/ 520 w 52"/>
                <a:gd name="T3" fmla="*/ 1608 h 45"/>
                <a:gd name="T4" fmla="*/ 1204 w 52"/>
                <a:gd name="T5" fmla="*/ 1180 h 45"/>
                <a:gd name="T6" fmla="*/ 1590 w 52"/>
                <a:gd name="T7" fmla="*/ 0 h 45"/>
                <a:gd name="T8" fmla="*/ 1558 w 52"/>
                <a:gd name="T9" fmla="*/ 670 h 45"/>
                <a:gd name="T10" fmla="*/ 1111 w 52"/>
                <a:gd name="T11" fmla="*/ 949 h 45"/>
                <a:gd name="T12" fmla="*/ 683 w 52"/>
                <a:gd name="T13" fmla="*/ 1214 h 45"/>
                <a:gd name="T14" fmla="*/ 297 w 52"/>
                <a:gd name="T15" fmla="*/ 1734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45">
                  <a:moveTo>
                    <a:pt x="0" y="43"/>
                  </a:moveTo>
                  <a:cubicBezTo>
                    <a:pt x="5" y="44"/>
                    <a:pt x="10" y="45"/>
                    <a:pt x="16" y="41"/>
                  </a:cubicBezTo>
                  <a:cubicBezTo>
                    <a:pt x="22" y="37"/>
                    <a:pt x="30" y="33"/>
                    <a:pt x="37" y="30"/>
                  </a:cubicBezTo>
                  <a:cubicBezTo>
                    <a:pt x="51" y="25"/>
                    <a:pt x="50" y="13"/>
                    <a:pt x="49" y="0"/>
                  </a:cubicBezTo>
                  <a:cubicBezTo>
                    <a:pt x="50" y="6"/>
                    <a:pt x="52" y="12"/>
                    <a:pt x="48" y="17"/>
                  </a:cubicBezTo>
                  <a:cubicBezTo>
                    <a:pt x="45" y="20"/>
                    <a:pt x="38" y="22"/>
                    <a:pt x="34" y="24"/>
                  </a:cubicBezTo>
                  <a:cubicBezTo>
                    <a:pt x="30" y="27"/>
                    <a:pt x="25" y="28"/>
                    <a:pt x="21" y="31"/>
                  </a:cubicBezTo>
                  <a:cubicBezTo>
                    <a:pt x="16" y="35"/>
                    <a:pt x="14" y="41"/>
                    <a:pt x="9" y="44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47">
              <a:extLst>
                <a:ext uri="{FF2B5EF4-FFF2-40B4-BE49-F238E27FC236}">
                  <a16:creationId xmlns:a16="http://schemas.microsoft.com/office/drawing/2014/main" id="{8B45164F-1F6D-4865-AF31-69950A60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48">
              <a:extLst>
                <a:ext uri="{FF2B5EF4-FFF2-40B4-BE49-F238E27FC236}">
                  <a16:creationId xmlns:a16="http://schemas.microsoft.com/office/drawing/2014/main" id="{3E7810B3-3A88-472C-8995-BDF272A5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49">
              <a:extLst>
                <a:ext uri="{FF2B5EF4-FFF2-40B4-BE49-F238E27FC236}">
                  <a16:creationId xmlns:a16="http://schemas.microsoft.com/office/drawing/2014/main" id="{4F7C652B-EDEB-47BA-BAB6-E553E554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40418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62 w 11"/>
                <a:gd name="T3" fmla="*/ 0 h 11"/>
                <a:gd name="T4" fmla="*/ 325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0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50">
              <a:extLst>
                <a:ext uri="{FF2B5EF4-FFF2-40B4-BE49-F238E27FC236}">
                  <a16:creationId xmlns:a16="http://schemas.microsoft.com/office/drawing/2014/main" id="{EF1B650B-B83D-4B6C-9DEF-34D6478E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602" y="1813431"/>
              <a:ext cx="34925" cy="36513"/>
            </a:xfrm>
            <a:custGeom>
              <a:avLst/>
              <a:gdLst>
                <a:gd name="T0" fmla="*/ 0 w 7"/>
                <a:gd name="T1" fmla="*/ 108 h 7"/>
                <a:gd name="T2" fmla="*/ 129 w 7"/>
                <a:gd name="T3" fmla="*/ 0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0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51">
              <a:extLst>
                <a:ext uri="{FF2B5EF4-FFF2-40B4-BE49-F238E27FC236}">
                  <a16:creationId xmlns:a16="http://schemas.microsoft.com/office/drawing/2014/main" id="{17B87FB6-A524-4433-A91A-71507E71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514" y="1903918"/>
              <a:ext cx="30163" cy="26988"/>
            </a:xfrm>
            <a:custGeom>
              <a:avLst/>
              <a:gdLst>
                <a:gd name="T0" fmla="*/ 0 w 6"/>
                <a:gd name="T1" fmla="*/ 82 h 5"/>
                <a:gd name="T2" fmla="*/ 101 w 6"/>
                <a:gd name="T3" fmla="*/ 0 h 5"/>
                <a:gd name="T4" fmla="*/ 162 w 6"/>
                <a:gd name="T5" fmla="*/ 116 h 5"/>
                <a:gd name="T6" fmla="*/ 101 w 6"/>
                <a:gd name="T7" fmla="*/ 197 h 5"/>
                <a:gd name="T8" fmla="*/ 0 w 6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52">
              <a:extLst>
                <a:ext uri="{FF2B5EF4-FFF2-40B4-BE49-F238E27FC236}">
                  <a16:creationId xmlns:a16="http://schemas.microsoft.com/office/drawing/2014/main" id="{09651077-FA39-4ED2-8CA7-D294746DD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53">
              <a:extLst>
                <a:ext uri="{FF2B5EF4-FFF2-40B4-BE49-F238E27FC236}">
                  <a16:creationId xmlns:a16="http://schemas.microsoft.com/office/drawing/2014/main" id="{C79C55C3-AEFC-4C8B-BDD7-6CCE94610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903918"/>
              <a:ext cx="393700" cy="431800"/>
            </a:xfrm>
            <a:custGeom>
              <a:avLst/>
              <a:gdLst>
                <a:gd name="T0" fmla="*/ 2509 w 78"/>
                <a:gd name="T1" fmla="*/ 1411 h 80"/>
                <a:gd name="T2" fmla="*/ 2286 w 78"/>
                <a:gd name="T3" fmla="*/ 785 h 80"/>
                <a:gd name="T4" fmla="*/ 1609 w 78"/>
                <a:gd name="T5" fmla="*/ 34 h 80"/>
                <a:gd name="T6" fmla="*/ 1002 w 78"/>
                <a:gd name="T7" fmla="*/ 394 h 80"/>
                <a:gd name="T8" fmla="*/ 385 w 78"/>
                <a:gd name="T9" fmla="*/ 670 h 80"/>
                <a:gd name="T10" fmla="*/ 60 w 78"/>
                <a:gd name="T11" fmla="*/ 1537 h 80"/>
                <a:gd name="T12" fmla="*/ 455 w 78"/>
                <a:gd name="T13" fmla="*/ 2438 h 80"/>
                <a:gd name="T14" fmla="*/ 1285 w 78"/>
                <a:gd name="T15" fmla="*/ 2982 h 80"/>
                <a:gd name="T16" fmla="*/ 2124 w 78"/>
                <a:gd name="T17" fmla="*/ 2914 h 80"/>
                <a:gd name="T18" fmla="*/ 2346 w 78"/>
                <a:gd name="T19" fmla="*/ 2162 h 80"/>
                <a:gd name="T20" fmla="*/ 2509 w 78"/>
                <a:gd name="T21" fmla="*/ 1411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80">
                  <a:moveTo>
                    <a:pt x="78" y="36"/>
                  </a:moveTo>
                  <a:cubicBezTo>
                    <a:pt x="78" y="29"/>
                    <a:pt x="73" y="24"/>
                    <a:pt x="71" y="20"/>
                  </a:cubicBezTo>
                  <a:cubicBezTo>
                    <a:pt x="67" y="13"/>
                    <a:pt x="61" y="1"/>
                    <a:pt x="50" y="1"/>
                  </a:cubicBezTo>
                  <a:cubicBezTo>
                    <a:pt x="41" y="0"/>
                    <a:pt x="37" y="8"/>
                    <a:pt x="31" y="10"/>
                  </a:cubicBezTo>
                  <a:cubicBezTo>
                    <a:pt x="24" y="14"/>
                    <a:pt x="15" y="12"/>
                    <a:pt x="12" y="17"/>
                  </a:cubicBezTo>
                  <a:cubicBezTo>
                    <a:pt x="9" y="21"/>
                    <a:pt x="4" y="24"/>
                    <a:pt x="2" y="39"/>
                  </a:cubicBezTo>
                  <a:cubicBezTo>
                    <a:pt x="0" y="54"/>
                    <a:pt x="9" y="53"/>
                    <a:pt x="14" y="62"/>
                  </a:cubicBezTo>
                  <a:cubicBezTo>
                    <a:pt x="19" y="70"/>
                    <a:pt x="26" y="75"/>
                    <a:pt x="40" y="76"/>
                  </a:cubicBezTo>
                  <a:cubicBezTo>
                    <a:pt x="49" y="76"/>
                    <a:pt x="60" y="80"/>
                    <a:pt x="66" y="74"/>
                  </a:cubicBezTo>
                  <a:cubicBezTo>
                    <a:pt x="70" y="71"/>
                    <a:pt x="71" y="61"/>
                    <a:pt x="73" y="55"/>
                  </a:cubicBezTo>
                  <a:cubicBezTo>
                    <a:pt x="74" y="53"/>
                    <a:pt x="78" y="44"/>
                    <a:pt x="78" y="36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54">
              <a:extLst>
                <a:ext uri="{FF2B5EF4-FFF2-40B4-BE49-F238E27FC236}">
                  <a16:creationId xmlns:a16="http://schemas.microsoft.com/office/drawing/2014/main" id="{54C4A74B-ED92-4722-8613-3FFBBF10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55">
              <a:extLst>
                <a:ext uri="{FF2B5EF4-FFF2-40B4-BE49-F238E27FC236}">
                  <a16:creationId xmlns:a16="http://schemas.microsoft.com/office/drawing/2014/main" id="{B6F68637-7422-4431-936D-CC605C5E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064" y="1662618"/>
              <a:ext cx="688975" cy="625475"/>
            </a:xfrm>
            <a:custGeom>
              <a:avLst/>
              <a:gdLst>
                <a:gd name="T0" fmla="*/ 2148 w 136"/>
                <a:gd name="T1" fmla="*/ 34 h 116"/>
                <a:gd name="T2" fmla="*/ 1691 w 136"/>
                <a:gd name="T3" fmla="*/ 357 h 116"/>
                <a:gd name="T4" fmla="*/ 1203 w 136"/>
                <a:gd name="T5" fmla="*/ 554 h 116"/>
                <a:gd name="T6" fmla="*/ 651 w 136"/>
                <a:gd name="T7" fmla="*/ 1719 h 116"/>
                <a:gd name="T8" fmla="*/ 265 w 136"/>
                <a:gd name="T9" fmla="*/ 2191 h 116"/>
                <a:gd name="T10" fmla="*/ 32 w 136"/>
                <a:gd name="T11" fmla="*/ 3057 h 116"/>
                <a:gd name="T12" fmla="*/ 265 w 136"/>
                <a:gd name="T13" fmla="*/ 3957 h 116"/>
                <a:gd name="T14" fmla="*/ 418 w 136"/>
                <a:gd name="T15" fmla="*/ 4351 h 116"/>
                <a:gd name="T16" fmla="*/ 785 w 136"/>
                <a:gd name="T17" fmla="*/ 4545 h 116"/>
                <a:gd name="T18" fmla="*/ 326 w 136"/>
                <a:gd name="T19" fmla="*/ 3566 h 116"/>
                <a:gd name="T20" fmla="*/ 785 w 136"/>
                <a:gd name="T21" fmla="*/ 3172 h 116"/>
                <a:gd name="T22" fmla="*/ 651 w 136"/>
                <a:gd name="T23" fmla="*/ 2744 h 116"/>
                <a:gd name="T24" fmla="*/ 712 w 136"/>
                <a:gd name="T25" fmla="*/ 2191 h 116"/>
                <a:gd name="T26" fmla="*/ 1069 w 136"/>
                <a:gd name="T27" fmla="*/ 2191 h 116"/>
                <a:gd name="T28" fmla="*/ 1589 w 136"/>
                <a:gd name="T29" fmla="*/ 1522 h 116"/>
                <a:gd name="T30" fmla="*/ 2017 w 136"/>
                <a:gd name="T31" fmla="*/ 1522 h 116"/>
                <a:gd name="T32" fmla="*/ 2310 w 136"/>
                <a:gd name="T33" fmla="*/ 1016 h 116"/>
                <a:gd name="T34" fmla="*/ 2473 w 136"/>
                <a:gd name="T35" fmla="*/ 428 h 116"/>
                <a:gd name="T36" fmla="*/ 2891 w 136"/>
                <a:gd name="T37" fmla="*/ 622 h 116"/>
                <a:gd name="T38" fmla="*/ 3156 w 136"/>
                <a:gd name="T39" fmla="*/ 1016 h 116"/>
                <a:gd name="T40" fmla="*/ 3574 w 136"/>
                <a:gd name="T41" fmla="*/ 1060 h 116"/>
                <a:gd name="T42" fmla="*/ 4034 w 136"/>
                <a:gd name="T43" fmla="*/ 1488 h 116"/>
                <a:gd name="T44" fmla="*/ 4420 w 136"/>
                <a:gd name="T45" fmla="*/ 1800 h 116"/>
                <a:gd name="T46" fmla="*/ 4002 w 136"/>
                <a:gd name="T47" fmla="*/ 1141 h 116"/>
                <a:gd name="T48" fmla="*/ 3351 w 136"/>
                <a:gd name="T49" fmla="*/ 785 h 116"/>
                <a:gd name="T50" fmla="*/ 2700 w 136"/>
                <a:gd name="T51" fmla="*/ 115 h 116"/>
                <a:gd name="T52" fmla="*/ 2148 w 136"/>
                <a:gd name="T53" fmla="*/ 34 h 1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6" h="116">
                  <a:moveTo>
                    <a:pt x="66" y="1"/>
                  </a:moveTo>
                  <a:cubicBezTo>
                    <a:pt x="62" y="1"/>
                    <a:pt x="56" y="6"/>
                    <a:pt x="52" y="9"/>
                  </a:cubicBezTo>
                  <a:cubicBezTo>
                    <a:pt x="48" y="12"/>
                    <a:pt x="42" y="11"/>
                    <a:pt x="37" y="14"/>
                  </a:cubicBezTo>
                  <a:cubicBezTo>
                    <a:pt x="27" y="20"/>
                    <a:pt x="25" y="34"/>
                    <a:pt x="20" y="44"/>
                  </a:cubicBezTo>
                  <a:cubicBezTo>
                    <a:pt x="17" y="49"/>
                    <a:pt x="12" y="51"/>
                    <a:pt x="8" y="56"/>
                  </a:cubicBezTo>
                  <a:cubicBezTo>
                    <a:pt x="2" y="63"/>
                    <a:pt x="0" y="68"/>
                    <a:pt x="1" y="78"/>
                  </a:cubicBezTo>
                  <a:cubicBezTo>
                    <a:pt x="2" y="86"/>
                    <a:pt x="3" y="94"/>
                    <a:pt x="8" y="101"/>
                  </a:cubicBezTo>
                  <a:cubicBezTo>
                    <a:pt x="10" y="105"/>
                    <a:pt x="9" y="109"/>
                    <a:pt x="13" y="111"/>
                  </a:cubicBezTo>
                  <a:cubicBezTo>
                    <a:pt x="16" y="113"/>
                    <a:pt x="21" y="116"/>
                    <a:pt x="24" y="116"/>
                  </a:cubicBezTo>
                  <a:cubicBezTo>
                    <a:pt x="17" y="115"/>
                    <a:pt x="5" y="98"/>
                    <a:pt x="10" y="91"/>
                  </a:cubicBezTo>
                  <a:cubicBezTo>
                    <a:pt x="13" y="87"/>
                    <a:pt x="22" y="87"/>
                    <a:pt x="24" y="81"/>
                  </a:cubicBezTo>
                  <a:cubicBezTo>
                    <a:pt x="25" y="78"/>
                    <a:pt x="21" y="74"/>
                    <a:pt x="20" y="70"/>
                  </a:cubicBezTo>
                  <a:cubicBezTo>
                    <a:pt x="20" y="67"/>
                    <a:pt x="20" y="59"/>
                    <a:pt x="22" y="56"/>
                  </a:cubicBezTo>
                  <a:cubicBezTo>
                    <a:pt x="26" y="53"/>
                    <a:pt x="29" y="56"/>
                    <a:pt x="33" y="56"/>
                  </a:cubicBezTo>
                  <a:cubicBezTo>
                    <a:pt x="46" y="56"/>
                    <a:pt x="40" y="44"/>
                    <a:pt x="49" y="39"/>
                  </a:cubicBezTo>
                  <a:cubicBezTo>
                    <a:pt x="53" y="36"/>
                    <a:pt x="57" y="39"/>
                    <a:pt x="62" y="39"/>
                  </a:cubicBezTo>
                  <a:cubicBezTo>
                    <a:pt x="70" y="38"/>
                    <a:pt x="71" y="33"/>
                    <a:pt x="71" y="26"/>
                  </a:cubicBezTo>
                  <a:cubicBezTo>
                    <a:pt x="71" y="21"/>
                    <a:pt x="70" y="14"/>
                    <a:pt x="76" y="11"/>
                  </a:cubicBezTo>
                  <a:cubicBezTo>
                    <a:pt x="81" y="9"/>
                    <a:pt x="86" y="12"/>
                    <a:pt x="89" y="16"/>
                  </a:cubicBezTo>
                  <a:cubicBezTo>
                    <a:pt x="92" y="19"/>
                    <a:pt x="92" y="24"/>
                    <a:pt x="97" y="26"/>
                  </a:cubicBezTo>
                  <a:cubicBezTo>
                    <a:pt x="102" y="27"/>
                    <a:pt x="104" y="24"/>
                    <a:pt x="110" y="27"/>
                  </a:cubicBezTo>
                  <a:cubicBezTo>
                    <a:pt x="115" y="31"/>
                    <a:pt x="117" y="36"/>
                    <a:pt x="124" y="38"/>
                  </a:cubicBezTo>
                  <a:cubicBezTo>
                    <a:pt x="129" y="40"/>
                    <a:pt x="134" y="40"/>
                    <a:pt x="136" y="46"/>
                  </a:cubicBezTo>
                  <a:cubicBezTo>
                    <a:pt x="135" y="38"/>
                    <a:pt x="130" y="33"/>
                    <a:pt x="123" y="29"/>
                  </a:cubicBezTo>
                  <a:cubicBezTo>
                    <a:pt x="116" y="26"/>
                    <a:pt x="110" y="24"/>
                    <a:pt x="103" y="20"/>
                  </a:cubicBezTo>
                  <a:cubicBezTo>
                    <a:pt x="95" y="16"/>
                    <a:pt x="91" y="7"/>
                    <a:pt x="83" y="3"/>
                  </a:cubicBezTo>
                  <a:cubicBezTo>
                    <a:pt x="78" y="1"/>
                    <a:pt x="72" y="0"/>
                    <a:pt x="66" y="1"/>
                  </a:cubicBezTo>
                  <a:close/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56">
              <a:extLst>
                <a:ext uri="{FF2B5EF4-FFF2-40B4-BE49-F238E27FC236}">
                  <a16:creationId xmlns:a16="http://schemas.microsoft.com/office/drawing/2014/main" id="{0D966BC0-9FC1-46FC-AF39-B67271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02" y="1667381"/>
              <a:ext cx="334963" cy="490538"/>
            </a:xfrm>
            <a:custGeom>
              <a:avLst/>
              <a:gdLst>
                <a:gd name="T0" fmla="*/ 134 w 66"/>
                <a:gd name="T1" fmla="*/ 3402 h 91"/>
                <a:gd name="T2" fmla="*/ 32 w 66"/>
                <a:gd name="T3" fmla="*/ 2662 h 91"/>
                <a:gd name="T4" fmla="*/ 326 w 66"/>
                <a:gd name="T5" fmla="*/ 2156 h 91"/>
                <a:gd name="T6" fmla="*/ 655 w 66"/>
                <a:gd name="T7" fmla="*/ 1766 h 91"/>
                <a:gd name="T8" fmla="*/ 847 w 66"/>
                <a:gd name="T9" fmla="*/ 1212 h 91"/>
                <a:gd name="T10" fmla="*/ 1042 w 66"/>
                <a:gd name="T11" fmla="*/ 750 h 91"/>
                <a:gd name="T12" fmla="*/ 1368 w 66"/>
                <a:gd name="T13" fmla="*/ 472 h 91"/>
                <a:gd name="T14" fmla="*/ 1698 w 66"/>
                <a:gd name="T15" fmla="*/ 312 h 91"/>
                <a:gd name="T16" fmla="*/ 2158 w 66"/>
                <a:gd name="T17" fmla="*/ 0 h 91"/>
                <a:gd name="T18" fmla="*/ 1768 w 66"/>
                <a:gd name="T19" fmla="*/ 428 h 91"/>
                <a:gd name="T20" fmla="*/ 1535 w 66"/>
                <a:gd name="T21" fmla="*/ 621 h 91"/>
                <a:gd name="T22" fmla="*/ 1205 w 66"/>
                <a:gd name="T23" fmla="*/ 818 h 91"/>
                <a:gd name="T24" fmla="*/ 1145 w 66"/>
                <a:gd name="T25" fmla="*/ 1406 h 91"/>
                <a:gd name="T26" fmla="*/ 758 w 66"/>
                <a:gd name="T27" fmla="*/ 1800 h 91"/>
                <a:gd name="T28" fmla="*/ 460 w 66"/>
                <a:gd name="T29" fmla="*/ 2306 h 91"/>
                <a:gd name="T30" fmla="*/ 195 w 66"/>
                <a:gd name="T31" fmla="*/ 2584 h 91"/>
                <a:gd name="T32" fmla="*/ 134 w 66"/>
                <a:gd name="T33" fmla="*/ 3171 h 91"/>
                <a:gd name="T34" fmla="*/ 134 w 66"/>
                <a:gd name="T35" fmla="*/ 3368 h 91"/>
                <a:gd name="T36" fmla="*/ 134 w 66"/>
                <a:gd name="T37" fmla="*/ 356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1">
                  <a:moveTo>
                    <a:pt x="4" y="87"/>
                  </a:moveTo>
                  <a:cubicBezTo>
                    <a:pt x="2" y="82"/>
                    <a:pt x="0" y="74"/>
                    <a:pt x="1" y="68"/>
                  </a:cubicBezTo>
                  <a:cubicBezTo>
                    <a:pt x="2" y="63"/>
                    <a:pt x="6" y="59"/>
                    <a:pt x="10" y="55"/>
                  </a:cubicBezTo>
                  <a:cubicBezTo>
                    <a:pt x="13" y="51"/>
                    <a:pt x="17" y="48"/>
                    <a:pt x="20" y="45"/>
                  </a:cubicBezTo>
                  <a:cubicBezTo>
                    <a:pt x="23" y="41"/>
                    <a:pt x="24" y="35"/>
                    <a:pt x="26" y="31"/>
                  </a:cubicBezTo>
                  <a:cubicBezTo>
                    <a:pt x="28" y="28"/>
                    <a:pt x="29" y="23"/>
                    <a:pt x="32" y="19"/>
                  </a:cubicBezTo>
                  <a:cubicBezTo>
                    <a:pt x="34" y="16"/>
                    <a:pt x="38" y="14"/>
                    <a:pt x="42" y="12"/>
                  </a:cubicBezTo>
                  <a:cubicBezTo>
                    <a:pt x="46" y="10"/>
                    <a:pt x="48" y="10"/>
                    <a:pt x="52" y="8"/>
                  </a:cubicBezTo>
                  <a:cubicBezTo>
                    <a:pt x="57" y="6"/>
                    <a:pt x="61" y="1"/>
                    <a:pt x="66" y="0"/>
                  </a:cubicBezTo>
                  <a:cubicBezTo>
                    <a:pt x="60" y="2"/>
                    <a:pt x="58" y="7"/>
                    <a:pt x="54" y="11"/>
                  </a:cubicBezTo>
                  <a:cubicBezTo>
                    <a:pt x="52" y="13"/>
                    <a:pt x="50" y="15"/>
                    <a:pt x="47" y="16"/>
                  </a:cubicBezTo>
                  <a:cubicBezTo>
                    <a:pt x="43" y="17"/>
                    <a:pt x="40" y="18"/>
                    <a:pt x="37" y="21"/>
                  </a:cubicBezTo>
                  <a:cubicBezTo>
                    <a:pt x="32" y="26"/>
                    <a:pt x="36" y="30"/>
                    <a:pt x="35" y="36"/>
                  </a:cubicBezTo>
                  <a:cubicBezTo>
                    <a:pt x="33" y="40"/>
                    <a:pt x="26" y="44"/>
                    <a:pt x="23" y="46"/>
                  </a:cubicBezTo>
                  <a:cubicBezTo>
                    <a:pt x="20" y="49"/>
                    <a:pt x="18" y="56"/>
                    <a:pt x="14" y="59"/>
                  </a:cubicBezTo>
                  <a:cubicBezTo>
                    <a:pt x="11" y="62"/>
                    <a:pt x="7" y="62"/>
                    <a:pt x="6" y="66"/>
                  </a:cubicBezTo>
                  <a:cubicBezTo>
                    <a:pt x="4" y="70"/>
                    <a:pt x="3" y="76"/>
                    <a:pt x="4" y="81"/>
                  </a:cubicBezTo>
                  <a:cubicBezTo>
                    <a:pt x="5" y="82"/>
                    <a:pt x="5" y="84"/>
                    <a:pt x="4" y="86"/>
                  </a:cubicBezTo>
                  <a:cubicBezTo>
                    <a:pt x="4" y="88"/>
                    <a:pt x="4" y="89"/>
                    <a:pt x="4" y="91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57">
              <a:extLst>
                <a:ext uri="{FF2B5EF4-FFF2-40B4-BE49-F238E27FC236}">
                  <a16:creationId xmlns:a16="http://schemas.microsoft.com/office/drawing/2014/main" id="{346E9F8B-0EF8-47E4-A968-6908D5194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1894393"/>
              <a:ext cx="333375" cy="355600"/>
            </a:xfrm>
            <a:custGeom>
              <a:avLst/>
              <a:gdLst>
                <a:gd name="T0" fmla="*/ 1578 w 66"/>
                <a:gd name="T1" fmla="*/ 0 h 66"/>
                <a:gd name="T2" fmla="*/ 1165 w 66"/>
                <a:gd name="T3" fmla="*/ 163 h 66"/>
                <a:gd name="T4" fmla="*/ 738 w 66"/>
                <a:gd name="T5" fmla="*/ 390 h 66"/>
                <a:gd name="T6" fmla="*/ 223 w 66"/>
                <a:gd name="T7" fmla="*/ 933 h 66"/>
                <a:gd name="T8" fmla="*/ 162 w 66"/>
                <a:gd name="T9" fmla="*/ 1761 h 66"/>
                <a:gd name="T10" fmla="*/ 515 w 66"/>
                <a:gd name="T11" fmla="*/ 2189 h 66"/>
                <a:gd name="T12" fmla="*/ 608 w 66"/>
                <a:gd name="T13" fmla="*/ 2386 h 66"/>
                <a:gd name="T14" fmla="*/ 872 w 66"/>
                <a:gd name="T15" fmla="*/ 2579 h 66"/>
                <a:gd name="T16" fmla="*/ 576 w 66"/>
                <a:gd name="T17" fmla="*/ 2026 h 66"/>
                <a:gd name="T18" fmla="*/ 455 w 66"/>
                <a:gd name="T19" fmla="*/ 1371 h 66"/>
                <a:gd name="T20" fmla="*/ 710 w 66"/>
                <a:gd name="T21" fmla="*/ 1371 h 66"/>
                <a:gd name="T22" fmla="*/ 840 w 66"/>
                <a:gd name="T23" fmla="*/ 1130 h 66"/>
                <a:gd name="T24" fmla="*/ 840 w 66"/>
                <a:gd name="T25" fmla="*/ 865 h 66"/>
                <a:gd name="T26" fmla="*/ 1002 w 66"/>
                <a:gd name="T27" fmla="*/ 784 h 66"/>
                <a:gd name="T28" fmla="*/ 1355 w 66"/>
                <a:gd name="T29" fmla="*/ 1093 h 66"/>
                <a:gd name="T30" fmla="*/ 1448 w 66"/>
                <a:gd name="T31" fmla="*/ 865 h 66"/>
                <a:gd name="T32" fmla="*/ 1610 w 66"/>
                <a:gd name="T33" fmla="*/ 621 h 66"/>
                <a:gd name="T34" fmla="*/ 1740 w 66"/>
                <a:gd name="T35" fmla="*/ 275 h 66"/>
                <a:gd name="T36" fmla="*/ 2125 w 66"/>
                <a:gd name="T37" fmla="*/ 621 h 66"/>
                <a:gd name="T38" fmla="*/ 1874 w 66"/>
                <a:gd name="T39" fmla="*/ 163 h 66"/>
                <a:gd name="T40" fmla="*/ 1610 w 66"/>
                <a:gd name="T41" fmla="*/ 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66">
                  <a:moveTo>
                    <a:pt x="49" y="0"/>
                  </a:moveTo>
                  <a:cubicBezTo>
                    <a:pt x="43" y="0"/>
                    <a:pt x="41" y="1"/>
                    <a:pt x="36" y="4"/>
                  </a:cubicBezTo>
                  <a:cubicBezTo>
                    <a:pt x="32" y="8"/>
                    <a:pt x="28" y="9"/>
                    <a:pt x="23" y="10"/>
                  </a:cubicBezTo>
                  <a:cubicBezTo>
                    <a:pt x="14" y="13"/>
                    <a:pt x="10" y="15"/>
                    <a:pt x="7" y="24"/>
                  </a:cubicBezTo>
                  <a:cubicBezTo>
                    <a:pt x="4" y="31"/>
                    <a:pt x="0" y="38"/>
                    <a:pt x="5" y="45"/>
                  </a:cubicBezTo>
                  <a:cubicBezTo>
                    <a:pt x="8" y="49"/>
                    <a:pt x="13" y="52"/>
                    <a:pt x="16" y="56"/>
                  </a:cubicBezTo>
                  <a:cubicBezTo>
                    <a:pt x="17" y="58"/>
                    <a:pt x="17" y="60"/>
                    <a:pt x="19" y="61"/>
                  </a:cubicBezTo>
                  <a:cubicBezTo>
                    <a:pt x="21" y="64"/>
                    <a:pt x="25" y="64"/>
                    <a:pt x="27" y="66"/>
                  </a:cubicBezTo>
                  <a:cubicBezTo>
                    <a:pt x="23" y="62"/>
                    <a:pt x="21" y="57"/>
                    <a:pt x="18" y="52"/>
                  </a:cubicBezTo>
                  <a:cubicBezTo>
                    <a:pt x="17" y="48"/>
                    <a:pt x="8" y="39"/>
                    <a:pt x="14" y="35"/>
                  </a:cubicBezTo>
                  <a:cubicBezTo>
                    <a:pt x="16" y="33"/>
                    <a:pt x="19" y="36"/>
                    <a:pt x="22" y="35"/>
                  </a:cubicBezTo>
                  <a:cubicBezTo>
                    <a:pt x="25" y="34"/>
                    <a:pt x="26" y="32"/>
                    <a:pt x="26" y="29"/>
                  </a:cubicBezTo>
                  <a:cubicBezTo>
                    <a:pt x="26" y="26"/>
                    <a:pt x="23" y="25"/>
                    <a:pt x="26" y="22"/>
                  </a:cubicBezTo>
                  <a:cubicBezTo>
                    <a:pt x="27" y="20"/>
                    <a:pt x="29" y="19"/>
                    <a:pt x="31" y="20"/>
                  </a:cubicBezTo>
                  <a:cubicBezTo>
                    <a:pt x="36" y="21"/>
                    <a:pt x="35" y="33"/>
                    <a:pt x="42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7" y="19"/>
                    <a:pt x="49" y="19"/>
                    <a:pt x="50" y="16"/>
                  </a:cubicBezTo>
                  <a:cubicBezTo>
                    <a:pt x="51" y="13"/>
                    <a:pt x="49" y="7"/>
                    <a:pt x="54" y="7"/>
                  </a:cubicBezTo>
                  <a:cubicBezTo>
                    <a:pt x="58" y="7"/>
                    <a:pt x="64" y="13"/>
                    <a:pt x="66" y="16"/>
                  </a:cubicBezTo>
                  <a:cubicBezTo>
                    <a:pt x="64" y="12"/>
                    <a:pt x="61" y="7"/>
                    <a:pt x="58" y="4"/>
                  </a:cubicBezTo>
                  <a:cubicBezTo>
                    <a:pt x="56" y="2"/>
                    <a:pt x="52" y="1"/>
                    <a:pt x="50" y="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58">
              <a:extLst>
                <a:ext uri="{FF2B5EF4-FFF2-40B4-BE49-F238E27FC236}">
                  <a16:creationId xmlns:a16="http://schemas.microsoft.com/office/drawing/2014/main" id="{591D1509-B70A-48BF-BA64-B16872E1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714" y="2018218"/>
              <a:ext cx="228600" cy="247650"/>
            </a:xfrm>
            <a:custGeom>
              <a:avLst/>
              <a:gdLst>
                <a:gd name="T0" fmla="*/ 0 w 45"/>
                <a:gd name="T1" fmla="*/ 1713 h 46"/>
                <a:gd name="T2" fmla="*/ 656 w 45"/>
                <a:gd name="T3" fmla="*/ 1713 h 46"/>
                <a:gd name="T4" fmla="*/ 1014 w 45"/>
                <a:gd name="T5" fmla="*/ 1438 h 46"/>
                <a:gd name="T6" fmla="*/ 1146 w 45"/>
                <a:gd name="T7" fmla="*/ 0 h 46"/>
                <a:gd name="T8" fmla="*/ 1178 w 45"/>
                <a:gd name="T9" fmla="*/ 390 h 46"/>
                <a:gd name="T10" fmla="*/ 922 w 45"/>
                <a:gd name="T11" fmla="*/ 621 h 46"/>
                <a:gd name="T12" fmla="*/ 758 w 45"/>
                <a:gd name="T13" fmla="*/ 1255 h 46"/>
                <a:gd name="T14" fmla="*/ 326 w 45"/>
                <a:gd name="T15" fmla="*/ 1482 h 46"/>
                <a:gd name="T16" fmla="*/ 224 w 45"/>
                <a:gd name="T17" fmla="*/ 1597 h 46"/>
                <a:gd name="T18" fmla="*/ 0 w 45"/>
                <a:gd name="T19" fmla="*/ 176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0" y="44"/>
                  </a:moveTo>
                  <a:cubicBezTo>
                    <a:pt x="7" y="45"/>
                    <a:pt x="13" y="43"/>
                    <a:pt x="20" y="44"/>
                  </a:cubicBezTo>
                  <a:cubicBezTo>
                    <a:pt x="27" y="46"/>
                    <a:pt x="30" y="44"/>
                    <a:pt x="31" y="37"/>
                  </a:cubicBezTo>
                  <a:cubicBezTo>
                    <a:pt x="35" y="26"/>
                    <a:pt x="45" y="11"/>
                    <a:pt x="35" y="0"/>
                  </a:cubicBezTo>
                  <a:cubicBezTo>
                    <a:pt x="36" y="3"/>
                    <a:pt x="37" y="7"/>
                    <a:pt x="36" y="10"/>
                  </a:cubicBezTo>
                  <a:cubicBezTo>
                    <a:pt x="35" y="15"/>
                    <a:pt x="32" y="14"/>
                    <a:pt x="28" y="16"/>
                  </a:cubicBezTo>
                  <a:cubicBezTo>
                    <a:pt x="21" y="20"/>
                    <a:pt x="27" y="27"/>
                    <a:pt x="23" y="32"/>
                  </a:cubicBezTo>
                  <a:cubicBezTo>
                    <a:pt x="20" y="36"/>
                    <a:pt x="13" y="34"/>
                    <a:pt x="10" y="38"/>
                  </a:cubicBezTo>
                  <a:cubicBezTo>
                    <a:pt x="9" y="38"/>
                    <a:pt x="8" y="40"/>
                    <a:pt x="7" y="41"/>
                  </a:cubicBezTo>
                  <a:cubicBezTo>
                    <a:pt x="5" y="43"/>
                    <a:pt x="2" y="44"/>
                    <a:pt x="0" y="45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59">
              <a:extLst>
                <a:ext uri="{FF2B5EF4-FFF2-40B4-BE49-F238E27FC236}">
                  <a16:creationId xmlns:a16="http://schemas.microsoft.com/office/drawing/2014/main" id="{571B78A1-A451-4CCD-88E4-2639F480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899156"/>
              <a:ext cx="206375" cy="193675"/>
            </a:xfrm>
            <a:custGeom>
              <a:avLst/>
              <a:gdLst>
                <a:gd name="T0" fmla="*/ 0 w 41"/>
                <a:gd name="T1" fmla="*/ 1400 h 36"/>
                <a:gd name="T2" fmla="*/ 162 w 41"/>
                <a:gd name="T3" fmla="*/ 702 h 36"/>
                <a:gd name="T4" fmla="*/ 542 w 41"/>
                <a:gd name="T5" fmla="*/ 390 h 36"/>
                <a:gd name="T6" fmla="*/ 926 w 41"/>
                <a:gd name="T7" fmla="*/ 230 h 36"/>
                <a:gd name="T8" fmla="*/ 1306 w 41"/>
                <a:gd name="T9" fmla="*/ 0 h 36"/>
                <a:gd name="T10" fmla="*/ 926 w 41"/>
                <a:gd name="T11" fmla="*/ 424 h 36"/>
                <a:gd name="T12" fmla="*/ 602 w 41"/>
                <a:gd name="T13" fmla="*/ 505 h 36"/>
                <a:gd name="T14" fmla="*/ 482 w 41"/>
                <a:gd name="T15" fmla="*/ 779 h 36"/>
                <a:gd name="T16" fmla="*/ 162 w 41"/>
                <a:gd name="T17" fmla="*/ 1010 h 36"/>
                <a:gd name="T18" fmla="*/ 32 w 41"/>
                <a:gd name="T19" fmla="*/ 136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36">
                  <a:moveTo>
                    <a:pt x="0" y="36"/>
                  </a:moveTo>
                  <a:cubicBezTo>
                    <a:pt x="2" y="31"/>
                    <a:pt x="1" y="23"/>
                    <a:pt x="5" y="18"/>
                  </a:cubicBezTo>
                  <a:cubicBezTo>
                    <a:pt x="8" y="14"/>
                    <a:pt x="13" y="12"/>
                    <a:pt x="17" y="10"/>
                  </a:cubicBezTo>
                  <a:cubicBezTo>
                    <a:pt x="21" y="9"/>
                    <a:pt x="25" y="8"/>
                    <a:pt x="29" y="6"/>
                  </a:cubicBezTo>
                  <a:cubicBezTo>
                    <a:pt x="33" y="3"/>
                    <a:pt x="36" y="1"/>
                    <a:pt x="41" y="0"/>
                  </a:cubicBezTo>
                  <a:cubicBezTo>
                    <a:pt x="34" y="1"/>
                    <a:pt x="34" y="9"/>
                    <a:pt x="29" y="11"/>
                  </a:cubicBezTo>
                  <a:cubicBezTo>
                    <a:pt x="26" y="13"/>
                    <a:pt x="23" y="11"/>
                    <a:pt x="19" y="13"/>
                  </a:cubicBezTo>
                  <a:cubicBezTo>
                    <a:pt x="16" y="15"/>
                    <a:pt x="17" y="17"/>
                    <a:pt x="15" y="20"/>
                  </a:cubicBezTo>
                  <a:cubicBezTo>
                    <a:pt x="13" y="25"/>
                    <a:pt x="8" y="22"/>
                    <a:pt x="5" y="26"/>
                  </a:cubicBezTo>
                  <a:cubicBezTo>
                    <a:pt x="4" y="28"/>
                    <a:pt x="1" y="33"/>
                    <a:pt x="1" y="3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60">
              <a:extLst>
                <a:ext uri="{FF2B5EF4-FFF2-40B4-BE49-F238E27FC236}">
                  <a16:creationId xmlns:a16="http://schemas.microsoft.com/office/drawing/2014/main" id="{7787FF47-8B33-413B-B031-C22D821C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864" y="1942018"/>
              <a:ext cx="495300" cy="485775"/>
            </a:xfrm>
            <a:custGeom>
              <a:avLst/>
              <a:gdLst>
                <a:gd name="T0" fmla="*/ 0 w 98"/>
                <a:gd name="T1" fmla="*/ 2751 h 90"/>
                <a:gd name="T2" fmla="*/ 901 w 98"/>
                <a:gd name="T3" fmla="*/ 3458 h 90"/>
                <a:gd name="T4" fmla="*/ 1611 w 98"/>
                <a:gd name="T5" fmla="*/ 3458 h 90"/>
                <a:gd name="T6" fmla="*/ 2423 w 98"/>
                <a:gd name="T7" fmla="*/ 3376 h 90"/>
                <a:gd name="T8" fmla="*/ 3133 w 98"/>
                <a:gd name="T9" fmla="*/ 1999 h 90"/>
                <a:gd name="T10" fmla="*/ 3133 w 98"/>
                <a:gd name="T11" fmla="*/ 1214 h 90"/>
                <a:gd name="T12" fmla="*/ 3161 w 98"/>
                <a:gd name="T13" fmla="*/ 0 h 90"/>
                <a:gd name="T14" fmla="*/ 3031 w 98"/>
                <a:gd name="T15" fmla="*/ 785 h 90"/>
                <a:gd name="T16" fmla="*/ 2868 w 98"/>
                <a:gd name="T17" fmla="*/ 1493 h 90"/>
                <a:gd name="T18" fmla="*/ 2837 w 98"/>
                <a:gd name="T19" fmla="*/ 2081 h 90"/>
                <a:gd name="T20" fmla="*/ 2585 w 98"/>
                <a:gd name="T21" fmla="*/ 2322 h 90"/>
                <a:gd name="T22" fmla="*/ 2353 w 98"/>
                <a:gd name="T23" fmla="*/ 3029 h 90"/>
                <a:gd name="T24" fmla="*/ 1582 w 98"/>
                <a:gd name="T25" fmla="*/ 2914 h 90"/>
                <a:gd name="T26" fmla="*/ 1003 w 98"/>
                <a:gd name="T27" fmla="*/ 3342 h 90"/>
                <a:gd name="T28" fmla="*/ 131 w 98"/>
                <a:gd name="T29" fmla="*/ 2751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90">
                  <a:moveTo>
                    <a:pt x="0" y="70"/>
                  </a:moveTo>
                  <a:cubicBezTo>
                    <a:pt x="12" y="72"/>
                    <a:pt x="17" y="85"/>
                    <a:pt x="28" y="88"/>
                  </a:cubicBezTo>
                  <a:cubicBezTo>
                    <a:pt x="35" y="90"/>
                    <a:pt x="43" y="89"/>
                    <a:pt x="50" y="88"/>
                  </a:cubicBezTo>
                  <a:cubicBezTo>
                    <a:pt x="58" y="87"/>
                    <a:pt x="67" y="89"/>
                    <a:pt x="75" y="86"/>
                  </a:cubicBezTo>
                  <a:cubicBezTo>
                    <a:pt x="89" y="80"/>
                    <a:pt x="94" y="64"/>
                    <a:pt x="97" y="51"/>
                  </a:cubicBezTo>
                  <a:cubicBezTo>
                    <a:pt x="98" y="44"/>
                    <a:pt x="97" y="38"/>
                    <a:pt x="97" y="31"/>
                  </a:cubicBezTo>
                  <a:cubicBezTo>
                    <a:pt x="97" y="21"/>
                    <a:pt x="98" y="10"/>
                    <a:pt x="98" y="0"/>
                  </a:cubicBezTo>
                  <a:cubicBezTo>
                    <a:pt x="94" y="5"/>
                    <a:pt x="96" y="14"/>
                    <a:pt x="94" y="20"/>
                  </a:cubicBezTo>
                  <a:cubicBezTo>
                    <a:pt x="93" y="28"/>
                    <a:pt x="88" y="30"/>
                    <a:pt x="89" y="38"/>
                  </a:cubicBezTo>
                  <a:cubicBezTo>
                    <a:pt x="89" y="43"/>
                    <a:pt x="90" y="48"/>
                    <a:pt x="88" y="53"/>
                  </a:cubicBezTo>
                  <a:cubicBezTo>
                    <a:pt x="86" y="57"/>
                    <a:pt x="83" y="56"/>
                    <a:pt x="80" y="59"/>
                  </a:cubicBezTo>
                  <a:cubicBezTo>
                    <a:pt x="74" y="64"/>
                    <a:pt x="79" y="72"/>
                    <a:pt x="73" y="77"/>
                  </a:cubicBezTo>
                  <a:cubicBezTo>
                    <a:pt x="63" y="85"/>
                    <a:pt x="58" y="72"/>
                    <a:pt x="49" y="74"/>
                  </a:cubicBezTo>
                  <a:cubicBezTo>
                    <a:pt x="40" y="75"/>
                    <a:pt x="40" y="85"/>
                    <a:pt x="31" y="85"/>
                  </a:cubicBezTo>
                  <a:cubicBezTo>
                    <a:pt x="21" y="84"/>
                    <a:pt x="16" y="69"/>
                    <a:pt x="4" y="7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61">
              <a:extLst>
                <a:ext uri="{FF2B5EF4-FFF2-40B4-BE49-F238E27FC236}">
                  <a16:creationId xmlns:a16="http://schemas.microsoft.com/office/drawing/2014/main" id="{A8CF7FBA-A963-40E1-B5FF-093DA36C6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477" y="2207131"/>
              <a:ext cx="288925" cy="220663"/>
            </a:xfrm>
            <a:custGeom>
              <a:avLst/>
              <a:gdLst>
                <a:gd name="T0" fmla="*/ 102 w 57"/>
                <a:gd name="T1" fmla="*/ 1563 h 41"/>
                <a:gd name="T2" fmla="*/ 814 w 57"/>
                <a:gd name="T3" fmla="*/ 1597 h 41"/>
                <a:gd name="T4" fmla="*/ 1335 w 57"/>
                <a:gd name="T5" fmla="*/ 1366 h 41"/>
                <a:gd name="T6" fmla="*/ 1660 w 57"/>
                <a:gd name="T7" fmla="*/ 817 h 41"/>
                <a:gd name="T8" fmla="*/ 1826 w 57"/>
                <a:gd name="T9" fmla="*/ 0 h 41"/>
                <a:gd name="T10" fmla="*/ 1590 w 57"/>
                <a:gd name="T11" fmla="*/ 620 h 41"/>
                <a:gd name="T12" fmla="*/ 1469 w 57"/>
                <a:gd name="T13" fmla="*/ 783 h 41"/>
                <a:gd name="T14" fmla="*/ 1367 w 57"/>
                <a:gd name="T15" fmla="*/ 783 h 41"/>
                <a:gd name="T16" fmla="*/ 1111 w 57"/>
                <a:gd name="T17" fmla="*/ 1288 h 41"/>
                <a:gd name="T18" fmla="*/ 549 w 57"/>
                <a:gd name="T19" fmla="*/ 1322 h 41"/>
                <a:gd name="T20" fmla="*/ 0 w 57"/>
                <a:gd name="T21" fmla="*/ 1597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41">
                  <a:moveTo>
                    <a:pt x="3" y="40"/>
                  </a:moveTo>
                  <a:cubicBezTo>
                    <a:pt x="10" y="38"/>
                    <a:pt x="18" y="41"/>
                    <a:pt x="25" y="41"/>
                  </a:cubicBezTo>
                  <a:cubicBezTo>
                    <a:pt x="30" y="41"/>
                    <a:pt x="36" y="38"/>
                    <a:pt x="41" y="35"/>
                  </a:cubicBezTo>
                  <a:cubicBezTo>
                    <a:pt x="46" y="32"/>
                    <a:pt x="48" y="26"/>
                    <a:pt x="51" y="21"/>
                  </a:cubicBezTo>
                  <a:cubicBezTo>
                    <a:pt x="53" y="16"/>
                    <a:pt x="57" y="5"/>
                    <a:pt x="56" y="0"/>
                  </a:cubicBezTo>
                  <a:cubicBezTo>
                    <a:pt x="55" y="6"/>
                    <a:pt x="52" y="12"/>
                    <a:pt x="49" y="16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4" y="21"/>
                    <a:pt x="42" y="20"/>
                    <a:pt x="42" y="20"/>
                  </a:cubicBezTo>
                  <a:cubicBezTo>
                    <a:pt x="38" y="23"/>
                    <a:pt x="38" y="30"/>
                    <a:pt x="34" y="33"/>
                  </a:cubicBezTo>
                  <a:cubicBezTo>
                    <a:pt x="28" y="37"/>
                    <a:pt x="22" y="34"/>
                    <a:pt x="17" y="34"/>
                  </a:cubicBezTo>
                  <a:cubicBezTo>
                    <a:pt x="11" y="35"/>
                    <a:pt x="6" y="39"/>
                    <a:pt x="0" y="41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62">
              <a:extLst>
                <a:ext uri="{FF2B5EF4-FFF2-40B4-BE49-F238E27FC236}">
                  <a16:creationId xmlns:a16="http://schemas.microsoft.com/office/drawing/2014/main" id="{B32668B3-0145-4AD7-B5B9-C1992AAF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63">
              <a:extLst>
                <a:ext uri="{FF2B5EF4-FFF2-40B4-BE49-F238E27FC236}">
                  <a16:creationId xmlns:a16="http://schemas.microsoft.com/office/drawing/2014/main" id="{37F6E152-9D0D-4F3C-9DB6-32FB7F9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64">
              <a:extLst>
                <a:ext uri="{FF2B5EF4-FFF2-40B4-BE49-F238E27FC236}">
                  <a16:creationId xmlns:a16="http://schemas.microsoft.com/office/drawing/2014/main" id="{EC8A2710-6498-49C5-A2E9-371C4DD5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552" y="1937256"/>
              <a:ext cx="55563" cy="65088"/>
            </a:xfrm>
            <a:custGeom>
              <a:avLst/>
              <a:gdLst>
                <a:gd name="T0" fmla="*/ 0 w 11"/>
                <a:gd name="T1" fmla="*/ 246 h 12"/>
                <a:gd name="T2" fmla="*/ 191 w 11"/>
                <a:gd name="T3" fmla="*/ 34 h 12"/>
                <a:gd name="T4" fmla="*/ 353 w 11"/>
                <a:gd name="T5" fmla="*/ 246 h 12"/>
                <a:gd name="T6" fmla="*/ 162 w 11"/>
                <a:gd name="T7" fmla="*/ 444 h 12"/>
                <a:gd name="T8" fmla="*/ 0 w 11"/>
                <a:gd name="T9" fmla="*/ 246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0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2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65">
              <a:extLst>
                <a:ext uri="{FF2B5EF4-FFF2-40B4-BE49-F238E27FC236}">
                  <a16:creationId xmlns:a16="http://schemas.microsoft.com/office/drawing/2014/main" id="{0DCB8063-1296-41A3-A108-04E244CE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114" y="1915031"/>
              <a:ext cx="36513" cy="38100"/>
            </a:xfrm>
            <a:custGeom>
              <a:avLst/>
              <a:gdLst>
                <a:gd name="T0" fmla="*/ 0 w 7"/>
                <a:gd name="T1" fmla="*/ 117 h 7"/>
                <a:gd name="T2" fmla="*/ 141 w 7"/>
                <a:gd name="T3" fmla="*/ 0 h 7"/>
                <a:gd name="T4" fmla="*/ 250 w 7"/>
                <a:gd name="T5" fmla="*/ 165 h 7"/>
                <a:gd name="T6" fmla="*/ 10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66">
              <a:extLst>
                <a:ext uri="{FF2B5EF4-FFF2-40B4-BE49-F238E27FC236}">
                  <a16:creationId xmlns:a16="http://schemas.microsoft.com/office/drawing/2014/main" id="{BB5E0AE9-F236-4643-92C5-39D4837B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200710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61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180">
              <a:extLst>
                <a:ext uri="{FF2B5EF4-FFF2-40B4-BE49-F238E27FC236}">
                  <a16:creationId xmlns:a16="http://schemas.microsoft.com/office/drawing/2014/main" id="{890BD2D4-46E9-42EC-910F-D9F73DF9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181">
              <a:extLst>
                <a:ext uri="{FF2B5EF4-FFF2-40B4-BE49-F238E27FC236}">
                  <a16:creationId xmlns:a16="http://schemas.microsoft.com/office/drawing/2014/main" id="{B029F897-C0C5-4666-8256-78754559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014" y="1332418"/>
              <a:ext cx="358775" cy="384175"/>
            </a:xfrm>
            <a:custGeom>
              <a:avLst/>
              <a:gdLst>
                <a:gd name="T0" fmla="*/ 0 w 71"/>
                <a:gd name="T1" fmla="*/ 1302 h 71"/>
                <a:gd name="T2" fmla="*/ 255 w 71"/>
                <a:gd name="T3" fmla="*/ 2253 h 71"/>
                <a:gd name="T4" fmla="*/ 812 w 71"/>
                <a:gd name="T5" fmla="*/ 2812 h 71"/>
                <a:gd name="T6" fmla="*/ 1582 w 71"/>
                <a:gd name="T7" fmla="*/ 2335 h 71"/>
                <a:gd name="T8" fmla="*/ 1903 w 71"/>
                <a:gd name="T9" fmla="*/ 1905 h 71"/>
                <a:gd name="T10" fmla="*/ 2098 w 71"/>
                <a:gd name="T11" fmla="*/ 1428 h 71"/>
                <a:gd name="T12" fmla="*/ 2289 w 71"/>
                <a:gd name="T13" fmla="*/ 675 h 71"/>
                <a:gd name="T14" fmla="*/ 2228 w 71"/>
                <a:gd name="T15" fmla="*/ 279 h 71"/>
                <a:gd name="T16" fmla="*/ 1996 w 71"/>
                <a:gd name="T17" fmla="*/ 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71">
                  <a:moveTo>
                    <a:pt x="0" y="33"/>
                  </a:moveTo>
                  <a:cubicBezTo>
                    <a:pt x="9" y="39"/>
                    <a:pt x="7" y="48"/>
                    <a:pt x="8" y="57"/>
                  </a:cubicBezTo>
                  <a:cubicBezTo>
                    <a:pt x="9" y="67"/>
                    <a:pt x="16" y="71"/>
                    <a:pt x="25" y="71"/>
                  </a:cubicBezTo>
                  <a:cubicBezTo>
                    <a:pt x="33" y="70"/>
                    <a:pt x="45" y="65"/>
                    <a:pt x="49" y="59"/>
                  </a:cubicBezTo>
                  <a:cubicBezTo>
                    <a:pt x="52" y="55"/>
                    <a:pt x="55" y="52"/>
                    <a:pt x="59" y="48"/>
                  </a:cubicBezTo>
                  <a:cubicBezTo>
                    <a:pt x="62" y="44"/>
                    <a:pt x="63" y="41"/>
                    <a:pt x="65" y="36"/>
                  </a:cubicBezTo>
                  <a:cubicBezTo>
                    <a:pt x="68" y="29"/>
                    <a:pt x="71" y="24"/>
                    <a:pt x="71" y="17"/>
                  </a:cubicBezTo>
                  <a:cubicBezTo>
                    <a:pt x="71" y="14"/>
                    <a:pt x="70" y="10"/>
                    <a:pt x="69" y="7"/>
                  </a:cubicBezTo>
                  <a:cubicBezTo>
                    <a:pt x="67" y="4"/>
                    <a:pt x="64" y="3"/>
                    <a:pt x="62" y="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182">
              <a:extLst>
                <a:ext uri="{FF2B5EF4-FFF2-40B4-BE49-F238E27FC236}">
                  <a16:creationId xmlns:a16="http://schemas.microsoft.com/office/drawing/2014/main" id="{40CDCED0-3B61-486D-938E-37D150C17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83">
              <a:extLst>
                <a:ext uri="{FF2B5EF4-FFF2-40B4-BE49-F238E27FC236}">
                  <a16:creationId xmlns:a16="http://schemas.microsoft.com/office/drawing/2014/main" id="{764E525B-473A-46D3-935C-620F960D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327" y="1343531"/>
              <a:ext cx="687388" cy="474663"/>
            </a:xfrm>
            <a:custGeom>
              <a:avLst/>
              <a:gdLst>
                <a:gd name="T0" fmla="*/ 417 w 136"/>
                <a:gd name="T1" fmla="*/ 2042 h 88"/>
                <a:gd name="T2" fmla="*/ 872 w 136"/>
                <a:gd name="T3" fmla="*/ 2113 h 88"/>
                <a:gd name="T4" fmla="*/ 1165 w 136"/>
                <a:gd name="T5" fmla="*/ 2470 h 88"/>
                <a:gd name="T6" fmla="*/ 1551 w 136"/>
                <a:gd name="T7" fmla="*/ 3221 h 88"/>
                <a:gd name="T8" fmla="*/ 2261 w 136"/>
                <a:gd name="T9" fmla="*/ 3371 h 88"/>
                <a:gd name="T10" fmla="*/ 2869 w 136"/>
                <a:gd name="T11" fmla="*/ 2633 h 88"/>
                <a:gd name="T12" fmla="*/ 3295 w 136"/>
                <a:gd name="T13" fmla="*/ 2079 h 88"/>
                <a:gd name="T14" fmla="*/ 4005 w 136"/>
                <a:gd name="T15" fmla="*/ 1848 h 88"/>
                <a:gd name="T16" fmla="*/ 4289 w 136"/>
                <a:gd name="T17" fmla="*/ 1097 h 88"/>
                <a:gd name="T18" fmla="*/ 4257 w 136"/>
                <a:gd name="T19" fmla="*/ 0 h 88"/>
                <a:gd name="T20" fmla="*/ 4066 w 136"/>
                <a:gd name="T21" fmla="*/ 1016 h 88"/>
                <a:gd name="T22" fmla="*/ 3579 w 136"/>
                <a:gd name="T23" fmla="*/ 1257 h 88"/>
                <a:gd name="T24" fmla="*/ 3324 w 136"/>
                <a:gd name="T25" fmla="*/ 1604 h 88"/>
                <a:gd name="T26" fmla="*/ 2939 w 136"/>
                <a:gd name="T27" fmla="*/ 1604 h 88"/>
                <a:gd name="T28" fmla="*/ 2678 w 136"/>
                <a:gd name="T29" fmla="*/ 2195 h 88"/>
                <a:gd name="T30" fmla="*/ 2229 w 136"/>
                <a:gd name="T31" fmla="*/ 2864 h 88"/>
                <a:gd name="T32" fmla="*/ 1834 w 136"/>
                <a:gd name="T33" fmla="*/ 2436 h 88"/>
                <a:gd name="T34" fmla="*/ 1480 w 136"/>
                <a:gd name="T35" fmla="*/ 2310 h 88"/>
                <a:gd name="T36" fmla="*/ 974 w 136"/>
                <a:gd name="T37" fmla="*/ 1916 h 88"/>
                <a:gd name="T38" fmla="*/ 576 w 136"/>
                <a:gd name="T39" fmla="*/ 1916 h 88"/>
                <a:gd name="T40" fmla="*/ 0 w 136"/>
                <a:gd name="T41" fmla="*/ 1733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88">
                  <a:moveTo>
                    <a:pt x="13" y="52"/>
                  </a:moveTo>
                  <a:cubicBezTo>
                    <a:pt x="18" y="54"/>
                    <a:pt x="23" y="52"/>
                    <a:pt x="27" y="54"/>
                  </a:cubicBezTo>
                  <a:cubicBezTo>
                    <a:pt x="31" y="56"/>
                    <a:pt x="34" y="59"/>
                    <a:pt x="36" y="63"/>
                  </a:cubicBezTo>
                  <a:cubicBezTo>
                    <a:pt x="40" y="70"/>
                    <a:pt x="40" y="77"/>
                    <a:pt x="48" y="82"/>
                  </a:cubicBezTo>
                  <a:cubicBezTo>
                    <a:pt x="53" y="86"/>
                    <a:pt x="64" y="88"/>
                    <a:pt x="70" y="86"/>
                  </a:cubicBezTo>
                  <a:cubicBezTo>
                    <a:pt x="78" y="83"/>
                    <a:pt x="86" y="74"/>
                    <a:pt x="89" y="67"/>
                  </a:cubicBezTo>
                  <a:cubicBezTo>
                    <a:pt x="93" y="61"/>
                    <a:pt x="95" y="55"/>
                    <a:pt x="102" y="53"/>
                  </a:cubicBezTo>
                  <a:cubicBezTo>
                    <a:pt x="109" y="50"/>
                    <a:pt x="118" y="51"/>
                    <a:pt x="124" y="47"/>
                  </a:cubicBezTo>
                  <a:cubicBezTo>
                    <a:pt x="130" y="43"/>
                    <a:pt x="131" y="34"/>
                    <a:pt x="133" y="28"/>
                  </a:cubicBezTo>
                  <a:cubicBezTo>
                    <a:pt x="136" y="18"/>
                    <a:pt x="135" y="10"/>
                    <a:pt x="132" y="0"/>
                  </a:cubicBezTo>
                  <a:cubicBezTo>
                    <a:pt x="131" y="10"/>
                    <a:pt x="136" y="18"/>
                    <a:pt x="126" y="26"/>
                  </a:cubicBezTo>
                  <a:cubicBezTo>
                    <a:pt x="121" y="30"/>
                    <a:pt x="116" y="28"/>
                    <a:pt x="111" y="32"/>
                  </a:cubicBezTo>
                  <a:cubicBezTo>
                    <a:pt x="108" y="34"/>
                    <a:pt x="107" y="39"/>
                    <a:pt x="103" y="41"/>
                  </a:cubicBezTo>
                  <a:cubicBezTo>
                    <a:pt x="99" y="43"/>
                    <a:pt x="95" y="40"/>
                    <a:pt x="91" y="41"/>
                  </a:cubicBezTo>
                  <a:cubicBezTo>
                    <a:pt x="88" y="43"/>
                    <a:pt x="85" y="52"/>
                    <a:pt x="83" y="56"/>
                  </a:cubicBezTo>
                  <a:cubicBezTo>
                    <a:pt x="79" y="63"/>
                    <a:pt x="77" y="70"/>
                    <a:pt x="69" y="73"/>
                  </a:cubicBezTo>
                  <a:cubicBezTo>
                    <a:pt x="60" y="76"/>
                    <a:pt x="60" y="68"/>
                    <a:pt x="57" y="62"/>
                  </a:cubicBezTo>
                  <a:cubicBezTo>
                    <a:pt x="55" y="58"/>
                    <a:pt x="50" y="53"/>
                    <a:pt x="46" y="59"/>
                  </a:cubicBezTo>
                  <a:cubicBezTo>
                    <a:pt x="42" y="54"/>
                    <a:pt x="35" y="51"/>
                    <a:pt x="30" y="49"/>
                  </a:cubicBezTo>
                  <a:cubicBezTo>
                    <a:pt x="24" y="46"/>
                    <a:pt x="23" y="46"/>
                    <a:pt x="18" y="49"/>
                  </a:cubicBezTo>
                  <a:cubicBezTo>
                    <a:pt x="11" y="51"/>
                    <a:pt x="4" y="51"/>
                    <a:pt x="0" y="44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184">
              <a:extLst>
                <a:ext uri="{FF2B5EF4-FFF2-40B4-BE49-F238E27FC236}">
                  <a16:creationId xmlns:a16="http://schemas.microsoft.com/office/drawing/2014/main" id="{C592F626-A747-4AD6-ABE4-656C7120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052" y="1624518"/>
              <a:ext cx="298450" cy="193675"/>
            </a:xfrm>
            <a:custGeom>
              <a:avLst/>
              <a:gdLst>
                <a:gd name="T0" fmla="*/ 0 w 59"/>
                <a:gd name="T1" fmla="*/ 817 h 36"/>
                <a:gd name="T2" fmla="*/ 618 w 59"/>
                <a:gd name="T3" fmla="*/ 1400 h 36"/>
                <a:gd name="T4" fmla="*/ 1166 w 59"/>
                <a:gd name="T5" fmla="*/ 1125 h 36"/>
                <a:gd name="T6" fmla="*/ 1909 w 59"/>
                <a:gd name="T7" fmla="*/ 0 h 36"/>
                <a:gd name="T8" fmla="*/ 1096 w 59"/>
                <a:gd name="T9" fmla="*/ 817 h 36"/>
                <a:gd name="T10" fmla="*/ 102 w 59"/>
                <a:gd name="T11" fmla="*/ 89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" h="36">
                  <a:moveTo>
                    <a:pt x="0" y="21"/>
                  </a:moveTo>
                  <a:cubicBezTo>
                    <a:pt x="6" y="29"/>
                    <a:pt x="8" y="35"/>
                    <a:pt x="19" y="36"/>
                  </a:cubicBezTo>
                  <a:cubicBezTo>
                    <a:pt x="26" y="36"/>
                    <a:pt x="31" y="34"/>
                    <a:pt x="36" y="29"/>
                  </a:cubicBezTo>
                  <a:cubicBezTo>
                    <a:pt x="44" y="19"/>
                    <a:pt x="47" y="6"/>
                    <a:pt x="59" y="0"/>
                  </a:cubicBezTo>
                  <a:cubicBezTo>
                    <a:pt x="47" y="1"/>
                    <a:pt x="42" y="13"/>
                    <a:pt x="34" y="21"/>
                  </a:cubicBezTo>
                  <a:cubicBezTo>
                    <a:pt x="25" y="29"/>
                    <a:pt x="13" y="31"/>
                    <a:pt x="3" y="23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185">
              <a:extLst>
                <a:ext uri="{FF2B5EF4-FFF2-40B4-BE49-F238E27FC236}">
                  <a16:creationId xmlns:a16="http://schemas.microsoft.com/office/drawing/2014/main" id="{FAC05334-838B-4C35-BE94-AC1973ACA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68893"/>
              <a:ext cx="687388" cy="512763"/>
            </a:xfrm>
            <a:custGeom>
              <a:avLst/>
              <a:gdLst>
                <a:gd name="T0" fmla="*/ 255 w 136"/>
                <a:gd name="T1" fmla="*/ 3305 h 95"/>
                <a:gd name="T2" fmla="*/ 385 w 136"/>
                <a:gd name="T3" fmla="*/ 1802 h 95"/>
                <a:gd name="T4" fmla="*/ 417 w 136"/>
                <a:gd name="T5" fmla="*/ 1064 h 95"/>
                <a:gd name="T6" fmla="*/ 933 w 136"/>
                <a:gd name="T7" fmla="*/ 751 h 95"/>
                <a:gd name="T8" fmla="*/ 2098 w 136"/>
                <a:gd name="T9" fmla="*/ 0 h 95"/>
                <a:gd name="T10" fmla="*/ 2706 w 136"/>
                <a:gd name="T11" fmla="*/ 394 h 95"/>
                <a:gd name="T12" fmla="*/ 3518 w 136"/>
                <a:gd name="T13" fmla="*/ 785 h 95"/>
                <a:gd name="T14" fmla="*/ 3973 w 136"/>
                <a:gd name="T15" fmla="*/ 1017 h 95"/>
                <a:gd name="T16" fmla="*/ 4390 w 136"/>
                <a:gd name="T17" fmla="*/ 1686 h 95"/>
                <a:gd name="T18" fmla="*/ 3973 w 136"/>
                <a:gd name="T19" fmla="*/ 1180 h 95"/>
                <a:gd name="T20" fmla="*/ 3518 w 136"/>
                <a:gd name="T21" fmla="*/ 1017 h 95"/>
                <a:gd name="T22" fmla="*/ 3063 w 136"/>
                <a:gd name="T23" fmla="*/ 1064 h 95"/>
                <a:gd name="T24" fmla="*/ 2646 w 136"/>
                <a:gd name="T25" fmla="*/ 670 h 95"/>
                <a:gd name="T26" fmla="*/ 2200 w 136"/>
                <a:gd name="T27" fmla="*/ 785 h 95"/>
                <a:gd name="T28" fmla="*/ 2069 w 136"/>
                <a:gd name="T29" fmla="*/ 1098 h 95"/>
                <a:gd name="T30" fmla="*/ 1611 w 136"/>
                <a:gd name="T31" fmla="*/ 983 h 95"/>
                <a:gd name="T32" fmla="*/ 1063 w 136"/>
                <a:gd name="T33" fmla="*/ 1571 h 95"/>
                <a:gd name="T34" fmla="*/ 710 w 136"/>
                <a:gd name="T35" fmla="*/ 2244 h 95"/>
                <a:gd name="T36" fmla="*/ 516 w 136"/>
                <a:gd name="T37" fmla="*/ 3029 h 95"/>
                <a:gd name="T38" fmla="*/ 516 w 136"/>
                <a:gd name="T39" fmla="*/ 3733 h 95"/>
                <a:gd name="T40" fmla="*/ 255 w 136"/>
                <a:gd name="T41" fmla="*/ 3342 h 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95">
                  <a:moveTo>
                    <a:pt x="8" y="84"/>
                  </a:moveTo>
                  <a:cubicBezTo>
                    <a:pt x="0" y="71"/>
                    <a:pt x="8" y="58"/>
                    <a:pt x="12" y="46"/>
                  </a:cubicBezTo>
                  <a:cubicBezTo>
                    <a:pt x="14" y="39"/>
                    <a:pt x="12" y="33"/>
                    <a:pt x="13" y="27"/>
                  </a:cubicBezTo>
                  <a:cubicBezTo>
                    <a:pt x="15" y="20"/>
                    <a:pt x="23" y="20"/>
                    <a:pt x="29" y="19"/>
                  </a:cubicBezTo>
                  <a:cubicBezTo>
                    <a:pt x="40" y="15"/>
                    <a:pt x="53" y="0"/>
                    <a:pt x="65" y="0"/>
                  </a:cubicBezTo>
                  <a:cubicBezTo>
                    <a:pt x="71" y="0"/>
                    <a:pt x="79" y="8"/>
                    <a:pt x="84" y="10"/>
                  </a:cubicBezTo>
                  <a:cubicBezTo>
                    <a:pt x="93" y="13"/>
                    <a:pt x="101" y="16"/>
                    <a:pt x="109" y="20"/>
                  </a:cubicBezTo>
                  <a:cubicBezTo>
                    <a:pt x="114" y="21"/>
                    <a:pt x="119" y="23"/>
                    <a:pt x="123" y="26"/>
                  </a:cubicBezTo>
                  <a:cubicBezTo>
                    <a:pt x="131" y="31"/>
                    <a:pt x="131" y="36"/>
                    <a:pt x="136" y="43"/>
                  </a:cubicBezTo>
                  <a:cubicBezTo>
                    <a:pt x="131" y="37"/>
                    <a:pt x="131" y="33"/>
                    <a:pt x="123" y="30"/>
                  </a:cubicBezTo>
                  <a:cubicBezTo>
                    <a:pt x="119" y="28"/>
                    <a:pt x="114" y="26"/>
                    <a:pt x="109" y="26"/>
                  </a:cubicBezTo>
                  <a:cubicBezTo>
                    <a:pt x="105" y="26"/>
                    <a:pt x="100" y="29"/>
                    <a:pt x="95" y="27"/>
                  </a:cubicBezTo>
                  <a:cubicBezTo>
                    <a:pt x="90" y="25"/>
                    <a:pt x="87" y="19"/>
                    <a:pt x="82" y="17"/>
                  </a:cubicBezTo>
                  <a:cubicBezTo>
                    <a:pt x="76" y="13"/>
                    <a:pt x="71" y="14"/>
                    <a:pt x="68" y="20"/>
                  </a:cubicBezTo>
                  <a:cubicBezTo>
                    <a:pt x="66" y="24"/>
                    <a:pt x="68" y="26"/>
                    <a:pt x="64" y="28"/>
                  </a:cubicBezTo>
                  <a:cubicBezTo>
                    <a:pt x="61" y="28"/>
                    <a:pt x="54" y="25"/>
                    <a:pt x="50" y="25"/>
                  </a:cubicBezTo>
                  <a:cubicBezTo>
                    <a:pt x="40" y="24"/>
                    <a:pt x="32" y="30"/>
                    <a:pt x="33" y="40"/>
                  </a:cubicBezTo>
                  <a:cubicBezTo>
                    <a:pt x="34" y="52"/>
                    <a:pt x="32" y="52"/>
                    <a:pt x="22" y="57"/>
                  </a:cubicBezTo>
                  <a:cubicBezTo>
                    <a:pt x="10" y="63"/>
                    <a:pt x="14" y="68"/>
                    <a:pt x="16" y="77"/>
                  </a:cubicBezTo>
                  <a:cubicBezTo>
                    <a:pt x="16" y="84"/>
                    <a:pt x="12" y="88"/>
                    <a:pt x="16" y="95"/>
                  </a:cubicBezTo>
                  <a:cubicBezTo>
                    <a:pt x="12" y="92"/>
                    <a:pt x="11" y="88"/>
                    <a:pt x="8" y="85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186">
              <a:extLst>
                <a:ext uri="{FF2B5EF4-FFF2-40B4-BE49-F238E27FC236}">
                  <a16:creationId xmlns:a16="http://schemas.microsoft.com/office/drawing/2014/main" id="{2D5F4A76-B41F-4F03-AB93-64D64A1CE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764" y="1062543"/>
              <a:ext cx="419100" cy="357188"/>
            </a:xfrm>
            <a:custGeom>
              <a:avLst/>
              <a:gdLst>
                <a:gd name="T0" fmla="*/ 0 w 83"/>
                <a:gd name="T1" fmla="*/ 2615 h 66"/>
                <a:gd name="T2" fmla="*/ 254 w 83"/>
                <a:gd name="T3" fmla="*/ 1466 h 66"/>
                <a:gd name="T4" fmla="*/ 324 w 83"/>
                <a:gd name="T5" fmla="*/ 907 h 66"/>
                <a:gd name="T6" fmla="*/ 709 w 83"/>
                <a:gd name="T7" fmla="*/ 791 h 66"/>
                <a:gd name="T8" fmla="*/ 1062 w 83"/>
                <a:gd name="T9" fmla="*/ 593 h 66"/>
                <a:gd name="T10" fmla="*/ 1609 w 83"/>
                <a:gd name="T11" fmla="*/ 116 h 66"/>
                <a:gd name="T12" fmla="*/ 2064 w 83"/>
                <a:gd name="T13" fmla="*/ 34 h 66"/>
                <a:gd name="T14" fmla="*/ 2287 w 83"/>
                <a:gd name="T15" fmla="*/ 280 h 66"/>
                <a:gd name="T16" fmla="*/ 2672 w 83"/>
                <a:gd name="T17" fmla="*/ 511 h 66"/>
                <a:gd name="T18" fmla="*/ 1934 w 83"/>
                <a:gd name="T19" fmla="*/ 314 h 66"/>
                <a:gd name="T20" fmla="*/ 1578 w 83"/>
                <a:gd name="T21" fmla="*/ 593 h 66"/>
                <a:gd name="T22" fmla="*/ 1164 w 83"/>
                <a:gd name="T23" fmla="*/ 709 h 66"/>
                <a:gd name="T24" fmla="*/ 840 w 83"/>
                <a:gd name="T25" fmla="*/ 955 h 66"/>
                <a:gd name="T26" fmla="*/ 515 w 83"/>
                <a:gd name="T27" fmla="*/ 1152 h 66"/>
                <a:gd name="T28" fmla="*/ 254 w 83"/>
                <a:gd name="T29" fmla="*/ 178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1" y="56"/>
                    <a:pt x="8" y="47"/>
                    <a:pt x="8" y="37"/>
                  </a:cubicBezTo>
                  <a:cubicBezTo>
                    <a:pt x="8" y="33"/>
                    <a:pt x="8" y="26"/>
                    <a:pt x="10" y="23"/>
                  </a:cubicBezTo>
                  <a:cubicBezTo>
                    <a:pt x="13" y="20"/>
                    <a:pt x="18" y="21"/>
                    <a:pt x="22" y="20"/>
                  </a:cubicBezTo>
                  <a:cubicBezTo>
                    <a:pt x="26" y="18"/>
                    <a:pt x="29" y="17"/>
                    <a:pt x="33" y="15"/>
                  </a:cubicBezTo>
                  <a:cubicBezTo>
                    <a:pt x="39" y="12"/>
                    <a:pt x="44" y="6"/>
                    <a:pt x="50" y="3"/>
                  </a:cubicBezTo>
                  <a:cubicBezTo>
                    <a:pt x="54" y="1"/>
                    <a:pt x="58" y="0"/>
                    <a:pt x="64" y="1"/>
                  </a:cubicBezTo>
                  <a:cubicBezTo>
                    <a:pt x="68" y="1"/>
                    <a:pt x="68" y="5"/>
                    <a:pt x="71" y="7"/>
                  </a:cubicBezTo>
                  <a:cubicBezTo>
                    <a:pt x="75" y="8"/>
                    <a:pt x="81" y="10"/>
                    <a:pt x="83" y="13"/>
                  </a:cubicBezTo>
                  <a:cubicBezTo>
                    <a:pt x="76" y="10"/>
                    <a:pt x="69" y="6"/>
                    <a:pt x="60" y="8"/>
                  </a:cubicBezTo>
                  <a:cubicBezTo>
                    <a:pt x="56" y="9"/>
                    <a:pt x="53" y="12"/>
                    <a:pt x="49" y="15"/>
                  </a:cubicBezTo>
                  <a:cubicBezTo>
                    <a:pt x="45" y="17"/>
                    <a:pt x="40" y="16"/>
                    <a:pt x="36" y="18"/>
                  </a:cubicBezTo>
                  <a:cubicBezTo>
                    <a:pt x="32" y="19"/>
                    <a:pt x="29" y="21"/>
                    <a:pt x="26" y="24"/>
                  </a:cubicBezTo>
                  <a:cubicBezTo>
                    <a:pt x="23" y="26"/>
                    <a:pt x="19" y="27"/>
                    <a:pt x="16" y="29"/>
                  </a:cubicBezTo>
                  <a:cubicBezTo>
                    <a:pt x="11" y="32"/>
                    <a:pt x="9" y="40"/>
                    <a:pt x="8" y="45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187">
              <a:extLst>
                <a:ext uri="{FF2B5EF4-FFF2-40B4-BE49-F238E27FC236}">
                  <a16:creationId xmlns:a16="http://schemas.microsoft.com/office/drawing/2014/main" id="{34DDBA7F-7398-4185-B07D-CD5928802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927" y="1327656"/>
              <a:ext cx="379413" cy="312738"/>
            </a:xfrm>
            <a:custGeom>
              <a:avLst/>
              <a:gdLst>
                <a:gd name="T0" fmla="*/ 0 w 75"/>
                <a:gd name="T1" fmla="*/ 948 h 58"/>
                <a:gd name="T2" fmla="*/ 934 w 75"/>
                <a:gd name="T3" fmla="*/ 1328 h 58"/>
                <a:gd name="T4" fmla="*/ 1616 w 75"/>
                <a:gd name="T5" fmla="*/ 2041 h 58"/>
                <a:gd name="T6" fmla="*/ 1807 w 75"/>
                <a:gd name="T7" fmla="*/ 1603 h 58"/>
                <a:gd name="T8" fmla="*/ 2103 w 75"/>
                <a:gd name="T9" fmla="*/ 1175 h 58"/>
                <a:gd name="T10" fmla="*/ 2266 w 75"/>
                <a:gd name="T11" fmla="*/ 0 h 58"/>
                <a:gd name="T12" fmla="*/ 2234 w 75"/>
                <a:gd name="T13" fmla="*/ 506 h 58"/>
                <a:gd name="T14" fmla="*/ 1880 w 75"/>
                <a:gd name="T15" fmla="*/ 751 h 58"/>
                <a:gd name="T16" fmla="*/ 1686 w 75"/>
                <a:gd name="T17" fmla="*/ 948 h 58"/>
                <a:gd name="T18" fmla="*/ 1491 w 75"/>
                <a:gd name="T19" fmla="*/ 1372 h 58"/>
                <a:gd name="T20" fmla="*/ 1166 w 75"/>
                <a:gd name="T21" fmla="*/ 1016 h 58"/>
                <a:gd name="T22" fmla="*/ 841 w 75"/>
                <a:gd name="T23" fmla="*/ 982 h 58"/>
                <a:gd name="T24" fmla="*/ 223 w 75"/>
                <a:gd name="T25" fmla="*/ 90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5" h="58">
                  <a:moveTo>
                    <a:pt x="0" y="24"/>
                  </a:moveTo>
                  <a:cubicBezTo>
                    <a:pt x="9" y="30"/>
                    <a:pt x="21" y="28"/>
                    <a:pt x="29" y="34"/>
                  </a:cubicBezTo>
                  <a:cubicBezTo>
                    <a:pt x="35" y="39"/>
                    <a:pt x="39" y="58"/>
                    <a:pt x="50" y="52"/>
                  </a:cubicBezTo>
                  <a:cubicBezTo>
                    <a:pt x="53" y="50"/>
                    <a:pt x="55" y="44"/>
                    <a:pt x="56" y="41"/>
                  </a:cubicBezTo>
                  <a:cubicBezTo>
                    <a:pt x="59" y="37"/>
                    <a:pt x="62" y="34"/>
                    <a:pt x="65" y="30"/>
                  </a:cubicBezTo>
                  <a:cubicBezTo>
                    <a:pt x="73" y="19"/>
                    <a:pt x="75" y="13"/>
                    <a:pt x="70" y="0"/>
                  </a:cubicBezTo>
                  <a:cubicBezTo>
                    <a:pt x="70" y="4"/>
                    <a:pt x="71" y="9"/>
                    <a:pt x="69" y="13"/>
                  </a:cubicBezTo>
                  <a:cubicBezTo>
                    <a:pt x="66" y="19"/>
                    <a:pt x="63" y="18"/>
                    <a:pt x="58" y="19"/>
                  </a:cubicBezTo>
                  <a:cubicBezTo>
                    <a:pt x="54" y="21"/>
                    <a:pt x="54" y="19"/>
                    <a:pt x="52" y="24"/>
                  </a:cubicBezTo>
                  <a:cubicBezTo>
                    <a:pt x="50" y="28"/>
                    <a:pt x="52" y="34"/>
                    <a:pt x="46" y="35"/>
                  </a:cubicBezTo>
                  <a:cubicBezTo>
                    <a:pt x="40" y="36"/>
                    <a:pt x="39" y="28"/>
                    <a:pt x="36" y="26"/>
                  </a:cubicBezTo>
                  <a:cubicBezTo>
                    <a:pt x="31" y="21"/>
                    <a:pt x="31" y="23"/>
                    <a:pt x="26" y="25"/>
                  </a:cubicBezTo>
                  <a:cubicBezTo>
                    <a:pt x="20" y="27"/>
                    <a:pt x="14" y="25"/>
                    <a:pt x="7" y="23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188">
              <a:extLst>
                <a:ext uri="{FF2B5EF4-FFF2-40B4-BE49-F238E27FC236}">
                  <a16:creationId xmlns:a16="http://schemas.microsoft.com/office/drawing/2014/main" id="{D9812EC5-253F-41E7-8281-736E22D5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214" y="1262568"/>
              <a:ext cx="323850" cy="161925"/>
            </a:xfrm>
            <a:custGeom>
              <a:avLst/>
              <a:gdLst>
                <a:gd name="T0" fmla="*/ 0 w 64"/>
                <a:gd name="T1" fmla="*/ 1180 h 30"/>
                <a:gd name="T2" fmla="*/ 418 w 64"/>
                <a:gd name="T3" fmla="*/ 554 h 30"/>
                <a:gd name="T4" fmla="*/ 781 w 64"/>
                <a:gd name="T5" fmla="*/ 116 h 30"/>
                <a:gd name="T6" fmla="*/ 975 w 64"/>
                <a:gd name="T7" fmla="*/ 163 h 30"/>
                <a:gd name="T8" fmla="*/ 1332 w 64"/>
                <a:gd name="T9" fmla="*/ 34 h 30"/>
                <a:gd name="T10" fmla="*/ 2072 w 64"/>
                <a:gd name="T11" fmla="*/ 313 h 30"/>
                <a:gd name="T12" fmla="*/ 1658 w 64"/>
                <a:gd name="T13" fmla="*/ 231 h 30"/>
                <a:gd name="T14" fmla="*/ 1454 w 64"/>
                <a:gd name="T15" fmla="*/ 626 h 30"/>
                <a:gd name="T16" fmla="*/ 873 w 64"/>
                <a:gd name="T17" fmla="*/ 588 h 30"/>
                <a:gd name="T18" fmla="*/ 743 w 64"/>
                <a:gd name="T19" fmla="*/ 867 h 30"/>
                <a:gd name="T20" fmla="*/ 488 w 64"/>
                <a:gd name="T21" fmla="*/ 751 h 30"/>
                <a:gd name="T22" fmla="*/ 386 w 64"/>
                <a:gd name="T23" fmla="*/ 1064 h 30"/>
                <a:gd name="T24" fmla="*/ 61 w 64"/>
                <a:gd name="T25" fmla="*/ 1180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" h="30">
                  <a:moveTo>
                    <a:pt x="0" y="30"/>
                  </a:moveTo>
                  <a:cubicBezTo>
                    <a:pt x="4" y="24"/>
                    <a:pt x="9" y="20"/>
                    <a:pt x="13" y="14"/>
                  </a:cubicBezTo>
                  <a:cubicBezTo>
                    <a:pt x="16" y="9"/>
                    <a:pt x="18" y="3"/>
                    <a:pt x="24" y="3"/>
                  </a:cubicBezTo>
                  <a:cubicBezTo>
                    <a:pt x="26" y="3"/>
                    <a:pt x="28" y="4"/>
                    <a:pt x="30" y="4"/>
                  </a:cubicBezTo>
                  <a:cubicBezTo>
                    <a:pt x="34" y="4"/>
                    <a:pt x="38" y="2"/>
                    <a:pt x="41" y="1"/>
                  </a:cubicBezTo>
                  <a:cubicBezTo>
                    <a:pt x="48" y="0"/>
                    <a:pt x="59" y="3"/>
                    <a:pt x="64" y="8"/>
                  </a:cubicBezTo>
                  <a:cubicBezTo>
                    <a:pt x="60" y="6"/>
                    <a:pt x="55" y="4"/>
                    <a:pt x="51" y="6"/>
                  </a:cubicBezTo>
                  <a:cubicBezTo>
                    <a:pt x="46" y="8"/>
                    <a:pt x="48" y="14"/>
                    <a:pt x="45" y="16"/>
                  </a:cubicBezTo>
                  <a:cubicBezTo>
                    <a:pt x="39" y="19"/>
                    <a:pt x="30" y="3"/>
                    <a:pt x="27" y="15"/>
                  </a:cubicBezTo>
                  <a:cubicBezTo>
                    <a:pt x="26" y="18"/>
                    <a:pt x="28" y="23"/>
                    <a:pt x="23" y="22"/>
                  </a:cubicBezTo>
                  <a:cubicBezTo>
                    <a:pt x="20" y="21"/>
                    <a:pt x="18" y="15"/>
                    <a:pt x="15" y="19"/>
                  </a:cubicBezTo>
                  <a:cubicBezTo>
                    <a:pt x="13" y="21"/>
                    <a:pt x="15" y="25"/>
                    <a:pt x="12" y="27"/>
                  </a:cubicBezTo>
                  <a:cubicBezTo>
                    <a:pt x="10" y="29"/>
                    <a:pt x="5" y="29"/>
                    <a:pt x="2" y="3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189">
              <a:extLst>
                <a:ext uri="{FF2B5EF4-FFF2-40B4-BE49-F238E27FC236}">
                  <a16:creationId xmlns:a16="http://schemas.microsoft.com/office/drawing/2014/main" id="{669EAA4B-CE97-4EE3-9DF9-C76B2630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1257806"/>
              <a:ext cx="187325" cy="139700"/>
            </a:xfrm>
            <a:custGeom>
              <a:avLst/>
              <a:gdLst>
                <a:gd name="T0" fmla="*/ 0 w 37"/>
                <a:gd name="T1" fmla="*/ 1009 h 26"/>
                <a:gd name="T2" fmla="*/ 293 w 37"/>
                <a:gd name="T3" fmla="*/ 504 h 26"/>
                <a:gd name="T4" fmla="*/ 520 w 37"/>
                <a:gd name="T5" fmla="*/ 159 h 26"/>
                <a:gd name="T6" fmla="*/ 845 w 37"/>
                <a:gd name="T7" fmla="*/ 196 h 26"/>
                <a:gd name="T8" fmla="*/ 1199 w 37"/>
                <a:gd name="T9" fmla="*/ 159 h 26"/>
                <a:gd name="T10" fmla="*/ 1097 w 37"/>
                <a:gd name="T11" fmla="*/ 389 h 26"/>
                <a:gd name="T12" fmla="*/ 520 w 37"/>
                <a:gd name="T13" fmla="*/ 619 h 26"/>
                <a:gd name="T14" fmla="*/ 293 w 37"/>
                <a:gd name="T15" fmla="*/ 586 h 26"/>
                <a:gd name="T16" fmla="*/ 102 w 37"/>
                <a:gd name="T17" fmla="*/ 97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26">
                  <a:moveTo>
                    <a:pt x="0" y="26"/>
                  </a:moveTo>
                  <a:cubicBezTo>
                    <a:pt x="3" y="22"/>
                    <a:pt x="6" y="18"/>
                    <a:pt x="9" y="13"/>
                  </a:cubicBezTo>
                  <a:cubicBezTo>
                    <a:pt x="11" y="10"/>
                    <a:pt x="12" y="5"/>
                    <a:pt x="16" y="4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0" y="4"/>
                    <a:pt x="34" y="0"/>
                    <a:pt x="37" y="4"/>
                  </a:cubicBezTo>
                  <a:cubicBezTo>
                    <a:pt x="34" y="3"/>
                    <a:pt x="33" y="7"/>
                    <a:pt x="34" y="10"/>
                  </a:cubicBezTo>
                  <a:cubicBezTo>
                    <a:pt x="26" y="7"/>
                    <a:pt x="18" y="5"/>
                    <a:pt x="16" y="16"/>
                  </a:cubicBezTo>
                  <a:cubicBezTo>
                    <a:pt x="14" y="13"/>
                    <a:pt x="12" y="13"/>
                    <a:pt x="9" y="15"/>
                  </a:cubicBezTo>
                  <a:cubicBezTo>
                    <a:pt x="8" y="17"/>
                    <a:pt x="3" y="23"/>
                    <a:pt x="3" y="2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90">
              <a:extLst>
                <a:ext uri="{FF2B5EF4-FFF2-40B4-BE49-F238E27FC236}">
                  <a16:creationId xmlns:a16="http://schemas.microsoft.com/office/drawing/2014/main" id="{6BC80FCF-4CF0-43D4-AB81-F6514FF8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089" y="1257806"/>
              <a:ext cx="60325" cy="63500"/>
            </a:xfrm>
            <a:custGeom>
              <a:avLst/>
              <a:gdLst>
                <a:gd name="T0" fmla="*/ 32 w 12"/>
                <a:gd name="T1" fmla="*/ 223 h 12"/>
                <a:gd name="T2" fmla="*/ 190 w 12"/>
                <a:gd name="T3" fmla="*/ 33 h 12"/>
                <a:gd name="T4" fmla="*/ 352 w 12"/>
                <a:gd name="T5" fmla="*/ 223 h 12"/>
                <a:gd name="T6" fmla="*/ 190 w 12"/>
                <a:gd name="T7" fmla="*/ 410 h 12"/>
                <a:gd name="T8" fmla="*/ 32 w 12"/>
                <a:gd name="T9" fmla="*/ 22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2">
                  <a:moveTo>
                    <a:pt x="1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2" y="3"/>
                    <a:pt x="11" y="6"/>
                  </a:cubicBezTo>
                  <a:cubicBezTo>
                    <a:pt x="11" y="9"/>
                    <a:pt x="9" y="12"/>
                    <a:pt x="6" y="11"/>
                  </a:cubicBezTo>
                  <a:cubicBezTo>
                    <a:pt x="3" y="11"/>
                    <a:pt x="0" y="9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91">
              <a:extLst>
                <a:ext uri="{FF2B5EF4-FFF2-40B4-BE49-F238E27FC236}">
                  <a16:creationId xmlns:a16="http://schemas.microsoft.com/office/drawing/2014/main" id="{8093228D-7604-4EBC-87C2-37569552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652" y="1235581"/>
              <a:ext cx="34925" cy="38100"/>
            </a:xfrm>
            <a:custGeom>
              <a:avLst/>
              <a:gdLst>
                <a:gd name="T0" fmla="*/ 0 w 7"/>
                <a:gd name="T1" fmla="*/ 117 h 7"/>
                <a:gd name="T2" fmla="*/ 129 w 7"/>
                <a:gd name="T3" fmla="*/ 0 h 7"/>
                <a:gd name="T4" fmla="*/ 217 w 7"/>
                <a:gd name="T5" fmla="*/ 117 h 7"/>
                <a:gd name="T6" fmla="*/ 8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2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92">
              <a:extLst>
                <a:ext uri="{FF2B5EF4-FFF2-40B4-BE49-F238E27FC236}">
                  <a16:creationId xmlns:a16="http://schemas.microsoft.com/office/drawing/2014/main" id="{3BFF9982-DF9B-49ED-B5F2-006C967F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977" y="132765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102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93">
              <a:extLst>
                <a:ext uri="{FF2B5EF4-FFF2-40B4-BE49-F238E27FC236}">
                  <a16:creationId xmlns:a16="http://schemas.microsoft.com/office/drawing/2014/main" id="{07438F4C-F2BC-4269-9C2D-4A7486EB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94">
              <a:extLst>
                <a:ext uri="{FF2B5EF4-FFF2-40B4-BE49-F238E27FC236}">
                  <a16:creationId xmlns:a16="http://schemas.microsoft.com/office/drawing/2014/main" id="{1123C98C-3853-496F-AE22-D17A35F9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2" name="CuadroTexto 74"/>
          <p:cNvSpPr txBox="1"/>
          <p:nvPr/>
        </p:nvSpPr>
        <p:spPr>
          <a:xfrm>
            <a:off x="1394385" y="765882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P1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43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2029527" y="988320"/>
            <a:ext cx="121819" cy="403161"/>
          </a:xfrm>
          <a:prstGeom prst="rect">
            <a:avLst/>
          </a:prstGeom>
        </p:spPr>
      </p:pic>
      <p:sp>
        <p:nvSpPr>
          <p:cNvPr id="144" name="CuadroTexto 64"/>
          <p:cNvSpPr txBox="1"/>
          <p:nvPr/>
        </p:nvSpPr>
        <p:spPr>
          <a:xfrm>
            <a:off x="-434515" y="769787"/>
            <a:ext cx="23817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T</a:t>
            </a:r>
            <a:r>
              <a:rPr lang="es-ES" sz="1200" b="1" dirty="0" smtClean="0"/>
              <a:t>umor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45" name="TextBox 144"/>
          <p:cNvSpPr txBox="1"/>
          <p:nvPr/>
        </p:nvSpPr>
        <p:spPr>
          <a:xfrm flipH="1">
            <a:off x="5842022" y="1273161"/>
            <a:ext cx="1946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2L</a:t>
            </a:r>
          </a:p>
          <a:p>
            <a:r>
              <a:rPr lang="en-US" sz="1200" b="1" dirty="0" smtClean="0"/>
              <a:t> FOLFOX + BEV</a:t>
            </a:r>
            <a:endParaRPr lang="en-US" sz="1200" b="1" dirty="0"/>
          </a:p>
        </p:txBody>
      </p:sp>
      <p:sp>
        <p:nvSpPr>
          <p:cNvPr id="147" name="TextBox 146"/>
          <p:cNvSpPr txBox="1"/>
          <p:nvPr/>
        </p:nvSpPr>
        <p:spPr>
          <a:xfrm flipH="1">
            <a:off x="2764174" y="1512295"/>
            <a:ext cx="3799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      </a:t>
            </a:r>
            <a:r>
              <a:rPr lang="en-US" sz="1200" b="1" dirty="0"/>
              <a:t> </a:t>
            </a:r>
            <a:r>
              <a:rPr lang="en-US" sz="1200" b="1" dirty="0" smtClean="0"/>
              <a:t>    1L</a:t>
            </a:r>
          </a:p>
          <a:p>
            <a:r>
              <a:rPr lang="en-US" sz="1200" b="1" dirty="0" err="1" smtClean="0"/>
              <a:t>Tramet</a:t>
            </a:r>
            <a:r>
              <a:rPr lang="en-US" sz="1200" b="1" dirty="0" err="1"/>
              <a:t>i</a:t>
            </a:r>
            <a:r>
              <a:rPr lang="en-US" sz="1200" b="1" dirty="0" err="1" smtClean="0"/>
              <a:t>nib</a:t>
            </a:r>
            <a:r>
              <a:rPr lang="en-US" sz="1200" b="1" dirty="0" smtClean="0"/>
              <a:t> + </a:t>
            </a:r>
            <a:r>
              <a:rPr lang="en-US" sz="1200" b="1" dirty="0" err="1" smtClean="0"/>
              <a:t>Dabrafenib</a:t>
            </a:r>
            <a:r>
              <a:rPr lang="en-US" sz="1200" b="1" dirty="0" smtClean="0"/>
              <a:t> +</a:t>
            </a:r>
          </a:p>
          <a:p>
            <a:r>
              <a:rPr lang="en-US" sz="1200" b="1" dirty="0" smtClean="0"/>
              <a:t>       </a:t>
            </a:r>
            <a:r>
              <a:rPr lang="en-US" sz="1200" b="1" dirty="0" err="1" smtClean="0"/>
              <a:t>Panitumumab</a:t>
            </a:r>
            <a:r>
              <a:rPr lang="en-US" sz="1200" b="1" dirty="0" smtClean="0"/>
              <a:t> </a:t>
            </a:r>
            <a:endParaRPr lang="en-US" sz="1200" b="1" dirty="0"/>
          </a:p>
        </p:txBody>
      </p:sp>
      <p:pic>
        <p:nvPicPr>
          <p:cNvPr id="14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10374576" y="955996"/>
            <a:ext cx="121819" cy="403161"/>
          </a:xfrm>
          <a:prstGeom prst="rect">
            <a:avLst/>
          </a:prstGeom>
        </p:spPr>
      </p:pic>
      <p:sp>
        <p:nvSpPr>
          <p:cNvPr id="149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567435" y="1450304"/>
            <a:ext cx="2102179" cy="864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2700661" y="1444986"/>
            <a:ext cx="2651760" cy="86400"/>
          </a:xfrm>
          <a:prstGeom prst="rightArrow">
            <a:avLst/>
          </a:prstGeom>
          <a:solidFill>
            <a:srgbClr val="FF5050"/>
          </a:solidFill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5378585" y="1439923"/>
            <a:ext cx="2514600" cy="86400"/>
          </a:xfrm>
          <a:prstGeom prst="rightArrow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7937952" y="1436931"/>
            <a:ext cx="2743200" cy="86400"/>
          </a:xfrm>
          <a:prstGeom prst="rightArrow">
            <a:avLst/>
          </a:prstGeom>
          <a:solidFill>
            <a:srgbClr val="4F0E01"/>
          </a:solidFill>
          <a:ln w="28575">
            <a:solidFill>
              <a:srgbClr val="4F0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4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2902362" y="955994"/>
            <a:ext cx="121819" cy="403161"/>
          </a:xfrm>
          <a:prstGeom prst="rect">
            <a:avLst/>
          </a:prstGeom>
        </p:spPr>
      </p:pic>
      <p:pic>
        <p:nvPicPr>
          <p:cNvPr id="156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3695290" y="965119"/>
            <a:ext cx="121819" cy="403161"/>
          </a:xfrm>
          <a:prstGeom prst="rect">
            <a:avLst/>
          </a:prstGeom>
        </p:spPr>
      </p:pic>
      <p:pic>
        <p:nvPicPr>
          <p:cNvPr id="15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4564720" y="955994"/>
            <a:ext cx="121819" cy="403161"/>
          </a:xfrm>
          <a:prstGeom prst="rect">
            <a:avLst/>
          </a:prstGeom>
        </p:spPr>
      </p:pic>
      <p:pic>
        <p:nvPicPr>
          <p:cNvPr id="160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5345384" y="951374"/>
            <a:ext cx="121819" cy="403161"/>
          </a:xfrm>
          <a:prstGeom prst="rect">
            <a:avLst/>
          </a:prstGeom>
        </p:spPr>
      </p:pic>
      <p:sp>
        <p:nvSpPr>
          <p:cNvPr id="161" name="CuadroTexto 74"/>
          <p:cNvSpPr txBox="1"/>
          <p:nvPr/>
        </p:nvSpPr>
        <p:spPr>
          <a:xfrm>
            <a:off x="5484423" y="75737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P6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2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6138312" y="960499"/>
            <a:ext cx="121819" cy="403161"/>
          </a:xfrm>
          <a:prstGeom prst="rect">
            <a:avLst/>
          </a:prstGeom>
        </p:spPr>
      </p:pic>
      <p:pic>
        <p:nvPicPr>
          <p:cNvPr id="163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7007742" y="951374"/>
            <a:ext cx="121819" cy="403161"/>
          </a:xfrm>
          <a:prstGeom prst="rect">
            <a:avLst/>
          </a:prstGeom>
        </p:spPr>
      </p:pic>
      <p:sp>
        <p:nvSpPr>
          <p:cNvPr id="164" name="CuadroTexto 74"/>
          <p:cNvSpPr txBox="1"/>
          <p:nvPr/>
        </p:nvSpPr>
        <p:spPr>
          <a:xfrm>
            <a:off x="6338780" y="752758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P7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6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8633530" y="969853"/>
            <a:ext cx="121819" cy="403161"/>
          </a:xfrm>
          <a:prstGeom prst="rect">
            <a:avLst/>
          </a:prstGeom>
        </p:spPr>
      </p:pic>
      <p:pic>
        <p:nvPicPr>
          <p:cNvPr id="16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7834439" y="974014"/>
            <a:ext cx="121819" cy="403161"/>
          </a:xfrm>
          <a:prstGeom prst="rect">
            <a:avLst/>
          </a:prstGeom>
        </p:spPr>
      </p:pic>
      <p:pic>
        <p:nvPicPr>
          <p:cNvPr id="170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9495434" y="969853"/>
            <a:ext cx="121819" cy="403161"/>
          </a:xfrm>
          <a:prstGeom prst="rect">
            <a:avLst/>
          </a:prstGeom>
        </p:spPr>
      </p:pic>
      <p:sp>
        <p:nvSpPr>
          <p:cNvPr id="171" name="CuadroTexto 74"/>
          <p:cNvSpPr txBox="1"/>
          <p:nvPr/>
        </p:nvSpPr>
        <p:spPr>
          <a:xfrm>
            <a:off x="923631" y="765667"/>
            <a:ext cx="1396635" cy="42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PDX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72" name="Imagen 1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1891" y="1096540"/>
            <a:ext cx="340976" cy="200080"/>
          </a:xfrm>
          <a:prstGeom prst="rect">
            <a:avLst/>
          </a:prstGeom>
        </p:spPr>
      </p:pic>
      <p:sp>
        <p:nvSpPr>
          <p:cNvPr id="173" name="TextBox 172"/>
          <p:cNvSpPr txBox="1"/>
          <p:nvPr/>
        </p:nvSpPr>
        <p:spPr>
          <a:xfrm flipH="1">
            <a:off x="8607889" y="1256548"/>
            <a:ext cx="1946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3L</a:t>
            </a:r>
          </a:p>
          <a:p>
            <a:r>
              <a:rPr lang="en-US" sz="1200" b="1" dirty="0" smtClean="0"/>
              <a:t> FOLFIRI + AFB</a:t>
            </a:r>
            <a:endParaRPr lang="en-US" sz="1200" b="1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9806570"/>
              </p:ext>
            </p:extLst>
          </p:nvPr>
        </p:nvGraphicFramePr>
        <p:xfrm>
          <a:off x="239778" y="2225935"/>
          <a:ext cx="3108325" cy="442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42" name="Acrobat Document" r:id="rId5" imgW="3108960" imgH="4426994" progId="AcroExch.Document.DC">
                  <p:embed/>
                </p:oleObj>
              </mc:Choice>
              <mc:Fallback>
                <p:oleObj name="Acrobat Document" r:id="rId5" imgW="3108960" imgH="442699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9778" y="2225935"/>
                        <a:ext cx="3108325" cy="4427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8257179"/>
              </p:ext>
            </p:extLst>
          </p:nvPr>
        </p:nvGraphicFramePr>
        <p:xfrm>
          <a:off x="7956258" y="3207296"/>
          <a:ext cx="4051165" cy="28440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43" name="Acrobat Document" r:id="rId7" imgW="4426756" imgH="3108665" progId="AcroExch.Document.DC">
                  <p:embed/>
                </p:oleObj>
              </mc:Choice>
              <mc:Fallback>
                <p:oleObj name="Acrobat Document" r:id="rId7" imgW="4426756" imgH="31086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956258" y="3207296"/>
                        <a:ext cx="4051165" cy="28440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" name="Flowchart: Connector 82"/>
          <p:cNvSpPr/>
          <p:nvPr/>
        </p:nvSpPr>
        <p:spPr>
          <a:xfrm>
            <a:off x="4813257" y="2527839"/>
            <a:ext cx="411480" cy="411480"/>
          </a:xfrm>
          <a:prstGeom prst="flowChartConnector">
            <a:avLst/>
          </a:prstGeom>
          <a:solidFill>
            <a:srgbClr val="CCCC00"/>
          </a:solidFill>
          <a:ln>
            <a:solidFill>
              <a:srgbClr val="CC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4" name="Straight Connector 83"/>
          <p:cNvCxnSpPr/>
          <p:nvPr/>
        </p:nvCxnSpPr>
        <p:spPr>
          <a:xfrm rot="21060000">
            <a:off x="5221118" y="5032001"/>
            <a:ext cx="457200" cy="8229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rot="420000" flipH="1">
            <a:off x="4439972" y="5035452"/>
            <a:ext cx="448792" cy="731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5021351" y="2943418"/>
            <a:ext cx="0" cy="731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Flowchart: Connector 91"/>
          <p:cNvSpPr/>
          <p:nvPr/>
        </p:nvSpPr>
        <p:spPr>
          <a:xfrm>
            <a:off x="4841104" y="3690585"/>
            <a:ext cx="365760" cy="365760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lowchart: Connector 92"/>
          <p:cNvSpPr/>
          <p:nvPr/>
        </p:nvSpPr>
        <p:spPr>
          <a:xfrm>
            <a:off x="4910112" y="4831655"/>
            <a:ext cx="274320" cy="274320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lowchart: Connector 94"/>
          <p:cNvSpPr/>
          <p:nvPr/>
        </p:nvSpPr>
        <p:spPr>
          <a:xfrm>
            <a:off x="5701772" y="5777071"/>
            <a:ext cx="274320" cy="274320"/>
          </a:xfrm>
          <a:prstGeom prst="flowChartConnector">
            <a:avLst/>
          </a:prstGeom>
          <a:solidFill>
            <a:srgbClr val="96D9EE"/>
          </a:solidFill>
          <a:ln>
            <a:solidFill>
              <a:srgbClr val="96D9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CuadroTexto 74"/>
          <p:cNvSpPr txBox="1"/>
          <p:nvPr/>
        </p:nvSpPr>
        <p:spPr>
          <a:xfrm>
            <a:off x="4640215" y="2225935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C</a:t>
            </a:r>
            <a:r>
              <a:rPr lang="es-ES" sz="1200" b="1" dirty="0"/>
              <a:t>2</a:t>
            </a:r>
          </a:p>
          <a:p>
            <a:pPr algn="ctr"/>
            <a:endParaRPr lang="es-ES" sz="900" dirty="0"/>
          </a:p>
        </p:txBody>
      </p:sp>
      <p:sp>
        <p:nvSpPr>
          <p:cNvPr id="146" name="CuadroTexto 74"/>
          <p:cNvSpPr txBox="1"/>
          <p:nvPr/>
        </p:nvSpPr>
        <p:spPr>
          <a:xfrm>
            <a:off x="5457290" y="6188734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C</a:t>
            </a:r>
            <a:r>
              <a:rPr lang="es-ES" sz="1200" b="1" dirty="0"/>
              <a:t>4</a:t>
            </a:r>
          </a:p>
          <a:p>
            <a:pPr algn="ctr"/>
            <a:endParaRPr lang="es-ES" sz="900" dirty="0"/>
          </a:p>
        </p:txBody>
      </p:sp>
      <p:sp>
        <p:nvSpPr>
          <p:cNvPr id="153" name="CuadroTexto 74"/>
          <p:cNvSpPr txBox="1"/>
          <p:nvPr/>
        </p:nvSpPr>
        <p:spPr>
          <a:xfrm>
            <a:off x="4200342" y="4830915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C</a:t>
            </a:r>
            <a:r>
              <a:rPr lang="es-ES" sz="1200" b="1" dirty="0"/>
              <a:t>6</a:t>
            </a:r>
          </a:p>
          <a:p>
            <a:pPr algn="ctr"/>
            <a:endParaRPr lang="es-ES" sz="900" dirty="0"/>
          </a:p>
        </p:txBody>
      </p:sp>
      <p:sp>
        <p:nvSpPr>
          <p:cNvPr id="155" name="CuadroTexto 74"/>
          <p:cNvSpPr txBox="1"/>
          <p:nvPr/>
        </p:nvSpPr>
        <p:spPr>
          <a:xfrm>
            <a:off x="4214262" y="3762983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C</a:t>
            </a:r>
            <a:r>
              <a:rPr lang="es-ES" sz="1200" b="1" dirty="0"/>
              <a:t>3</a:t>
            </a:r>
          </a:p>
          <a:p>
            <a:pPr algn="ctr"/>
            <a:endParaRPr lang="es-ES" sz="900" dirty="0"/>
          </a:p>
        </p:txBody>
      </p:sp>
      <p:sp>
        <p:nvSpPr>
          <p:cNvPr id="157" name="CuadroTexto 74"/>
          <p:cNvSpPr txBox="1"/>
          <p:nvPr/>
        </p:nvSpPr>
        <p:spPr>
          <a:xfrm>
            <a:off x="5539849" y="2225935"/>
            <a:ext cx="161062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 smtClean="0"/>
              <a:t> C1 : 75 </a:t>
            </a:r>
            <a:r>
              <a:rPr lang="es-ES" sz="1000" b="1" dirty="0" err="1" smtClean="0"/>
              <a:t>SNVs</a:t>
            </a:r>
            <a:endParaRPr lang="es-ES" sz="1000" b="1" dirty="0"/>
          </a:p>
          <a:p>
            <a:pPr algn="ctr"/>
            <a:r>
              <a:rPr lang="es-ES" sz="1000" b="1" dirty="0" smtClean="0"/>
              <a:t> C2 </a:t>
            </a:r>
            <a:r>
              <a:rPr lang="es-ES" sz="1000" b="1" dirty="0"/>
              <a:t>: </a:t>
            </a:r>
            <a:r>
              <a:rPr lang="es-ES" sz="1000" b="1" dirty="0" smtClean="0"/>
              <a:t>68 </a:t>
            </a:r>
            <a:r>
              <a:rPr lang="es-ES" sz="1000" b="1" dirty="0" err="1"/>
              <a:t>SNVs</a:t>
            </a:r>
            <a:endParaRPr lang="es-ES" sz="1000" b="1" dirty="0"/>
          </a:p>
          <a:p>
            <a:pPr algn="ctr"/>
            <a:r>
              <a:rPr lang="es-ES" sz="1000" b="1" dirty="0" smtClean="0"/>
              <a:t> C3 </a:t>
            </a:r>
            <a:r>
              <a:rPr lang="es-ES" sz="1000" b="1" dirty="0"/>
              <a:t>: </a:t>
            </a:r>
            <a:r>
              <a:rPr lang="es-ES" sz="1000" b="1" dirty="0" smtClean="0"/>
              <a:t>31 </a:t>
            </a:r>
            <a:r>
              <a:rPr lang="es-ES" sz="1000" b="1" dirty="0" err="1"/>
              <a:t>SNVs</a:t>
            </a:r>
            <a:endParaRPr lang="es-ES" sz="1000" b="1" dirty="0"/>
          </a:p>
          <a:p>
            <a:pPr algn="ctr"/>
            <a:r>
              <a:rPr lang="es-ES" sz="1000" b="1" dirty="0" smtClean="0"/>
              <a:t> C4 </a:t>
            </a:r>
            <a:r>
              <a:rPr lang="es-ES" sz="1000" b="1" dirty="0"/>
              <a:t>: </a:t>
            </a:r>
            <a:r>
              <a:rPr lang="es-ES" sz="1000" b="1" dirty="0" smtClean="0"/>
              <a:t>13 </a:t>
            </a:r>
            <a:r>
              <a:rPr lang="es-ES" sz="1000" b="1" dirty="0" err="1" smtClean="0"/>
              <a:t>SNVs</a:t>
            </a:r>
            <a:endParaRPr lang="es-ES" sz="1000" b="1" dirty="0"/>
          </a:p>
          <a:p>
            <a:pPr algn="ctr"/>
            <a:r>
              <a:rPr lang="es-ES" sz="1000" b="1" dirty="0" smtClean="0"/>
              <a:t> C6 :  7 </a:t>
            </a:r>
            <a:r>
              <a:rPr lang="es-ES" sz="1000" b="1" dirty="0" err="1" smtClean="0"/>
              <a:t>SNVs</a:t>
            </a:r>
            <a:endParaRPr lang="es-ES" sz="1000" b="1" dirty="0" smtClean="0"/>
          </a:p>
          <a:p>
            <a:pPr algn="ctr"/>
            <a:endParaRPr lang="es-ES" sz="1000" b="1" dirty="0"/>
          </a:p>
          <a:p>
            <a:pPr algn="ctr"/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59" name="Flowchart: Connector 158"/>
          <p:cNvSpPr/>
          <p:nvPr/>
        </p:nvSpPr>
        <p:spPr>
          <a:xfrm>
            <a:off x="3929457" y="5639911"/>
            <a:ext cx="548640" cy="548640"/>
          </a:xfrm>
          <a:prstGeom prst="flowChartConnector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Connector 164"/>
          <p:cNvCxnSpPr/>
          <p:nvPr/>
        </p:nvCxnSpPr>
        <p:spPr>
          <a:xfrm>
            <a:off x="5026229" y="4065870"/>
            <a:ext cx="0" cy="7680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7" name="CuadroTexto 74"/>
          <p:cNvSpPr txBox="1"/>
          <p:nvPr/>
        </p:nvSpPr>
        <p:spPr>
          <a:xfrm>
            <a:off x="3819457" y="6285102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C</a:t>
            </a:r>
            <a:r>
              <a:rPr lang="es-ES" sz="1200" b="1" dirty="0"/>
              <a:t>1</a:t>
            </a:r>
          </a:p>
          <a:p>
            <a:pPr algn="ctr"/>
            <a:endParaRPr lang="es-ES" sz="900" dirty="0"/>
          </a:p>
        </p:txBody>
      </p:sp>
      <p:sp>
        <p:nvSpPr>
          <p:cNvPr id="169" name="Rectangle 168"/>
          <p:cNvSpPr/>
          <p:nvPr/>
        </p:nvSpPr>
        <p:spPr>
          <a:xfrm>
            <a:off x="597407" y="6525010"/>
            <a:ext cx="4905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CONIPHER clonal structure and evolutionary tree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91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1609210" y="82289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1535328" y="106303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grpSp>
        <p:nvGrpSpPr>
          <p:cNvPr id="87" name="Group 75">
            <a:extLst>
              <a:ext uri="{FF2B5EF4-FFF2-40B4-BE49-F238E27FC236}">
                <a16:creationId xmlns:a16="http://schemas.microsoft.com/office/drawing/2014/main" id="{AE752296-EAF6-4D30-82AA-150EB0839C4F}"/>
              </a:ext>
            </a:extLst>
          </p:cNvPr>
          <p:cNvGrpSpPr>
            <a:grpSpLocks noChangeAspect="1"/>
          </p:cNvGrpSpPr>
          <p:nvPr/>
        </p:nvGrpSpPr>
        <p:grpSpPr>
          <a:xfrm>
            <a:off x="629834" y="1089888"/>
            <a:ext cx="304478" cy="298815"/>
            <a:chOff x="1517189" y="1014918"/>
            <a:chExt cx="1506538" cy="1547813"/>
          </a:xfrm>
        </p:grpSpPr>
        <p:sp>
          <p:nvSpPr>
            <p:cNvPr id="89" name="Freeform 34">
              <a:extLst>
                <a:ext uri="{FF2B5EF4-FFF2-40B4-BE49-F238E27FC236}">
                  <a16:creationId xmlns:a16="http://schemas.microsoft.com/office/drawing/2014/main" id="{6F4847E1-8C1E-4402-9705-3BCC9D68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052" y="2503993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91 w 11"/>
                <a:gd name="T3" fmla="*/ 0 h 11"/>
                <a:gd name="T4" fmla="*/ 353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35">
              <a:extLst>
                <a:ext uri="{FF2B5EF4-FFF2-40B4-BE49-F238E27FC236}">
                  <a16:creationId xmlns:a16="http://schemas.microsoft.com/office/drawing/2014/main" id="{9E532493-6938-46F1-847B-C9569910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2477006"/>
              <a:ext cx="34925" cy="36513"/>
            </a:xfrm>
            <a:custGeom>
              <a:avLst/>
              <a:gdLst>
                <a:gd name="T0" fmla="*/ 0 w 7"/>
                <a:gd name="T1" fmla="*/ 141 h 7"/>
                <a:gd name="T2" fmla="*/ 129 w 7"/>
                <a:gd name="T3" fmla="*/ 33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41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2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37">
              <a:extLst>
                <a:ext uri="{FF2B5EF4-FFF2-40B4-BE49-F238E27FC236}">
                  <a16:creationId xmlns:a16="http://schemas.microsoft.com/office/drawing/2014/main" id="{7D1E01CC-BC0A-4FDD-814D-8220A541C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38">
              <a:extLst>
                <a:ext uri="{FF2B5EF4-FFF2-40B4-BE49-F238E27FC236}">
                  <a16:creationId xmlns:a16="http://schemas.microsoft.com/office/drawing/2014/main" id="{3946CED1-66F6-42A7-BBD1-63C30335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64" y="1818193"/>
              <a:ext cx="415925" cy="454025"/>
            </a:xfrm>
            <a:custGeom>
              <a:avLst/>
              <a:gdLst>
                <a:gd name="T0" fmla="*/ 0 w 82"/>
                <a:gd name="T1" fmla="*/ 1263 h 84"/>
                <a:gd name="T2" fmla="*/ 297 w 82"/>
                <a:gd name="T3" fmla="*/ 2251 h 84"/>
                <a:gd name="T4" fmla="*/ 744 w 82"/>
                <a:gd name="T5" fmla="*/ 2758 h 84"/>
                <a:gd name="T6" fmla="*/ 1275 w 82"/>
                <a:gd name="T7" fmla="*/ 3282 h 84"/>
                <a:gd name="T8" fmla="*/ 2214 w 82"/>
                <a:gd name="T9" fmla="*/ 2955 h 84"/>
                <a:gd name="T10" fmla="*/ 2572 w 82"/>
                <a:gd name="T11" fmla="*/ 2053 h 84"/>
                <a:gd name="T12" fmla="*/ 2316 w 82"/>
                <a:gd name="T13" fmla="*/ 984 h 84"/>
                <a:gd name="T14" fmla="*/ 1888 w 82"/>
                <a:gd name="T15" fmla="*/ 555 h 84"/>
                <a:gd name="T16" fmla="*/ 1368 w 82"/>
                <a:gd name="T17" fmla="*/ 34 h 84"/>
                <a:gd name="T18" fmla="*/ 591 w 82"/>
                <a:gd name="T19" fmla="*/ 395 h 84"/>
                <a:gd name="T20" fmla="*/ 0 w 82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" h="84">
                  <a:moveTo>
                    <a:pt x="0" y="32"/>
                  </a:moveTo>
                  <a:cubicBezTo>
                    <a:pt x="0" y="40"/>
                    <a:pt x="6" y="49"/>
                    <a:pt x="9" y="57"/>
                  </a:cubicBezTo>
                  <a:cubicBezTo>
                    <a:pt x="12" y="62"/>
                    <a:pt x="19" y="65"/>
                    <a:pt x="23" y="70"/>
                  </a:cubicBezTo>
                  <a:cubicBezTo>
                    <a:pt x="29" y="76"/>
                    <a:pt x="32" y="82"/>
                    <a:pt x="39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4" y="68"/>
                    <a:pt x="78" y="58"/>
                    <a:pt x="79" y="52"/>
                  </a:cubicBezTo>
                  <a:cubicBezTo>
                    <a:pt x="82" y="41"/>
                    <a:pt x="73" y="32"/>
                    <a:pt x="71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2" y="9"/>
                    <a:pt x="49" y="2"/>
                    <a:pt x="42" y="1"/>
                  </a:cubicBezTo>
                  <a:cubicBezTo>
                    <a:pt x="34" y="0"/>
                    <a:pt x="24" y="7"/>
                    <a:pt x="18" y="10"/>
                  </a:cubicBezTo>
                  <a:cubicBezTo>
                    <a:pt x="9" y="18"/>
                    <a:pt x="1" y="24"/>
                    <a:pt x="0" y="32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39">
              <a:extLst>
                <a:ext uri="{FF2B5EF4-FFF2-40B4-BE49-F238E27FC236}">
                  <a16:creationId xmlns:a16="http://schemas.microsoft.com/office/drawing/2014/main" id="{DBF48E9E-09E0-4833-BD80-2FCE59EC0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40">
              <a:extLst>
                <a:ext uri="{FF2B5EF4-FFF2-40B4-BE49-F238E27FC236}">
                  <a16:creationId xmlns:a16="http://schemas.microsoft.com/office/drawing/2014/main" id="{7965C969-EE6D-477B-A777-50A22A61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477" y="1624518"/>
              <a:ext cx="617538" cy="679450"/>
            </a:xfrm>
            <a:custGeom>
              <a:avLst/>
              <a:gdLst>
                <a:gd name="T0" fmla="*/ 3466 w 122"/>
                <a:gd name="T1" fmla="*/ 391 h 126"/>
                <a:gd name="T2" fmla="*/ 2206 w 122"/>
                <a:gd name="T3" fmla="*/ 115 h 126"/>
                <a:gd name="T4" fmla="*/ 1393 w 122"/>
                <a:gd name="T5" fmla="*/ 428 h 126"/>
                <a:gd name="T6" fmla="*/ 976 w 122"/>
                <a:gd name="T7" fmla="*/ 948 h 126"/>
                <a:gd name="T8" fmla="*/ 548 w 122"/>
                <a:gd name="T9" fmla="*/ 1291 h 126"/>
                <a:gd name="T10" fmla="*/ 386 w 122"/>
                <a:gd name="T11" fmla="*/ 1882 h 126"/>
                <a:gd name="T12" fmla="*/ 102 w 122"/>
                <a:gd name="T13" fmla="*/ 2826 h 126"/>
                <a:gd name="T14" fmla="*/ 223 w 122"/>
                <a:gd name="T15" fmla="*/ 3726 h 126"/>
                <a:gd name="T16" fmla="*/ 580 w 122"/>
                <a:gd name="T17" fmla="*/ 4314 h 126"/>
                <a:gd name="T18" fmla="*/ 784 w 122"/>
                <a:gd name="T19" fmla="*/ 4939 h 126"/>
                <a:gd name="T20" fmla="*/ 456 w 122"/>
                <a:gd name="T21" fmla="*/ 3923 h 126"/>
                <a:gd name="T22" fmla="*/ 325 w 122"/>
                <a:gd name="T23" fmla="*/ 3336 h 126"/>
                <a:gd name="T24" fmla="*/ 548 w 122"/>
                <a:gd name="T25" fmla="*/ 3023 h 126"/>
                <a:gd name="T26" fmla="*/ 548 w 122"/>
                <a:gd name="T27" fmla="*/ 2745 h 126"/>
                <a:gd name="T28" fmla="*/ 520 w 122"/>
                <a:gd name="T29" fmla="*/ 2354 h 126"/>
                <a:gd name="T30" fmla="*/ 743 w 122"/>
                <a:gd name="T31" fmla="*/ 1997 h 126"/>
                <a:gd name="T32" fmla="*/ 1068 w 122"/>
                <a:gd name="T33" fmla="*/ 1800 h 126"/>
                <a:gd name="T34" fmla="*/ 1199 w 122"/>
                <a:gd name="T35" fmla="*/ 1328 h 126"/>
                <a:gd name="T36" fmla="*/ 1687 w 122"/>
                <a:gd name="T37" fmla="*/ 982 h 126"/>
                <a:gd name="T38" fmla="*/ 2462 w 122"/>
                <a:gd name="T39" fmla="*/ 866 h 126"/>
                <a:gd name="T40" fmla="*/ 3243 w 122"/>
                <a:gd name="T41" fmla="*/ 588 h 126"/>
                <a:gd name="T42" fmla="*/ 3498 w 122"/>
                <a:gd name="T43" fmla="*/ 900 h 126"/>
                <a:gd name="T44" fmla="*/ 3731 w 122"/>
                <a:gd name="T45" fmla="*/ 982 h 126"/>
                <a:gd name="T46" fmla="*/ 3925 w 122"/>
                <a:gd name="T47" fmla="*/ 1257 h 126"/>
                <a:gd name="T48" fmla="*/ 3689 w 122"/>
                <a:gd name="T49" fmla="*/ 703 h 126"/>
                <a:gd name="T50" fmla="*/ 3466 w 122"/>
                <a:gd name="T51" fmla="*/ 428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2" h="126">
                  <a:moveTo>
                    <a:pt x="107" y="10"/>
                  </a:moveTo>
                  <a:cubicBezTo>
                    <a:pt x="93" y="10"/>
                    <a:pt x="79" y="6"/>
                    <a:pt x="68" y="3"/>
                  </a:cubicBezTo>
                  <a:cubicBezTo>
                    <a:pt x="57" y="0"/>
                    <a:pt x="50" y="3"/>
                    <a:pt x="43" y="11"/>
                  </a:cubicBezTo>
                  <a:cubicBezTo>
                    <a:pt x="39" y="15"/>
                    <a:pt x="35" y="20"/>
                    <a:pt x="30" y="24"/>
                  </a:cubicBezTo>
                  <a:cubicBezTo>
                    <a:pt x="26" y="27"/>
                    <a:pt x="21" y="29"/>
                    <a:pt x="17" y="33"/>
                  </a:cubicBezTo>
                  <a:cubicBezTo>
                    <a:pt x="13" y="37"/>
                    <a:pt x="13" y="43"/>
                    <a:pt x="12" y="48"/>
                  </a:cubicBezTo>
                  <a:cubicBezTo>
                    <a:pt x="9" y="57"/>
                    <a:pt x="6" y="64"/>
                    <a:pt x="3" y="72"/>
                  </a:cubicBezTo>
                  <a:cubicBezTo>
                    <a:pt x="0" y="81"/>
                    <a:pt x="1" y="89"/>
                    <a:pt x="7" y="95"/>
                  </a:cubicBezTo>
                  <a:cubicBezTo>
                    <a:pt x="11" y="99"/>
                    <a:pt x="15" y="105"/>
                    <a:pt x="18" y="110"/>
                  </a:cubicBezTo>
                  <a:cubicBezTo>
                    <a:pt x="21" y="115"/>
                    <a:pt x="21" y="121"/>
                    <a:pt x="24" y="126"/>
                  </a:cubicBezTo>
                  <a:cubicBezTo>
                    <a:pt x="26" y="114"/>
                    <a:pt x="21" y="108"/>
                    <a:pt x="14" y="100"/>
                  </a:cubicBezTo>
                  <a:cubicBezTo>
                    <a:pt x="11" y="96"/>
                    <a:pt x="8" y="90"/>
                    <a:pt x="10" y="85"/>
                  </a:cubicBezTo>
                  <a:cubicBezTo>
                    <a:pt x="12" y="80"/>
                    <a:pt x="15" y="82"/>
                    <a:pt x="17" y="77"/>
                  </a:cubicBezTo>
                  <a:cubicBezTo>
                    <a:pt x="18" y="75"/>
                    <a:pt x="17" y="73"/>
                    <a:pt x="17" y="70"/>
                  </a:cubicBezTo>
                  <a:cubicBezTo>
                    <a:pt x="16" y="67"/>
                    <a:pt x="15" y="64"/>
                    <a:pt x="16" y="60"/>
                  </a:cubicBezTo>
                  <a:cubicBezTo>
                    <a:pt x="17" y="57"/>
                    <a:pt x="19" y="53"/>
                    <a:pt x="23" y="51"/>
                  </a:cubicBezTo>
                  <a:cubicBezTo>
                    <a:pt x="27" y="50"/>
                    <a:pt x="30" y="51"/>
                    <a:pt x="33" y="46"/>
                  </a:cubicBezTo>
                  <a:cubicBezTo>
                    <a:pt x="35" y="43"/>
                    <a:pt x="35" y="38"/>
                    <a:pt x="37" y="34"/>
                  </a:cubicBezTo>
                  <a:cubicBezTo>
                    <a:pt x="40" y="29"/>
                    <a:pt x="49" y="29"/>
                    <a:pt x="52" y="25"/>
                  </a:cubicBezTo>
                  <a:cubicBezTo>
                    <a:pt x="56" y="19"/>
                    <a:pt x="66" y="23"/>
                    <a:pt x="76" y="22"/>
                  </a:cubicBezTo>
                  <a:cubicBezTo>
                    <a:pt x="83" y="22"/>
                    <a:pt x="91" y="12"/>
                    <a:pt x="100" y="15"/>
                  </a:cubicBezTo>
                  <a:cubicBezTo>
                    <a:pt x="103" y="17"/>
                    <a:pt x="104" y="22"/>
                    <a:pt x="108" y="23"/>
                  </a:cubicBezTo>
                  <a:cubicBezTo>
                    <a:pt x="110" y="24"/>
                    <a:pt x="112" y="22"/>
                    <a:pt x="115" y="25"/>
                  </a:cubicBezTo>
                  <a:cubicBezTo>
                    <a:pt x="118" y="27"/>
                    <a:pt x="119" y="29"/>
                    <a:pt x="121" y="32"/>
                  </a:cubicBezTo>
                  <a:cubicBezTo>
                    <a:pt x="122" y="25"/>
                    <a:pt x="117" y="22"/>
                    <a:pt x="114" y="18"/>
                  </a:cubicBezTo>
                  <a:cubicBezTo>
                    <a:pt x="112" y="14"/>
                    <a:pt x="110" y="12"/>
                    <a:pt x="107" y="11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41">
              <a:extLst>
                <a:ext uri="{FF2B5EF4-FFF2-40B4-BE49-F238E27FC236}">
                  <a16:creationId xmlns:a16="http://schemas.microsoft.com/office/drawing/2014/main" id="{F1BEDB35-88CB-4783-A5C0-03120B2EF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714" y="1624518"/>
              <a:ext cx="414338" cy="468313"/>
            </a:xfrm>
            <a:custGeom>
              <a:avLst/>
              <a:gdLst>
                <a:gd name="T0" fmla="*/ 2645 w 82"/>
                <a:gd name="T1" fmla="*/ 231 h 87"/>
                <a:gd name="T2" fmla="*/ 1833 w 82"/>
                <a:gd name="T3" fmla="*/ 81 h 87"/>
                <a:gd name="T4" fmla="*/ 1165 w 82"/>
                <a:gd name="T5" fmla="*/ 736 h 87"/>
                <a:gd name="T6" fmla="*/ 840 w 82"/>
                <a:gd name="T7" fmla="*/ 1058 h 87"/>
                <a:gd name="T8" fmla="*/ 547 w 82"/>
                <a:gd name="T9" fmla="*/ 1370 h 87"/>
                <a:gd name="T10" fmla="*/ 417 w 82"/>
                <a:gd name="T11" fmla="*/ 1794 h 87"/>
                <a:gd name="T12" fmla="*/ 223 w 82"/>
                <a:gd name="T13" fmla="*/ 2380 h 87"/>
                <a:gd name="T14" fmla="*/ 102 w 82"/>
                <a:gd name="T15" fmla="*/ 3391 h 87"/>
                <a:gd name="T16" fmla="*/ 293 w 82"/>
                <a:gd name="T17" fmla="*/ 2530 h 87"/>
                <a:gd name="T18" fmla="*/ 608 w 82"/>
                <a:gd name="T19" fmla="*/ 1953 h 87"/>
                <a:gd name="T20" fmla="*/ 840 w 82"/>
                <a:gd name="T21" fmla="*/ 1370 h 87"/>
                <a:gd name="T22" fmla="*/ 1388 w 82"/>
                <a:gd name="T23" fmla="*/ 932 h 87"/>
                <a:gd name="T24" fmla="*/ 1964 w 82"/>
                <a:gd name="T25" fmla="*/ 312 h 87"/>
                <a:gd name="T26" fmla="*/ 2645 w 82"/>
                <a:gd name="T27" fmla="*/ 23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" h="87">
                  <a:moveTo>
                    <a:pt x="82" y="6"/>
                  </a:moveTo>
                  <a:cubicBezTo>
                    <a:pt x="73" y="7"/>
                    <a:pt x="66" y="0"/>
                    <a:pt x="57" y="2"/>
                  </a:cubicBezTo>
                  <a:cubicBezTo>
                    <a:pt x="48" y="4"/>
                    <a:pt x="43" y="13"/>
                    <a:pt x="36" y="19"/>
                  </a:cubicBezTo>
                  <a:cubicBezTo>
                    <a:pt x="33" y="22"/>
                    <a:pt x="30" y="25"/>
                    <a:pt x="26" y="27"/>
                  </a:cubicBezTo>
                  <a:cubicBezTo>
                    <a:pt x="23" y="29"/>
                    <a:pt x="19" y="31"/>
                    <a:pt x="17" y="35"/>
                  </a:cubicBezTo>
                  <a:cubicBezTo>
                    <a:pt x="15" y="38"/>
                    <a:pt x="14" y="42"/>
                    <a:pt x="13" y="46"/>
                  </a:cubicBezTo>
                  <a:cubicBezTo>
                    <a:pt x="12" y="51"/>
                    <a:pt x="10" y="57"/>
                    <a:pt x="7" y="61"/>
                  </a:cubicBezTo>
                  <a:cubicBezTo>
                    <a:pt x="4" y="67"/>
                    <a:pt x="0" y="81"/>
                    <a:pt x="3" y="87"/>
                  </a:cubicBezTo>
                  <a:cubicBezTo>
                    <a:pt x="1" y="78"/>
                    <a:pt x="5" y="71"/>
                    <a:pt x="9" y="65"/>
                  </a:cubicBezTo>
                  <a:cubicBezTo>
                    <a:pt x="12" y="60"/>
                    <a:pt x="17" y="55"/>
                    <a:pt x="19" y="50"/>
                  </a:cubicBezTo>
                  <a:cubicBezTo>
                    <a:pt x="22" y="45"/>
                    <a:pt x="21" y="40"/>
                    <a:pt x="26" y="35"/>
                  </a:cubicBezTo>
                  <a:cubicBezTo>
                    <a:pt x="31" y="31"/>
                    <a:pt x="39" y="29"/>
                    <a:pt x="43" y="24"/>
                  </a:cubicBezTo>
                  <a:cubicBezTo>
                    <a:pt x="49" y="16"/>
                    <a:pt x="50" y="9"/>
                    <a:pt x="61" y="8"/>
                  </a:cubicBezTo>
                  <a:cubicBezTo>
                    <a:pt x="67" y="8"/>
                    <a:pt x="78" y="10"/>
                    <a:pt x="82" y="6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42">
              <a:extLst>
                <a:ext uri="{FF2B5EF4-FFF2-40B4-BE49-F238E27FC236}">
                  <a16:creationId xmlns:a16="http://schemas.microsoft.com/office/drawing/2014/main" id="{DABF46B5-378A-4759-9D78-C8F4C55C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02318"/>
              <a:ext cx="293688" cy="382588"/>
            </a:xfrm>
            <a:custGeom>
              <a:avLst/>
              <a:gdLst>
                <a:gd name="T0" fmla="*/ 1882 w 58"/>
                <a:gd name="T1" fmla="*/ 703 h 71"/>
                <a:gd name="T2" fmla="*/ 1333 w 58"/>
                <a:gd name="T3" fmla="*/ 506 h 71"/>
                <a:gd name="T4" fmla="*/ 813 w 58"/>
                <a:gd name="T5" fmla="*/ 669 h 71"/>
                <a:gd name="T6" fmla="*/ 651 w 58"/>
                <a:gd name="T7" fmla="*/ 1130 h 71"/>
                <a:gd name="T8" fmla="*/ 297 w 58"/>
                <a:gd name="T9" fmla="*/ 1324 h 71"/>
                <a:gd name="T10" fmla="*/ 520 w 58"/>
                <a:gd name="T11" fmla="*/ 2155 h 71"/>
                <a:gd name="T12" fmla="*/ 845 w 58"/>
                <a:gd name="T13" fmla="*/ 2777 h 71"/>
                <a:gd name="T14" fmla="*/ 520 w 58"/>
                <a:gd name="T15" fmla="*/ 2305 h 71"/>
                <a:gd name="T16" fmla="*/ 265 w 58"/>
                <a:gd name="T17" fmla="*/ 2108 h 71"/>
                <a:gd name="T18" fmla="*/ 195 w 58"/>
                <a:gd name="T19" fmla="*/ 1877 h 71"/>
                <a:gd name="T20" fmla="*/ 61 w 58"/>
                <a:gd name="T21" fmla="*/ 1371 h 71"/>
                <a:gd name="T22" fmla="*/ 325 w 58"/>
                <a:gd name="T23" fmla="*/ 553 h 71"/>
                <a:gd name="T24" fmla="*/ 1139 w 58"/>
                <a:gd name="T25" fmla="*/ 34 h 71"/>
                <a:gd name="T26" fmla="*/ 1882 w 58"/>
                <a:gd name="T27" fmla="*/ 669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8" h="71">
                  <a:moveTo>
                    <a:pt x="58" y="18"/>
                  </a:moveTo>
                  <a:cubicBezTo>
                    <a:pt x="51" y="22"/>
                    <a:pt x="46" y="21"/>
                    <a:pt x="41" y="13"/>
                  </a:cubicBezTo>
                  <a:cubicBezTo>
                    <a:pt x="35" y="2"/>
                    <a:pt x="31" y="12"/>
                    <a:pt x="25" y="17"/>
                  </a:cubicBezTo>
                  <a:cubicBezTo>
                    <a:pt x="21" y="21"/>
                    <a:pt x="22" y="23"/>
                    <a:pt x="20" y="29"/>
                  </a:cubicBezTo>
                  <a:cubicBezTo>
                    <a:pt x="18" y="35"/>
                    <a:pt x="12" y="29"/>
                    <a:pt x="9" y="34"/>
                  </a:cubicBezTo>
                  <a:cubicBezTo>
                    <a:pt x="6" y="41"/>
                    <a:pt x="12" y="50"/>
                    <a:pt x="16" y="55"/>
                  </a:cubicBezTo>
                  <a:cubicBezTo>
                    <a:pt x="19" y="58"/>
                    <a:pt x="26" y="65"/>
                    <a:pt x="26" y="71"/>
                  </a:cubicBezTo>
                  <a:cubicBezTo>
                    <a:pt x="25" y="67"/>
                    <a:pt x="20" y="62"/>
                    <a:pt x="16" y="59"/>
                  </a:cubicBezTo>
                  <a:cubicBezTo>
                    <a:pt x="13" y="58"/>
                    <a:pt x="10" y="56"/>
                    <a:pt x="8" y="54"/>
                  </a:cubicBezTo>
                  <a:cubicBezTo>
                    <a:pt x="7" y="52"/>
                    <a:pt x="7" y="50"/>
                    <a:pt x="6" y="48"/>
                  </a:cubicBezTo>
                  <a:cubicBezTo>
                    <a:pt x="5" y="44"/>
                    <a:pt x="3" y="39"/>
                    <a:pt x="2" y="35"/>
                  </a:cubicBezTo>
                  <a:cubicBezTo>
                    <a:pt x="0" y="25"/>
                    <a:pt x="3" y="20"/>
                    <a:pt x="10" y="14"/>
                  </a:cubicBezTo>
                  <a:cubicBezTo>
                    <a:pt x="15" y="8"/>
                    <a:pt x="27" y="2"/>
                    <a:pt x="35" y="1"/>
                  </a:cubicBezTo>
                  <a:cubicBezTo>
                    <a:pt x="46" y="0"/>
                    <a:pt x="50" y="14"/>
                    <a:pt x="58" y="17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43">
              <a:extLst>
                <a:ext uri="{FF2B5EF4-FFF2-40B4-BE49-F238E27FC236}">
                  <a16:creationId xmlns:a16="http://schemas.microsoft.com/office/drawing/2014/main" id="{5A82D3F1-9090-4BAC-B7CE-1055BF95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964" y="1926143"/>
              <a:ext cx="201613" cy="301625"/>
            </a:xfrm>
            <a:custGeom>
              <a:avLst/>
              <a:gdLst>
                <a:gd name="T0" fmla="*/ 0 w 40"/>
                <a:gd name="T1" fmla="*/ 1992 h 56"/>
                <a:gd name="T2" fmla="*/ 676 w 40"/>
                <a:gd name="T3" fmla="*/ 1910 h 56"/>
                <a:gd name="T4" fmla="*/ 1089 w 40"/>
                <a:gd name="T5" fmla="*/ 1520 h 56"/>
                <a:gd name="T6" fmla="*/ 1280 w 40"/>
                <a:gd name="T7" fmla="*/ 784 h 56"/>
                <a:gd name="T8" fmla="*/ 927 w 40"/>
                <a:gd name="T9" fmla="*/ 0 h 56"/>
                <a:gd name="T10" fmla="*/ 1089 w 40"/>
                <a:gd name="T11" fmla="*/ 390 h 56"/>
                <a:gd name="T12" fmla="*/ 838 w 40"/>
                <a:gd name="T13" fmla="*/ 668 h 56"/>
                <a:gd name="T14" fmla="*/ 676 w 40"/>
                <a:gd name="T15" fmla="*/ 899 h 56"/>
                <a:gd name="T16" fmla="*/ 797 w 40"/>
                <a:gd name="T17" fmla="*/ 1371 h 56"/>
                <a:gd name="T18" fmla="*/ 606 w 40"/>
                <a:gd name="T19" fmla="*/ 1520 h 56"/>
                <a:gd name="T20" fmla="*/ 606 w 40"/>
                <a:gd name="T21" fmla="*/ 1679 h 56"/>
                <a:gd name="T22" fmla="*/ 445 w 40"/>
                <a:gd name="T23" fmla="*/ 1795 h 56"/>
                <a:gd name="T24" fmla="*/ 162 w 40"/>
                <a:gd name="T25" fmla="*/ 1910 h 56"/>
                <a:gd name="T26" fmla="*/ 60 w 40"/>
                <a:gd name="T27" fmla="*/ 2026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0" h="56">
                  <a:moveTo>
                    <a:pt x="0" y="51"/>
                  </a:moveTo>
                  <a:cubicBezTo>
                    <a:pt x="4" y="56"/>
                    <a:pt x="16" y="50"/>
                    <a:pt x="21" y="49"/>
                  </a:cubicBezTo>
                  <a:cubicBezTo>
                    <a:pt x="28" y="48"/>
                    <a:pt x="31" y="45"/>
                    <a:pt x="34" y="39"/>
                  </a:cubicBezTo>
                  <a:cubicBezTo>
                    <a:pt x="38" y="33"/>
                    <a:pt x="40" y="26"/>
                    <a:pt x="40" y="20"/>
                  </a:cubicBezTo>
                  <a:cubicBezTo>
                    <a:pt x="39" y="15"/>
                    <a:pt x="36" y="0"/>
                    <a:pt x="29" y="0"/>
                  </a:cubicBezTo>
                  <a:cubicBezTo>
                    <a:pt x="29" y="3"/>
                    <a:pt x="34" y="7"/>
                    <a:pt x="34" y="10"/>
                  </a:cubicBezTo>
                  <a:cubicBezTo>
                    <a:pt x="35" y="17"/>
                    <a:pt x="31" y="17"/>
                    <a:pt x="26" y="17"/>
                  </a:cubicBezTo>
                  <a:cubicBezTo>
                    <a:pt x="21" y="17"/>
                    <a:pt x="17" y="18"/>
                    <a:pt x="21" y="23"/>
                  </a:cubicBezTo>
                  <a:cubicBezTo>
                    <a:pt x="23" y="26"/>
                    <a:pt x="29" y="31"/>
                    <a:pt x="25" y="35"/>
                  </a:cubicBezTo>
                  <a:cubicBezTo>
                    <a:pt x="21" y="39"/>
                    <a:pt x="20" y="35"/>
                    <a:pt x="19" y="39"/>
                  </a:cubicBezTo>
                  <a:cubicBezTo>
                    <a:pt x="19" y="41"/>
                    <a:pt x="20" y="41"/>
                    <a:pt x="19" y="43"/>
                  </a:cubicBezTo>
                  <a:cubicBezTo>
                    <a:pt x="18" y="45"/>
                    <a:pt x="15" y="46"/>
                    <a:pt x="14" y="46"/>
                  </a:cubicBezTo>
                  <a:cubicBezTo>
                    <a:pt x="9" y="47"/>
                    <a:pt x="8" y="45"/>
                    <a:pt x="5" y="49"/>
                  </a:cubicBezTo>
                  <a:cubicBezTo>
                    <a:pt x="4" y="50"/>
                    <a:pt x="4" y="53"/>
                    <a:pt x="2" y="52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44">
              <a:extLst>
                <a:ext uri="{FF2B5EF4-FFF2-40B4-BE49-F238E27FC236}">
                  <a16:creationId xmlns:a16="http://schemas.microsoft.com/office/drawing/2014/main" id="{DE5AB44E-3DB6-4C61-90B1-22FAA0B2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29306"/>
              <a:ext cx="122238" cy="215900"/>
            </a:xfrm>
            <a:custGeom>
              <a:avLst/>
              <a:gdLst>
                <a:gd name="T0" fmla="*/ 792 w 24"/>
                <a:gd name="T1" fmla="*/ 0 h 40"/>
                <a:gd name="T2" fmla="*/ 164 w 24"/>
                <a:gd name="T3" fmla="*/ 554 h 40"/>
                <a:gd name="T4" fmla="*/ 0 w 24"/>
                <a:gd name="T5" fmla="*/ 949 h 40"/>
                <a:gd name="T6" fmla="*/ 164 w 24"/>
                <a:gd name="T7" fmla="*/ 1571 h 40"/>
                <a:gd name="T8" fmla="*/ 164 w 24"/>
                <a:gd name="T9" fmla="*/ 819 h 40"/>
                <a:gd name="T10" fmla="*/ 359 w 24"/>
                <a:gd name="T11" fmla="*/ 751 h 40"/>
                <a:gd name="T12" fmla="*/ 433 w 24"/>
                <a:gd name="T13" fmla="*/ 510 h 40"/>
                <a:gd name="T14" fmla="*/ 629 w 24"/>
                <a:gd name="T15" fmla="*/ 279 h 40"/>
                <a:gd name="T16" fmla="*/ 792 w 24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40">
                  <a:moveTo>
                    <a:pt x="24" y="0"/>
                  </a:moveTo>
                  <a:cubicBezTo>
                    <a:pt x="17" y="4"/>
                    <a:pt x="10" y="7"/>
                    <a:pt x="5" y="14"/>
                  </a:cubicBezTo>
                  <a:cubicBezTo>
                    <a:pt x="2" y="17"/>
                    <a:pt x="0" y="20"/>
                    <a:pt x="0" y="24"/>
                  </a:cubicBezTo>
                  <a:cubicBezTo>
                    <a:pt x="0" y="29"/>
                    <a:pt x="4" y="35"/>
                    <a:pt x="5" y="40"/>
                  </a:cubicBezTo>
                  <a:cubicBezTo>
                    <a:pt x="3" y="36"/>
                    <a:pt x="1" y="25"/>
                    <a:pt x="5" y="21"/>
                  </a:cubicBezTo>
                  <a:cubicBezTo>
                    <a:pt x="7" y="19"/>
                    <a:pt x="9" y="21"/>
                    <a:pt x="11" y="19"/>
                  </a:cubicBezTo>
                  <a:cubicBezTo>
                    <a:pt x="13" y="18"/>
                    <a:pt x="12" y="15"/>
                    <a:pt x="13" y="13"/>
                  </a:cubicBezTo>
                  <a:cubicBezTo>
                    <a:pt x="14" y="8"/>
                    <a:pt x="16" y="10"/>
                    <a:pt x="19" y="7"/>
                  </a:cubicBezTo>
                  <a:cubicBezTo>
                    <a:pt x="22" y="5"/>
                    <a:pt x="21" y="1"/>
                    <a:pt x="24" y="0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45">
              <a:extLst>
                <a:ext uri="{FF2B5EF4-FFF2-40B4-BE49-F238E27FC236}">
                  <a16:creationId xmlns:a16="http://schemas.microsoft.com/office/drawing/2014/main" id="{9D936431-AC71-4FEF-B3C5-0A99F339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914" y="1849943"/>
              <a:ext cx="495300" cy="508000"/>
            </a:xfrm>
            <a:custGeom>
              <a:avLst/>
              <a:gdLst>
                <a:gd name="T0" fmla="*/ 0 w 98"/>
                <a:gd name="T1" fmla="*/ 3707 h 94"/>
                <a:gd name="T2" fmla="*/ 1359 w 98"/>
                <a:gd name="T3" fmla="*/ 3673 h 94"/>
                <a:gd name="T4" fmla="*/ 1805 w 98"/>
                <a:gd name="T5" fmla="*/ 3394 h 94"/>
                <a:gd name="T6" fmla="*/ 2098 w 98"/>
                <a:gd name="T7" fmla="*/ 3152 h 94"/>
                <a:gd name="T8" fmla="*/ 2451 w 98"/>
                <a:gd name="T9" fmla="*/ 3084 h 94"/>
                <a:gd name="T10" fmla="*/ 2748 w 98"/>
                <a:gd name="T11" fmla="*/ 1740 h 94"/>
                <a:gd name="T12" fmla="*/ 3031 w 98"/>
                <a:gd name="T13" fmla="*/ 984 h 94"/>
                <a:gd name="T14" fmla="*/ 2837 w 98"/>
                <a:gd name="T15" fmla="*/ 0 h 94"/>
                <a:gd name="T16" fmla="*/ 2646 w 98"/>
                <a:gd name="T17" fmla="*/ 752 h 94"/>
                <a:gd name="T18" fmla="*/ 2553 w 98"/>
                <a:gd name="T19" fmla="*/ 1345 h 94"/>
                <a:gd name="T20" fmla="*/ 2353 w 98"/>
                <a:gd name="T21" fmla="*/ 2015 h 94"/>
                <a:gd name="T22" fmla="*/ 2292 w 98"/>
                <a:gd name="T23" fmla="*/ 2723 h 94"/>
                <a:gd name="T24" fmla="*/ 1681 w 98"/>
                <a:gd name="T25" fmla="*/ 3037 h 94"/>
                <a:gd name="T26" fmla="*/ 1286 w 98"/>
                <a:gd name="T27" fmla="*/ 3510 h 94"/>
                <a:gd name="T28" fmla="*/ 840 w 98"/>
                <a:gd name="T29" fmla="*/ 3476 h 94"/>
                <a:gd name="T30" fmla="*/ 455 w 98"/>
                <a:gd name="T31" fmla="*/ 3591 h 9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8" h="94">
                  <a:moveTo>
                    <a:pt x="0" y="94"/>
                  </a:moveTo>
                  <a:cubicBezTo>
                    <a:pt x="13" y="91"/>
                    <a:pt x="29" y="93"/>
                    <a:pt x="42" y="93"/>
                  </a:cubicBezTo>
                  <a:cubicBezTo>
                    <a:pt x="49" y="93"/>
                    <a:pt x="50" y="90"/>
                    <a:pt x="56" y="86"/>
                  </a:cubicBezTo>
                  <a:cubicBezTo>
                    <a:pt x="59" y="85"/>
                    <a:pt x="62" y="82"/>
                    <a:pt x="65" y="80"/>
                  </a:cubicBezTo>
                  <a:cubicBezTo>
                    <a:pt x="69" y="79"/>
                    <a:pt x="73" y="79"/>
                    <a:pt x="76" y="78"/>
                  </a:cubicBezTo>
                  <a:cubicBezTo>
                    <a:pt x="90" y="71"/>
                    <a:pt x="86" y="57"/>
                    <a:pt x="85" y="44"/>
                  </a:cubicBezTo>
                  <a:cubicBezTo>
                    <a:pt x="85" y="34"/>
                    <a:pt x="91" y="34"/>
                    <a:pt x="94" y="25"/>
                  </a:cubicBezTo>
                  <a:cubicBezTo>
                    <a:pt x="98" y="16"/>
                    <a:pt x="96" y="6"/>
                    <a:pt x="88" y="0"/>
                  </a:cubicBezTo>
                  <a:cubicBezTo>
                    <a:pt x="93" y="8"/>
                    <a:pt x="88" y="14"/>
                    <a:pt x="82" y="19"/>
                  </a:cubicBezTo>
                  <a:cubicBezTo>
                    <a:pt x="74" y="25"/>
                    <a:pt x="78" y="26"/>
                    <a:pt x="79" y="34"/>
                  </a:cubicBezTo>
                  <a:cubicBezTo>
                    <a:pt x="79" y="42"/>
                    <a:pt x="73" y="44"/>
                    <a:pt x="73" y="51"/>
                  </a:cubicBezTo>
                  <a:cubicBezTo>
                    <a:pt x="73" y="59"/>
                    <a:pt x="78" y="62"/>
                    <a:pt x="71" y="69"/>
                  </a:cubicBezTo>
                  <a:cubicBezTo>
                    <a:pt x="66" y="75"/>
                    <a:pt x="59" y="74"/>
                    <a:pt x="52" y="77"/>
                  </a:cubicBezTo>
                  <a:cubicBezTo>
                    <a:pt x="47" y="80"/>
                    <a:pt x="45" y="87"/>
                    <a:pt x="40" y="89"/>
                  </a:cubicBezTo>
                  <a:cubicBezTo>
                    <a:pt x="36" y="91"/>
                    <a:pt x="31" y="88"/>
                    <a:pt x="26" y="88"/>
                  </a:cubicBezTo>
                  <a:cubicBezTo>
                    <a:pt x="22" y="88"/>
                    <a:pt x="19" y="92"/>
                    <a:pt x="14" y="91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46">
              <a:extLst>
                <a:ext uri="{FF2B5EF4-FFF2-40B4-BE49-F238E27FC236}">
                  <a16:creationId xmlns:a16="http://schemas.microsoft.com/office/drawing/2014/main" id="{F8666F58-7799-4C27-A77E-F783810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889" y="2110293"/>
              <a:ext cx="263525" cy="242888"/>
            </a:xfrm>
            <a:custGeom>
              <a:avLst/>
              <a:gdLst>
                <a:gd name="T0" fmla="*/ 0 w 52"/>
                <a:gd name="T1" fmla="*/ 1686 h 45"/>
                <a:gd name="T2" fmla="*/ 520 w 52"/>
                <a:gd name="T3" fmla="*/ 1608 h 45"/>
                <a:gd name="T4" fmla="*/ 1204 w 52"/>
                <a:gd name="T5" fmla="*/ 1180 h 45"/>
                <a:gd name="T6" fmla="*/ 1590 w 52"/>
                <a:gd name="T7" fmla="*/ 0 h 45"/>
                <a:gd name="T8" fmla="*/ 1558 w 52"/>
                <a:gd name="T9" fmla="*/ 670 h 45"/>
                <a:gd name="T10" fmla="*/ 1111 w 52"/>
                <a:gd name="T11" fmla="*/ 949 h 45"/>
                <a:gd name="T12" fmla="*/ 683 w 52"/>
                <a:gd name="T13" fmla="*/ 1214 h 45"/>
                <a:gd name="T14" fmla="*/ 297 w 52"/>
                <a:gd name="T15" fmla="*/ 1734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45">
                  <a:moveTo>
                    <a:pt x="0" y="43"/>
                  </a:moveTo>
                  <a:cubicBezTo>
                    <a:pt x="5" y="44"/>
                    <a:pt x="10" y="45"/>
                    <a:pt x="16" y="41"/>
                  </a:cubicBezTo>
                  <a:cubicBezTo>
                    <a:pt x="22" y="37"/>
                    <a:pt x="30" y="33"/>
                    <a:pt x="37" y="30"/>
                  </a:cubicBezTo>
                  <a:cubicBezTo>
                    <a:pt x="51" y="25"/>
                    <a:pt x="50" y="13"/>
                    <a:pt x="49" y="0"/>
                  </a:cubicBezTo>
                  <a:cubicBezTo>
                    <a:pt x="50" y="6"/>
                    <a:pt x="52" y="12"/>
                    <a:pt x="48" y="17"/>
                  </a:cubicBezTo>
                  <a:cubicBezTo>
                    <a:pt x="45" y="20"/>
                    <a:pt x="38" y="22"/>
                    <a:pt x="34" y="24"/>
                  </a:cubicBezTo>
                  <a:cubicBezTo>
                    <a:pt x="30" y="27"/>
                    <a:pt x="25" y="28"/>
                    <a:pt x="21" y="31"/>
                  </a:cubicBezTo>
                  <a:cubicBezTo>
                    <a:pt x="16" y="35"/>
                    <a:pt x="14" y="41"/>
                    <a:pt x="9" y="44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47">
              <a:extLst>
                <a:ext uri="{FF2B5EF4-FFF2-40B4-BE49-F238E27FC236}">
                  <a16:creationId xmlns:a16="http://schemas.microsoft.com/office/drawing/2014/main" id="{8B45164F-1F6D-4865-AF31-69950A60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48">
              <a:extLst>
                <a:ext uri="{FF2B5EF4-FFF2-40B4-BE49-F238E27FC236}">
                  <a16:creationId xmlns:a16="http://schemas.microsoft.com/office/drawing/2014/main" id="{3E7810B3-3A88-472C-8995-BDF272A5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49">
              <a:extLst>
                <a:ext uri="{FF2B5EF4-FFF2-40B4-BE49-F238E27FC236}">
                  <a16:creationId xmlns:a16="http://schemas.microsoft.com/office/drawing/2014/main" id="{4F7C652B-EDEB-47BA-BAB6-E553E554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40418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62 w 11"/>
                <a:gd name="T3" fmla="*/ 0 h 11"/>
                <a:gd name="T4" fmla="*/ 325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0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50">
              <a:extLst>
                <a:ext uri="{FF2B5EF4-FFF2-40B4-BE49-F238E27FC236}">
                  <a16:creationId xmlns:a16="http://schemas.microsoft.com/office/drawing/2014/main" id="{EF1B650B-B83D-4B6C-9DEF-34D6478E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602" y="1813431"/>
              <a:ext cx="34925" cy="36513"/>
            </a:xfrm>
            <a:custGeom>
              <a:avLst/>
              <a:gdLst>
                <a:gd name="T0" fmla="*/ 0 w 7"/>
                <a:gd name="T1" fmla="*/ 108 h 7"/>
                <a:gd name="T2" fmla="*/ 129 w 7"/>
                <a:gd name="T3" fmla="*/ 0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0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51">
              <a:extLst>
                <a:ext uri="{FF2B5EF4-FFF2-40B4-BE49-F238E27FC236}">
                  <a16:creationId xmlns:a16="http://schemas.microsoft.com/office/drawing/2014/main" id="{17B87FB6-A524-4433-A91A-71507E71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514" y="1903918"/>
              <a:ext cx="30163" cy="26988"/>
            </a:xfrm>
            <a:custGeom>
              <a:avLst/>
              <a:gdLst>
                <a:gd name="T0" fmla="*/ 0 w 6"/>
                <a:gd name="T1" fmla="*/ 82 h 5"/>
                <a:gd name="T2" fmla="*/ 101 w 6"/>
                <a:gd name="T3" fmla="*/ 0 h 5"/>
                <a:gd name="T4" fmla="*/ 162 w 6"/>
                <a:gd name="T5" fmla="*/ 116 h 5"/>
                <a:gd name="T6" fmla="*/ 101 w 6"/>
                <a:gd name="T7" fmla="*/ 197 h 5"/>
                <a:gd name="T8" fmla="*/ 0 w 6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52">
              <a:extLst>
                <a:ext uri="{FF2B5EF4-FFF2-40B4-BE49-F238E27FC236}">
                  <a16:creationId xmlns:a16="http://schemas.microsoft.com/office/drawing/2014/main" id="{09651077-FA39-4ED2-8CA7-D294746DD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53">
              <a:extLst>
                <a:ext uri="{FF2B5EF4-FFF2-40B4-BE49-F238E27FC236}">
                  <a16:creationId xmlns:a16="http://schemas.microsoft.com/office/drawing/2014/main" id="{C79C55C3-AEFC-4C8B-BDD7-6CCE94610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903918"/>
              <a:ext cx="393700" cy="431800"/>
            </a:xfrm>
            <a:custGeom>
              <a:avLst/>
              <a:gdLst>
                <a:gd name="T0" fmla="*/ 2509 w 78"/>
                <a:gd name="T1" fmla="*/ 1411 h 80"/>
                <a:gd name="T2" fmla="*/ 2286 w 78"/>
                <a:gd name="T3" fmla="*/ 785 h 80"/>
                <a:gd name="T4" fmla="*/ 1609 w 78"/>
                <a:gd name="T5" fmla="*/ 34 h 80"/>
                <a:gd name="T6" fmla="*/ 1002 w 78"/>
                <a:gd name="T7" fmla="*/ 394 h 80"/>
                <a:gd name="T8" fmla="*/ 385 w 78"/>
                <a:gd name="T9" fmla="*/ 670 h 80"/>
                <a:gd name="T10" fmla="*/ 60 w 78"/>
                <a:gd name="T11" fmla="*/ 1537 h 80"/>
                <a:gd name="T12" fmla="*/ 455 w 78"/>
                <a:gd name="T13" fmla="*/ 2438 h 80"/>
                <a:gd name="T14" fmla="*/ 1285 w 78"/>
                <a:gd name="T15" fmla="*/ 2982 h 80"/>
                <a:gd name="T16" fmla="*/ 2124 w 78"/>
                <a:gd name="T17" fmla="*/ 2914 h 80"/>
                <a:gd name="T18" fmla="*/ 2346 w 78"/>
                <a:gd name="T19" fmla="*/ 2162 h 80"/>
                <a:gd name="T20" fmla="*/ 2509 w 78"/>
                <a:gd name="T21" fmla="*/ 1411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80">
                  <a:moveTo>
                    <a:pt x="78" y="36"/>
                  </a:moveTo>
                  <a:cubicBezTo>
                    <a:pt x="78" y="29"/>
                    <a:pt x="73" y="24"/>
                    <a:pt x="71" y="20"/>
                  </a:cubicBezTo>
                  <a:cubicBezTo>
                    <a:pt x="67" y="13"/>
                    <a:pt x="61" y="1"/>
                    <a:pt x="50" y="1"/>
                  </a:cubicBezTo>
                  <a:cubicBezTo>
                    <a:pt x="41" y="0"/>
                    <a:pt x="37" y="8"/>
                    <a:pt x="31" y="10"/>
                  </a:cubicBezTo>
                  <a:cubicBezTo>
                    <a:pt x="24" y="14"/>
                    <a:pt x="15" y="12"/>
                    <a:pt x="12" y="17"/>
                  </a:cubicBezTo>
                  <a:cubicBezTo>
                    <a:pt x="9" y="21"/>
                    <a:pt x="4" y="24"/>
                    <a:pt x="2" y="39"/>
                  </a:cubicBezTo>
                  <a:cubicBezTo>
                    <a:pt x="0" y="54"/>
                    <a:pt x="9" y="53"/>
                    <a:pt x="14" y="62"/>
                  </a:cubicBezTo>
                  <a:cubicBezTo>
                    <a:pt x="19" y="70"/>
                    <a:pt x="26" y="75"/>
                    <a:pt x="40" y="76"/>
                  </a:cubicBezTo>
                  <a:cubicBezTo>
                    <a:pt x="49" y="76"/>
                    <a:pt x="60" y="80"/>
                    <a:pt x="66" y="74"/>
                  </a:cubicBezTo>
                  <a:cubicBezTo>
                    <a:pt x="70" y="71"/>
                    <a:pt x="71" y="61"/>
                    <a:pt x="73" y="55"/>
                  </a:cubicBezTo>
                  <a:cubicBezTo>
                    <a:pt x="74" y="53"/>
                    <a:pt x="78" y="44"/>
                    <a:pt x="78" y="36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54">
              <a:extLst>
                <a:ext uri="{FF2B5EF4-FFF2-40B4-BE49-F238E27FC236}">
                  <a16:creationId xmlns:a16="http://schemas.microsoft.com/office/drawing/2014/main" id="{54C4A74B-ED92-4722-8613-3FFBBF10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55">
              <a:extLst>
                <a:ext uri="{FF2B5EF4-FFF2-40B4-BE49-F238E27FC236}">
                  <a16:creationId xmlns:a16="http://schemas.microsoft.com/office/drawing/2014/main" id="{B6F68637-7422-4431-936D-CC605C5E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064" y="1662618"/>
              <a:ext cx="688975" cy="625475"/>
            </a:xfrm>
            <a:custGeom>
              <a:avLst/>
              <a:gdLst>
                <a:gd name="T0" fmla="*/ 2148 w 136"/>
                <a:gd name="T1" fmla="*/ 34 h 116"/>
                <a:gd name="T2" fmla="*/ 1691 w 136"/>
                <a:gd name="T3" fmla="*/ 357 h 116"/>
                <a:gd name="T4" fmla="*/ 1203 w 136"/>
                <a:gd name="T5" fmla="*/ 554 h 116"/>
                <a:gd name="T6" fmla="*/ 651 w 136"/>
                <a:gd name="T7" fmla="*/ 1719 h 116"/>
                <a:gd name="T8" fmla="*/ 265 w 136"/>
                <a:gd name="T9" fmla="*/ 2191 h 116"/>
                <a:gd name="T10" fmla="*/ 32 w 136"/>
                <a:gd name="T11" fmla="*/ 3057 h 116"/>
                <a:gd name="T12" fmla="*/ 265 w 136"/>
                <a:gd name="T13" fmla="*/ 3957 h 116"/>
                <a:gd name="T14" fmla="*/ 418 w 136"/>
                <a:gd name="T15" fmla="*/ 4351 h 116"/>
                <a:gd name="T16" fmla="*/ 785 w 136"/>
                <a:gd name="T17" fmla="*/ 4545 h 116"/>
                <a:gd name="T18" fmla="*/ 326 w 136"/>
                <a:gd name="T19" fmla="*/ 3566 h 116"/>
                <a:gd name="T20" fmla="*/ 785 w 136"/>
                <a:gd name="T21" fmla="*/ 3172 h 116"/>
                <a:gd name="T22" fmla="*/ 651 w 136"/>
                <a:gd name="T23" fmla="*/ 2744 h 116"/>
                <a:gd name="T24" fmla="*/ 712 w 136"/>
                <a:gd name="T25" fmla="*/ 2191 h 116"/>
                <a:gd name="T26" fmla="*/ 1069 w 136"/>
                <a:gd name="T27" fmla="*/ 2191 h 116"/>
                <a:gd name="T28" fmla="*/ 1589 w 136"/>
                <a:gd name="T29" fmla="*/ 1522 h 116"/>
                <a:gd name="T30" fmla="*/ 2017 w 136"/>
                <a:gd name="T31" fmla="*/ 1522 h 116"/>
                <a:gd name="T32" fmla="*/ 2310 w 136"/>
                <a:gd name="T33" fmla="*/ 1016 h 116"/>
                <a:gd name="T34" fmla="*/ 2473 w 136"/>
                <a:gd name="T35" fmla="*/ 428 h 116"/>
                <a:gd name="T36" fmla="*/ 2891 w 136"/>
                <a:gd name="T37" fmla="*/ 622 h 116"/>
                <a:gd name="T38" fmla="*/ 3156 w 136"/>
                <a:gd name="T39" fmla="*/ 1016 h 116"/>
                <a:gd name="T40" fmla="*/ 3574 w 136"/>
                <a:gd name="T41" fmla="*/ 1060 h 116"/>
                <a:gd name="T42" fmla="*/ 4034 w 136"/>
                <a:gd name="T43" fmla="*/ 1488 h 116"/>
                <a:gd name="T44" fmla="*/ 4420 w 136"/>
                <a:gd name="T45" fmla="*/ 1800 h 116"/>
                <a:gd name="T46" fmla="*/ 4002 w 136"/>
                <a:gd name="T47" fmla="*/ 1141 h 116"/>
                <a:gd name="T48" fmla="*/ 3351 w 136"/>
                <a:gd name="T49" fmla="*/ 785 h 116"/>
                <a:gd name="T50" fmla="*/ 2700 w 136"/>
                <a:gd name="T51" fmla="*/ 115 h 116"/>
                <a:gd name="T52" fmla="*/ 2148 w 136"/>
                <a:gd name="T53" fmla="*/ 34 h 1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6" h="116">
                  <a:moveTo>
                    <a:pt x="66" y="1"/>
                  </a:moveTo>
                  <a:cubicBezTo>
                    <a:pt x="62" y="1"/>
                    <a:pt x="56" y="6"/>
                    <a:pt x="52" y="9"/>
                  </a:cubicBezTo>
                  <a:cubicBezTo>
                    <a:pt x="48" y="12"/>
                    <a:pt x="42" y="11"/>
                    <a:pt x="37" y="14"/>
                  </a:cubicBezTo>
                  <a:cubicBezTo>
                    <a:pt x="27" y="20"/>
                    <a:pt x="25" y="34"/>
                    <a:pt x="20" y="44"/>
                  </a:cubicBezTo>
                  <a:cubicBezTo>
                    <a:pt x="17" y="49"/>
                    <a:pt x="12" y="51"/>
                    <a:pt x="8" y="56"/>
                  </a:cubicBezTo>
                  <a:cubicBezTo>
                    <a:pt x="2" y="63"/>
                    <a:pt x="0" y="68"/>
                    <a:pt x="1" y="78"/>
                  </a:cubicBezTo>
                  <a:cubicBezTo>
                    <a:pt x="2" y="86"/>
                    <a:pt x="3" y="94"/>
                    <a:pt x="8" y="101"/>
                  </a:cubicBezTo>
                  <a:cubicBezTo>
                    <a:pt x="10" y="105"/>
                    <a:pt x="9" y="109"/>
                    <a:pt x="13" y="111"/>
                  </a:cubicBezTo>
                  <a:cubicBezTo>
                    <a:pt x="16" y="113"/>
                    <a:pt x="21" y="116"/>
                    <a:pt x="24" y="116"/>
                  </a:cubicBezTo>
                  <a:cubicBezTo>
                    <a:pt x="17" y="115"/>
                    <a:pt x="5" y="98"/>
                    <a:pt x="10" y="91"/>
                  </a:cubicBezTo>
                  <a:cubicBezTo>
                    <a:pt x="13" y="87"/>
                    <a:pt x="22" y="87"/>
                    <a:pt x="24" y="81"/>
                  </a:cubicBezTo>
                  <a:cubicBezTo>
                    <a:pt x="25" y="78"/>
                    <a:pt x="21" y="74"/>
                    <a:pt x="20" y="70"/>
                  </a:cubicBezTo>
                  <a:cubicBezTo>
                    <a:pt x="20" y="67"/>
                    <a:pt x="20" y="59"/>
                    <a:pt x="22" y="56"/>
                  </a:cubicBezTo>
                  <a:cubicBezTo>
                    <a:pt x="26" y="53"/>
                    <a:pt x="29" y="56"/>
                    <a:pt x="33" y="56"/>
                  </a:cubicBezTo>
                  <a:cubicBezTo>
                    <a:pt x="46" y="56"/>
                    <a:pt x="40" y="44"/>
                    <a:pt x="49" y="39"/>
                  </a:cubicBezTo>
                  <a:cubicBezTo>
                    <a:pt x="53" y="36"/>
                    <a:pt x="57" y="39"/>
                    <a:pt x="62" y="39"/>
                  </a:cubicBezTo>
                  <a:cubicBezTo>
                    <a:pt x="70" y="38"/>
                    <a:pt x="71" y="33"/>
                    <a:pt x="71" y="26"/>
                  </a:cubicBezTo>
                  <a:cubicBezTo>
                    <a:pt x="71" y="21"/>
                    <a:pt x="70" y="14"/>
                    <a:pt x="76" y="11"/>
                  </a:cubicBezTo>
                  <a:cubicBezTo>
                    <a:pt x="81" y="9"/>
                    <a:pt x="86" y="12"/>
                    <a:pt x="89" y="16"/>
                  </a:cubicBezTo>
                  <a:cubicBezTo>
                    <a:pt x="92" y="19"/>
                    <a:pt x="92" y="24"/>
                    <a:pt x="97" y="26"/>
                  </a:cubicBezTo>
                  <a:cubicBezTo>
                    <a:pt x="102" y="27"/>
                    <a:pt x="104" y="24"/>
                    <a:pt x="110" y="27"/>
                  </a:cubicBezTo>
                  <a:cubicBezTo>
                    <a:pt x="115" y="31"/>
                    <a:pt x="117" y="36"/>
                    <a:pt x="124" y="38"/>
                  </a:cubicBezTo>
                  <a:cubicBezTo>
                    <a:pt x="129" y="40"/>
                    <a:pt x="134" y="40"/>
                    <a:pt x="136" y="46"/>
                  </a:cubicBezTo>
                  <a:cubicBezTo>
                    <a:pt x="135" y="38"/>
                    <a:pt x="130" y="33"/>
                    <a:pt x="123" y="29"/>
                  </a:cubicBezTo>
                  <a:cubicBezTo>
                    <a:pt x="116" y="26"/>
                    <a:pt x="110" y="24"/>
                    <a:pt x="103" y="20"/>
                  </a:cubicBezTo>
                  <a:cubicBezTo>
                    <a:pt x="95" y="16"/>
                    <a:pt x="91" y="7"/>
                    <a:pt x="83" y="3"/>
                  </a:cubicBezTo>
                  <a:cubicBezTo>
                    <a:pt x="78" y="1"/>
                    <a:pt x="72" y="0"/>
                    <a:pt x="66" y="1"/>
                  </a:cubicBezTo>
                  <a:close/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56">
              <a:extLst>
                <a:ext uri="{FF2B5EF4-FFF2-40B4-BE49-F238E27FC236}">
                  <a16:creationId xmlns:a16="http://schemas.microsoft.com/office/drawing/2014/main" id="{0D966BC0-9FC1-46FC-AF39-B67271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02" y="1667381"/>
              <a:ext cx="334963" cy="490538"/>
            </a:xfrm>
            <a:custGeom>
              <a:avLst/>
              <a:gdLst>
                <a:gd name="T0" fmla="*/ 134 w 66"/>
                <a:gd name="T1" fmla="*/ 3402 h 91"/>
                <a:gd name="T2" fmla="*/ 32 w 66"/>
                <a:gd name="T3" fmla="*/ 2662 h 91"/>
                <a:gd name="T4" fmla="*/ 326 w 66"/>
                <a:gd name="T5" fmla="*/ 2156 h 91"/>
                <a:gd name="T6" fmla="*/ 655 w 66"/>
                <a:gd name="T7" fmla="*/ 1766 h 91"/>
                <a:gd name="T8" fmla="*/ 847 w 66"/>
                <a:gd name="T9" fmla="*/ 1212 h 91"/>
                <a:gd name="T10" fmla="*/ 1042 w 66"/>
                <a:gd name="T11" fmla="*/ 750 h 91"/>
                <a:gd name="T12" fmla="*/ 1368 w 66"/>
                <a:gd name="T13" fmla="*/ 472 h 91"/>
                <a:gd name="T14" fmla="*/ 1698 w 66"/>
                <a:gd name="T15" fmla="*/ 312 h 91"/>
                <a:gd name="T16" fmla="*/ 2158 w 66"/>
                <a:gd name="T17" fmla="*/ 0 h 91"/>
                <a:gd name="T18" fmla="*/ 1768 w 66"/>
                <a:gd name="T19" fmla="*/ 428 h 91"/>
                <a:gd name="T20" fmla="*/ 1535 w 66"/>
                <a:gd name="T21" fmla="*/ 621 h 91"/>
                <a:gd name="T22" fmla="*/ 1205 w 66"/>
                <a:gd name="T23" fmla="*/ 818 h 91"/>
                <a:gd name="T24" fmla="*/ 1145 w 66"/>
                <a:gd name="T25" fmla="*/ 1406 h 91"/>
                <a:gd name="T26" fmla="*/ 758 w 66"/>
                <a:gd name="T27" fmla="*/ 1800 h 91"/>
                <a:gd name="T28" fmla="*/ 460 w 66"/>
                <a:gd name="T29" fmla="*/ 2306 h 91"/>
                <a:gd name="T30" fmla="*/ 195 w 66"/>
                <a:gd name="T31" fmla="*/ 2584 h 91"/>
                <a:gd name="T32" fmla="*/ 134 w 66"/>
                <a:gd name="T33" fmla="*/ 3171 h 91"/>
                <a:gd name="T34" fmla="*/ 134 w 66"/>
                <a:gd name="T35" fmla="*/ 3368 h 91"/>
                <a:gd name="T36" fmla="*/ 134 w 66"/>
                <a:gd name="T37" fmla="*/ 356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1">
                  <a:moveTo>
                    <a:pt x="4" y="87"/>
                  </a:moveTo>
                  <a:cubicBezTo>
                    <a:pt x="2" y="82"/>
                    <a:pt x="0" y="74"/>
                    <a:pt x="1" y="68"/>
                  </a:cubicBezTo>
                  <a:cubicBezTo>
                    <a:pt x="2" y="63"/>
                    <a:pt x="6" y="59"/>
                    <a:pt x="10" y="55"/>
                  </a:cubicBezTo>
                  <a:cubicBezTo>
                    <a:pt x="13" y="51"/>
                    <a:pt x="17" y="48"/>
                    <a:pt x="20" y="45"/>
                  </a:cubicBezTo>
                  <a:cubicBezTo>
                    <a:pt x="23" y="41"/>
                    <a:pt x="24" y="35"/>
                    <a:pt x="26" y="31"/>
                  </a:cubicBezTo>
                  <a:cubicBezTo>
                    <a:pt x="28" y="28"/>
                    <a:pt x="29" y="23"/>
                    <a:pt x="32" y="19"/>
                  </a:cubicBezTo>
                  <a:cubicBezTo>
                    <a:pt x="34" y="16"/>
                    <a:pt x="38" y="14"/>
                    <a:pt x="42" y="12"/>
                  </a:cubicBezTo>
                  <a:cubicBezTo>
                    <a:pt x="46" y="10"/>
                    <a:pt x="48" y="10"/>
                    <a:pt x="52" y="8"/>
                  </a:cubicBezTo>
                  <a:cubicBezTo>
                    <a:pt x="57" y="6"/>
                    <a:pt x="61" y="1"/>
                    <a:pt x="66" y="0"/>
                  </a:cubicBezTo>
                  <a:cubicBezTo>
                    <a:pt x="60" y="2"/>
                    <a:pt x="58" y="7"/>
                    <a:pt x="54" y="11"/>
                  </a:cubicBezTo>
                  <a:cubicBezTo>
                    <a:pt x="52" y="13"/>
                    <a:pt x="50" y="15"/>
                    <a:pt x="47" y="16"/>
                  </a:cubicBezTo>
                  <a:cubicBezTo>
                    <a:pt x="43" y="17"/>
                    <a:pt x="40" y="18"/>
                    <a:pt x="37" y="21"/>
                  </a:cubicBezTo>
                  <a:cubicBezTo>
                    <a:pt x="32" y="26"/>
                    <a:pt x="36" y="30"/>
                    <a:pt x="35" y="36"/>
                  </a:cubicBezTo>
                  <a:cubicBezTo>
                    <a:pt x="33" y="40"/>
                    <a:pt x="26" y="44"/>
                    <a:pt x="23" y="46"/>
                  </a:cubicBezTo>
                  <a:cubicBezTo>
                    <a:pt x="20" y="49"/>
                    <a:pt x="18" y="56"/>
                    <a:pt x="14" y="59"/>
                  </a:cubicBezTo>
                  <a:cubicBezTo>
                    <a:pt x="11" y="62"/>
                    <a:pt x="7" y="62"/>
                    <a:pt x="6" y="66"/>
                  </a:cubicBezTo>
                  <a:cubicBezTo>
                    <a:pt x="4" y="70"/>
                    <a:pt x="3" y="76"/>
                    <a:pt x="4" y="81"/>
                  </a:cubicBezTo>
                  <a:cubicBezTo>
                    <a:pt x="5" y="82"/>
                    <a:pt x="5" y="84"/>
                    <a:pt x="4" y="86"/>
                  </a:cubicBezTo>
                  <a:cubicBezTo>
                    <a:pt x="4" y="88"/>
                    <a:pt x="4" y="89"/>
                    <a:pt x="4" y="91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57">
              <a:extLst>
                <a:ext uri="{FF2B5EF4-FFF2-40B4-BE49-F238E27FC236}">
                  <a16:creationId xmlns:a16="http://schemas.microsoft.com/office/drawing/2014/main" id="{346E9F8B-0EF8-47E4-A968-6908D5194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1894393"/>
              <a:ext cx="333375" cy="355600"/>
            </a:xfrm>
            <a:custGeom>
              <a:avLst/>
              <a:gdLst>
                <a:gd name="T0" fmla="*/ 1578 w 66"/>
                <a:gd name="T1" fmla="*/ 0 h 66"/>
                <a:gd name="T2" fmla="*/ 1165 w 66"/>
                <a:gd name="T3" fmla="*/ 163 h 66"/>
                <a:gd name="T4" fmla="*/ 738 w 66"/>
                <a:gd name="T5" fmla="*/ 390 h 66"/>
                <a:gd name="T6" fmla="*/ 223 w 66"/>
                <a:gd name="T7" fmla="*/ 933 h 66"/>
                <a:gd name="T8" fmla="*/ 162 w 66"/>
                <a:gd name="T9" fmla="*/ 1761 h 66"/>
                <a:gd name="T10" fmla="*/ 515 w 66"/>
                <a:gd name="T11" fmla="*/ 2189 h 66"/>
                <a:gd name="T12" fmla="*/ 608 w 66"/>
                <a:gd name="T13" fmla="*/ 2386 h 66"/>
                <a:gd name="T14" fmla="*/ 872 w 66"/>
                <a:gd name="T15" fmla="*/ 2579 h 66"/>
                <a:gd name="T16" fmla="*/ 576 w 66"/>
                <a:gd name="T17" fmla="*/ 2026 h 66"/>
                <a:gd name="T18" fmla="*/ 455 w 66"/>
                <a:gd name="T19" fmla="*/ 1371 h 66"/>
                <a:gd name="T20" fmla="*/ 710 w 66"/>
                <a:gd name="T21" fmla="*/ 1371 h 66"/>
                <a:gd name="T22" fmla="*/ 840 w 66"/>
                <a:gd name="T23" fmla="*/ 1130 h 66"/>
                <a:gd name="T24" fmla="*/ 840 w 66"/>
                <a:gd name="T25" fmla="*/ 865 h 66"/>
                <a:gd name="T26" fmla="*/ 1002 w 66"/>
                <a:gd name="T27" fmla="*/ 784 h 66"/>
                <a:gd name="T28" fmla="*/ 1355 w 66"/>
                <a:gd name="T29" fmla="*/ 1093 h 66"/>
                <a:gd name="T30" fmla="*/ 1448 w 66"/>
                <a:gd name="T31" fmla="*/ 865 h 66"/>
                <a:gd name="T32" fmla="*/ 1610 w 66"/>
                <a:gd name="T33" fmla="*/ 621 h 66"/>
                <a:gd name="T34" fmla="*/ 1740 w 66"/>
                <a:gd name="T35" fmla="*/ 275 h 66"/>
                <a:gd name="T36" fmla="*/ 2125 w 66"/>
                <a:gd name="T37" fmla="*/ 621 h 66"/>
                <a:gd name="T38" fmla="*/ 1874 w 66"/>
                <a:gd name="T39" fmla="*/ 163 h 66"/>
                <a:gd name="T40" fmla="*/ 1610 w 66"/>
                <a:gd name="T41" fmla="*/ 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66">
                  <a:moveTo>
                    <a:pt x="49" y="0"/>
                  </a:moveTo>
                  <a:cubicBezTo>
                    <a:pt x="43" y="0"/>
                    <a:pt x="41" y="1"/>
                    <a:pt x="36" y="4"/>
                  </a:cubicBezTo>
                  <a:cubicBezTo>
                    <a:pt x="32" y="8"/>
                    <a:pt x="28" y="9"/>
                    <a:pt x="23" y="10"/>
                  </a:cubicBezTo>
                  <a:cubicBezTo>
                    <a:pt x="14" y="13"/>
                    <a:pt x="10" y="15"/>
                    <a:pt x="7" y="24"/>
                  </a:cubicBezTo>
                  <a:cubicBezTo>
                    <a:pt x="4" y="31"/>
                    <a:pt x="0" y="38"/>
                    <a:pt x="5" y="45"/>
                  </a:cubicBezTo>
                  <a:cubicBezTo>
                    <a:pt x="8" y="49"/>
                    <a:pt x="13" y="52"/>
                    <a:pt x="16" y="56"/>
                  </a:cubicBezTo>
                  <a:cubicBezTo>
                    <a:pt x="17" y="58"/>
                    <a:pt x="17" y="60"/>
                    <a:pt x="19" y="61"/>
                  </a:cubicBezTo>
                  <a:cubicBezTo>
                    <a:pt x="21" y="64"/>
                    <a:pt x="25" y="64"/>
                    <a:pt x="27" y="66"/>
                  </a:cubicBezTo>
                  <a:cubicBezTo>
                    <a:pt x="23" y="62"/>
                    <a:pt x="21" y="57"/>
                    <a:pt x="18" y="52"/>
                  </a:cubicBezTo>
                  <a:cubicBezTo>
                    <a:pt x="17" y="48"/>
                    <a:pt x="8" y="39"/>
                    <a:pt x="14" y="35"/>
                  </a:cubicBezTo>
                  <a:cubicBezTo>
                    <a:pt x="16" y="33"/>
                    <a:pt x="19" y="36"/>
                    <a:pt x="22" y="35"/>
                  </a:cubicBezTo>
                  <a:cubicBezTo>
                    <a:pt x="25" y="34"/>
                    <a:pt x="26" y="32"/>
                    <a:pt x="26" y="29"/>
                  </a:cubicBezTo>
                  <a:cubicBezTo>
                    <a:pt x="26" y="26"/>
                    <a:pt x="23" y="25"/>
                    <a:pt x="26" y="22"/>
                  </a:cubicBezTo>
                  <a:cubicBezTo>
                    <a:pt x="27" y="20"/>
                    <a:pt x="29" y="19"/>
                    <a:pt x="31" y="20"/>
                  </a:cubicBezTo>
                  <a:cubicBezTo>
                    <a:pt x="36" y="21"/>
                    <a:pt x="35" y="33"/>
                    <a:pt x="42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7" y="19"/>
                    <a:pt x="49" y="19"/>
                    <a:pt x="50" y="16"/>
                  </a:cubicBezTo>
                  <a:cubicBezTo>
                    <a:pt x="51" y="13"/>
                    <a:pt x="49" y="7"/>
                    <a:pt x="54" y="7"/>
                  </a:cubicBezTo>
                  <a:cubicBezTo>
                    <a:pt x="58" y="7"/>
                    <a:pt x="64" y="13"/>
                    <a:pt x="66" y="16"/>
                  </a:cubicBezTo>
                  <a:cubicBezTo>
                    <a:pt x="64" y="12"/>
                    <a:pt x="61" y="7"/>
                    <a:pt x="58" y="4"/>
                  </a:cubicBezTo>
                  <a:cubicBezTo>
                    <a:pt x="56" y="2"/>
                    <a:pt x="52" y="1"/>
                    <a:pt x="50" y="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58">
              <a:extLst>
                <a:ext uri="{FF2B5EF4-FFF2-40B4-BE49-F238E27FC236}">
                  <a16:creationId xmlns:a16="http://schemas.microsoft.com/office/drawing/2014/main" id="{591D1509-B70A-48BF-BA64-B16872E1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714" y="2018218"/>
              <a:ext cx="228600" cy="247650"/>
            </a:xfrm>
            <a:custGeom>
              <a:avLst/>
              <a:gdLst>
                <a:gd name="T0" fmla="*/ 0 w 45"/>
                <a:gd name="T1" fmla="*/ 1713 h 46"/>
                <a:gd name="T2" fmla="*/ 656 w 45"/>
                <a:gd name="T3" fmla="*/ 1713 h 46"/>
                <a:gd name="T4" fmla="*/ 1014 w 45"/>
                <a:gd name="T5" fmla="*/ 1438 h 46"/>
                <a:gd name="T6" fmla="*/ 1146 w 45"/>
                <a:gd name="T7" fmla="*/ 0 h 46"/>
                <a:gd name="T8" fmla="*/ 1178 w 45"/>
                <a:gd name="T9" fmla="*/ 390 h 46"/>
                <a:gd name="T10" fmla="*/ 922 w 45"/>
                <a:gd name="T11" fmla="*/ 621 h 46"/>
                <a:gd name="T12" fmla="*/ 758 w 45"/>
                <a:gd name="T13" fmla="*/ 1255 h 46"/>
                <a:gd name="T14" fmla="*/ 326 w 45"/>
                <a:gd name="T15" fmla="*/ 1482 h 46"/>
                <a:gd name="T16" fmla="*/ 224 w 45"/>
                <a:gd name="T17" fmla="*/ 1597 h 46"/>
                <a:gd name="T18" fmla="*/ 0 w 45"/>
                <a:gd name="T19" fmla="*/ 176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0" y="44"/>
                  </a:moveTo>
                  <a:cubicBezTo>
                    <a:pt x="7" y="45"/>
                    <a:pt x="13" y="43"/>
                    <a:pt x="20" y="44"/>
                  </a:cubicBezTo>
                  <a:cubicBezTo>
                    <a:pt x="27" y="46"/>
                    <a:pt x="30" y="44"/>
                    <a:pt x="31" y="37"/>
                  </a:cubicBezTo>
                  <a:cubicBezTo>
                    <a:pt x="35" y="26"/>
                    <a:pt x="45" y="11"/>
                    <a:pt x="35" y="0"/>
                  </a:cubicBezTo>
                  <a:cubicBezTo>
                    <a:pt x="36" y="3"/>
                    <a:pt x="37" y="7"/>
                    <a:pt x="36" y="10"/>
                  </a:cubicBezTo>
                  <a:cubicBezTo>
                    <a:pt x="35" y="15"/>
                    <a:pt x="32" y="14"/>
                    <a:pt x="28" y="16"/>
                  </a:cubicBezTo>
                  <a:cubicBezTo>
                    <a:pt x="21" y="20"/>
                    <a:pt x="27" y="27"/>
                    <a:pt x="23" y="32"/>
                  </a:cubicBezTo>
                  <a:cubicBezTo>
                    <a:pt x="20" y="36"/>
                    <a:pt x="13" y="34"/>
                    <a:pt x="10" y="38"/>
                  </a:cubicBezTo>
                  <a:cubicBezTo>
                    <a:pt x="9" y="38"/>
                    <a:pt x="8" y="40"/>
                    <a:pt x="7" y="41"/>
                  </a:cubicBezTo>
                  <a:cubicBezTo>
                    <a:pt x="5" y="43"/>
                    <a:pt x="2" y="44"/>
                    <a:pt x="0" y="45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59">
              <a:extLst>
                <a:ext uri="{FF2B5EF4-FFF2-40B4-BE49-F238E27FC236}">
                  <a16:creationId xmlns:a16="http://schemas.microsoft.com/office/drawing/2014/main" id="{571B78A1-A451-4CCD-88E4-2639F480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899156"/>
              <a:ext cx="206375" cy="193675"/>
            </a:xfrm>
            <a:custGeom>
              <a:avLst/>
              <a:gdLst>
                <a:gd name="T0" fmla="*/ 0 w 41"/>
                <a:gd name="T1" fmla="*/ 1400 h 36"/>
                <a:gd name="T2" fmla="*/ 162 w 41"/>
                <a:gd name="T3" fmla="*/ 702 h 36"/>
                <a:gd name="T4" fmla="*/ 542 w 41"/>
                <a:gd name="T5" fmla="*/ 390 h 36"/>
                <a:gd name="T6" fmla="*/ 926 w 41"/>
                <a:gd name="T7" fmla="*/ 230 h 36"/>
                <a:gd name="T8" fmla="*/ 1306 w 41"/>
                <a:gd name="T9" fmla="*/ 0 h 36"/>
                <a:gd name="T10" fmla="*/ 926 w 41"/>
                <a:gd name="T11" fmla="*/ 424 h 36"/>
                <a:gd name="T12" fmla="*/ 602 w 41"/>
                <a:gd name="T13" fmla="*/ 505 h 36"/>
                <a:gd name="T14" fmla="*/ 482 w 41"/>
                <a:gd name="T15" fmla="*/ 779 h 36"/>
                <a:gd name="T16" fmla="*/ 162 w 41"/>
                <a:gd name="T17" fmla="*/ 1010 h 36"/>
                <a:gd name="T18" fmla="*/ 32 w 41"/>
                <a:gd name="T19" fmla="*/ 136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36">
                  <a:moveTo>
                    <a:pt x="0" y="36"/>
                  </a:moveTo>
                  <a:cubicBezTo>
                    <a:pt x="2" y="31"/>
                    <a:pt x="1" y="23"/>
                    <a:pt x="5" y="18"/>
                  </a:cubicBezTo>
                  <a:cubicBezTo>
                    <a:pt x="8" y="14"/>
                    <a:pt x="13" y="12"/>
                    <a:pt x="17" y="10"/>
                  </a:cubicBezTo>
                  <a:cubicBezTo>
                    <a:pt x="21" y="9"/>
                    <a:pt x="25" y="8"/>
                    <a:pt x="29" y="6"/>
                  </a:cubicBezTo>
                  <a:cubicBezTo>
                    <a:pt x="33" y="3"/>
                    <a:pt x="36" y="1"/>
                    <a:pt x="41" y="0"/>
                  </a:cubicBezTo>
                  <a:cubicBezTo>
                    <a:pt x="34" y="1"/>
                    <a:pt x="34" y="9"/>
                    <a:pt x="29" y="11"/>
                  </a:cubicBezTo>
                  <a:cubicBezTo>
                    <a:pt x="26" y="13"/>
                    <a:pt x="23" y="11"/>
                    <a:pt x="19" y="13"/>
                  </a:cubicBezTo>
                  <a:cubicBezTo>
                    <a:pt x="16" y="15"/>
                    <a:pt x="17" y="17"/>
                    <a:pt x="15" y="20"/>
                  </a:cubicBezTo>
                  <a:cubicBezTo>
                    <a:pt x="13" y="25"/>
                    <a:pt x="8" y="22"/>
                    <a:pt x="5" y="26"/>
                  </a:cubicBezTo>
                  <a:cubicBezTo>
                    <a:pt x="4" y="28"/>
                    <a:pt x="1" y="33"/>
                    <a:pt x="1" y="3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60">
              <a:extLst>
                <a:ext uri="{FF2B5EF4-FFF2-40B4-BE49-F238E27FC236}">
                  <a16:creationId xmlns:a16="http://schemas.microsoft.com/office/drawing/2014/main" id="{7787FF47-8B33-413B-B031-C22D821C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864" y="1942018"/>
              <a:ext cx="495300" cy="485775"/>
            </a:xfrm>
            <a:custGeom>
              <a:avLst/>
              <a:gdLst>
                <a:gd name="T0" fmla="*/ 0 w 98"/>
                <a:gd name="T1" fmla="*/ 2751 h 90"/>
                <a:gd name="T2" fmla="*/ 901 w 98"/>
                <a:gd name="T3" fmla="*/ 3458 h 90"/>
                <a:gd name="T4" fmla="*/ 1611 w 98"/>
                <a:gd name="T5" fmla="*/ 3458 h 90"/>
                <a:gd name="T6" fmla="*/ 2423 w 98"/>
                <a:gd name="T7" fmla="*/ 3376 h 90"/>
                <a:gd name="T8" fmla="*/ 3133 w 98"/>
                <a:gd name="T9" fmla="*/ 1999 h 90"/>
                <a:gd name="T10" fmla="*/ 3133 w 98"/>
                <a:gd name="T11" fmla="*/ 1214 h 90"/>
                <a:gd name="T12" fmla="*/ 3161 w 98"/>
                <a:gd name="T13" fmla="*/ 0 h 90"/>
                <a:gd name="T14" fmla="*/ 3031 w 98"/>
                <a:gd name="T15" fmla="*/ 785 h 90"/>
                <a:gd name="T16" fmla="*/ 2868 w 98"/>
                <a:gd name="T17" fmla="*/ 1493 h 90"/>
                <a:gd name="T18" fmla="*/ 2837 w 98"/>
                <a:gd name="T19" fmla="*/ 2081 h 90"/>
                <a:gd name="T20" fmla="*/ 2585 w 98"/>
                <a:gd name="T21" fmla="*/ 2322 h 90"/>
                <a:gd name="T22" fmla="*/ 2353 w 98"/>
                <a:gd name="T23" fmla="*/ 3029 h 90"/>
                <a:gd name="T24" fmla="*/ 1582 w 98"/>
                <a:gd name="T25" fmla="*/ 2914 h 90"/>
                <a:gd name="T26" fmla="*/ 1003 w 98"/>
                <a:gd name="T27" fmla="*/ 3342 h 90"/>
                <a:gd name="T28" fmla="*/ 131 w 98"/>
                <a:gd name="T29" fmla="*/ 2751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90">
                  <a:moveTo>
                    <a:pt x="0" y="70"/>
                  </a:moveTo>
                  <a:cubicBezTo>
                    <a:pt x="12" y="72"/>
                    <a:pt x="17" y="85"/>
                    <a:pt x="28" y="88"/>
                  </a:cubicBezTo>
                  <a:cubicBezTo>
                    <a:pt x="35" y="90"/>
                    <a:pt x="43" y="89"/>
                    <a:pt x="50" y="88"/>
                  </a:cubicBezTo>
                  <a:cubicBezTo>
                    <a:pt x="58" y="87"/>
                    <a:pt x="67" y="89"/>
                    <a:pt x="75" y="86"/>
                  </a:cubicBezTo>
                  <a:cubicBezTo>
                    <a:pt x="89" y="80"/>
                    <a:pt x="94" y="64"/>
                    <a:pt x="97" y="51"/>
                  </a:cubicBezTo>
                  <a:cubicBezTo>
                    <a:pt x="98" y="44"/>
                    <a:pt x="97" y="38"/>
                    <a:pt x="97" y="31"/>
                  </a:cubicBezTo>
                  <a:cubicBezTo>
                    <a:pt x="97" y="21"/>
                    <a:pt x="98" y="10"/>
                    <a:pt x="98" y="0"/>
                  </a:cubicBezTo>
                  <a:cubicBezTo>
                    <a:pt x="94" y="5"/>
                    <a:pt x="96" y="14"/>
                    <a:pt x="94" y="20"/>
                  </a:cubicBezTo>
                  <a:cubicBezTo>
                    <a:pt x="93" y="28"/>
                    <a:pt x="88" y="30"/>
                    <a:pt x="89" y="38"/>
                  </a:cubicBezTo>
                  <a:cubicBezTo>
                    <a:pt x="89" y="43"/>
                    <a:pt x="90" y="48"/>
                    <a:pt x="88" y="53"/>
                  </a:cubicBezTo>
                  <a:cubicBezTo>
                    <a:pt x="86" y="57"/>
                    <a:pt x="83" y="56"/>
                    <a:pt x="80" y="59"/>
                  </a:cubicBezTo>
                  <a:cubicBezTo>
                    <a:pt x="74" y="64"/>
                    <a:pt x="79" y="72"/>
                    <a:pt x="73" y="77"/>
                  </a:cubicBezTo>
                  <a:cubicBezTo>
                    <a:pt x="63" y="85"/>
                    <a:pt x="58" y="72"/>
                    <a:pt x="49" y="74"/>
                  </a:cubicBezTo>
                  <a:cubicBezTo>
                    <a:pt x="40" y="75"/>
                    <a:pt x="40" y="85"/>
                    <a:pt x="31" y="85"/>
                  </a:cubicBezTo>
                  <a:cubicBezTo>
                    <a:pt x="21" y="84"/>
                    <a:pt x="16" y="69"/>
                    <a:pt x="4" y="7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61">
              <a:extLst>
                <a:ext uri="{FF2B5EF4-FFF2-40B4-BE49-F238E27FC236}">
                  <a16:creationId xmlns:a16="http://schemas.microsoft.com/office/drawing/2014/main" id="{A8CF7FBA-A963-40E1-B5FF-093DA36C6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477" y="2207131"/>
              <a:ext cx="288925" cy="220663"/>
            </a:xfrm>
            <a:custGeom>
              <a:avLst/>
              <a:gdLst>
                <a:gd name="T0" fmla="*/ 102 w 57"/>
                <a:gd name="T1" fmla="*/ 1563 h 41"/>
                <a:gd name="T2" fmla="*/ 814 w 57"/>
                <a:gd name="T3" fmla="*/ 1597 h 41"/>
                <a:gd name="T4" fmla="*/ 1335 w 57"/>
                <a:gd name="T5" fmla="*/ 1366 h 41"/>
                <a:gd name="T6" fmla="*/ 1660 w 57"/>
                <a:gd name="T7" fmla="*/ 817 h 41"/>
                <a:gd name="T8" fmla="*/ 1826 w 57"/>
                <a:gd name="T9" fmla="*/ 0 h 41"/>
                <a:gd name="T10" fmla="*/ 1590 w 57"/>
                <a:gd name="T11" fmla="*/ 620 h 41"/>
                <a:gd name="T12" fmla="*/ 1469 w 57"/>
                <a:gd name="T13" fmla="*/ 783 h 41"/>
                <a:gd name="T14" fmla="*/ 1367 w 57"/>
                <a:gd name="T15" fmla="*/ 783 h 41"/>
                <a:gd name="T16" fmla="*/ 1111 w 57"/>
                <a:gd name="T17" fmla="*/ 1288 h 41"/>
                <a:gd name="T18" fmla="*/ 549 w 57"/>
                <a:gd name="T19" fmla="*/ 1322 h 41"/>
                <a:gd name="T20" fmla="*/ 0 w 57"/>
                <a:gd name="T21" fmla="*/ 1597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41">
                  <a:moveTo>
                    <a:pt x="3" y="40"/>
                  </a:moveTo>
                  <a:cubicBezTo>
                    <a:pt x="10" y="38"/>
                    <a:pt x="18" y="41"/>
                    <a:pt x="25" y="41"/>
                  </a:cubicBezTo>
                  <a:cubicBezTo>
                    <a:pt x="30" y="41"/>
                    <a:pt x="36" y="38"/>
                    <a:pt x="41" y="35"/>
                  </a:cubicBezTo>
                  <a:cubicBezTo>
                    <a:pt x="46" y="32"/>
                    <a:pt x="48" y="26"/>
                    <a:pt x="51" y="21"/>
                  </a:cubicBezTo>
                  <a:cubicBezTo>
                    <a:pt x="53" y="16"/>
                    <a:pt x="57" y="5"/>
                    <a:pt x="56" y="0"/>
                  </a:cubicBezTo>
                  <a:cubicBezTo>
                    <a:pt x="55" y="6"/>
                    <a:pt x="52" y="12"/>
                    <a:pt x="49" y="16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4" y="21"/>
                    <a:pt x="42" y="20"/>
                    <a:pt x="42" y="20"/>
                  </a:cubicBezTo>
                  <a:cubicBezTo>
                    <a:pt x="38" y="23"/>
                    <a:pt x="38" y="30"/>
                    <a:pt x="34" y="33"/>
                  </a:cubicBezTo>
                  <a:cubicBezTo>
                    <a:pt x="28" y="37"/>
                    <a:pt x="22" y="34"/>
                    <a:pt x="17" y="34"/>
                  </a:cubicBezTo>
                  <a:cubicBezTo>
                    <a:pt x="11" y="35"/>
                    <a:pt x="6" y="39"/>
                    <a:pt x="0" y="41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62">
              <a:extLst>
                <a:ext uri="{FF2B5EF4-FFF2-40B4-BE49-F238E27FC236}">
                  <a16:creationId xmlns:a16="http://schemas.microsoft.com/office/drawing/2014/main" id="{B32668B3-0145-4AD7-B5B9-C1992AAF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63">
              <a:extLst>
                <a:ext uri="{FF2B5EF4-FFF2-40B4-BE49-F238E27FC236}">
                  <a16:creationId xmlns:a16="http://schemas.microsoft.com/office/drawing/2014/main" id="{37F6E152-9D0D-4F3C-9DB6-32FB7F9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64">
              <a:extLst>
                <a:ext uri="{FF2B5EF4-FFF2-40B4-BE49-F238E27FC236}">
                  <a16:creationId xmlns:a16="http://schemas.microsoft.com/office/drawing/2014/main" id="{EC8A2710-6498-49C5-A2E9-371C4DD5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552" y="1937256"/>
              <a:ext cx="55563" cy="65088"/>
            </a:xfrm>
            <a:custGeom>
              <a:avLst/>
              <a:gdLst>
                <a:gd name="T0" fmla="*/ 0 w 11"/>
                <a:gd name="T1" fmla="*/ 246 h 12"/>
                <a:gd name="T2" fmla="*/ 191 w 11"/>
                <a:gd name="T3" fmla="*/ 34 h 12"/>
                <a:gd name="T4" fmla="*/ 353 w 11"/>
                <a:gd name="T5" fmla="*/ 246 h 12"/>
                <a:gd name="T6" fmla="*/ 162 w 11"/>
                <a:gd name="T7" fmla="*/ 444 h 12"/>
                <a:gd name="T8" fmla="*/ 0 w 11"/>
                <a:gd name="T9" fmla="*/ 246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0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2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65">
              <a:extLst>
                <a:ext uri="{FF2B5EF4-FFF2-40B4-BE49-F238E27FC236}">
                  <a16:creationId xmlns:a16="http://schemas.microsoft.com/office/drawing/2014/main" id="{0DCB8063-1296-41A3-A108-04E244CE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114" y="1915031"/>
              <a:ext cx="36513" cy="38100"/>
            </a:xfrm>
            <a:custGeom>
              <a:avLst/>
              <a:gdLst>
                <a:gd name="T0" fmla="*/ 0 w 7"/>
                <a:gd name="T1" fmla="*/ 117 h 7"/>
                <a:gd name="T2" fmla="*/ 141 w 7"/>
                <a:gd name="T3" fmla="*/ 0 h 7"/>
                <a:gd name="T4" fmla="*/ 250 w 7"/>
                <a:gd name="T5" fmla="*/ 165 h 7"/>
                <a:gd name="T6" fmla="*/ 10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66">
              <a:extLst>
                <a:ext uri="{FF2B5EF4-FFF2-40B4-BE49-F238E27FC236}">
                  <a16:creationId xmlns:a16="http://schemas.microsoft.com/office/drawing/2014/main" id="{BB5E0AE9-F236-4643-92C5-39D4837B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200710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61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180">
              <a:extLst>
                <a:ext uri="{FF2B5EF4-FFF2-40B4-BE49-F238E27FC236}">
                  <a16:creationId xmlns:a16="http://schemas.microsoft.com/office/drawing/2014/main" id="{890BD2D4-46E9-42EC-910F-D9F73DF9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181">
              <a:extLst>
                <a:ext uri="{FF2B5EF4-FFF2-40B4-BE49-F238E27FC236}">
                  <a16:creationId xmlns:a16="http://schemas.microsoft.com/office/drawing/2014/main" id="{B029F897-C0C5-4666-8256-78754559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014" y="1332418"/>
              <a:ext cx="358775" cy="384175"/>
            </a:xfrm>
            <a:custGeom>
              <a:avLst/>
              <a:gdLst>
                <a:gd name="T0" fmla="*/ 0 w 71"/>
                <a:gd name="T1" fmla="*/ 1302 h 71"/>
                <a:gd name="T2" fmla="*/ 255 w 71"/>
                <a:gd name="T3" fmla="*/ 2253 h 71"/>
                <a:gd name="T4" fmla="*/ 812 w 71"/>
                <a:gd name="T5" fmla="*/ 2812 h 71"/>
                <a:gd name="T6" fmla="*/ 1582 w 71"/>
                <a:gd name="T7" fmla="*/ 2335 h 71"/>
                <a:gd name="T8" fmla="*/ 1903 w 71"/>
                <a:gd name="T9" fmla="*/ 1905 h 71"/>
                <a:gd name="T10" fmla="*/ 2098 w 71"/>
                <a:gd name="T11" fmla="*/ 1428 h 71"/>
                <a:gd name="T12" fmla="*/ 2289 w 71"/>
                <a:gd name="T13" fmla="*/ 675 h 71"/>
                <a:gd name="T14" fmla="*/ 2228 w 71"/>
                <a:gd name="T15" fmla="*/ 279 h 71"/>
                <a:gd name="T16" fmla="*/ 1996 w 71"/>
                <a:gd name="T17" fmla="*/ 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71">
                  <a:moveTo>
                    <a:pt x="0" y="33"/>
                  </a:moveTo>
                  <a:cubicBezTo>
                    <a:pt x="9" y="39"/>
                    <a:pt x="7" y="48"/>
                    <a:pt x="8" y="57"/>
                  </a:cubicBezTo>
                  <a:cubicBezTo>
                    <a:pt x="9" y="67"/>
                    <a:pt x="16" y="71"/>
                    <a:pt x="25" y="71"/>
                  </a:cubicBezTo>
                  <a:cubicBezTo>
                    <a:pt x="33" y="70"/>
                    <a:pt x="45" y="65"/>
                    <a:pt x="49" y="59"/>
                  </a:cubicBezTo>
                  <a:cubicBezTo>
                    <a:pt x="52" y="55"/>
                    <a:pt x="55" y="52"/>
                    <a:pt x="59" y="48"/>
                  </a:cubicBezTo>
                  <a:cubicBezTo>
                    <a:pt x="62" y="44"/>
                    <a:pt x="63" y="41"/>
                    <a:pt x="65" y="36"/>
                  </a:cubicBezTo>
                  <a:cubicBezTo>
                    <a:pt x="68" y="29"/>
                    <a:pt x="71" y="24"/>
                    <a:pt x="71" y="17"/>
                  </a:cubicBezTo>
                  <a:cubicBezTo>
                    <a:pt x="71" y="14"/>
                    <a:pt x="70" y="10"/>
                    <a:pt x="69" y="7"/>
                  </a:cubicBezTo>
                  <a:cubicBezTo>
                    <a:pt x="67" y="4"/>
                    <a:pt x="64" y="3"/>
                    <a:pt x="62" y="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82">
              <a:extLst>
                <a:ext uri="{FF2B5EF4-FFF2-40B4-BE49-F238E27FC236}">
                  <a16:creationId xmlns:a16="http://schemas.microsoft.com/office/drawing/2014/main" id="{40CDCED0-3B61-486D-938E-37D150C17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183">
              <a:extLst>
                <a:ext uri="{FF2B5EF4-FFF2-40B4-BE49-F238E27FC236}">
                  <a16:creationId xmlns:a16="http://schemas.microsoft.com/office/drawing/2014/main" id="{764E525B-473A-46D3-935C-620F960D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327" y="1343531"/>
              <a:ext cx="687388" cy="474663"/>
            </a:xfrm>
            <a:custGeom>
              <a:avLst/>
              <a:gdLst>
                <a:gd name="T0" fmla="*/ 417 w 136"/>
                <a:gd name="T1" fmla="*/ 2042 h 88"/>
                <a:gd name="T2" fmla="*/ 872 w 136"/>
                <a:gd name="T3" fmla="*/ 2113 h 88"/>
                <a:gd name="T4" fmla="*/ 1165 w 136"/>
                <a:gd name="T5" fmla="*/ 2470 h 88"/>
                <a:gd name="T6" fmla="*/ 1551 w 136"/>
                <a:gd name="T7" fmla="*/ 3221 h 88"/>
                <a:gd name="T8" fmla="*/ 2261 w 136"/>
                <a:gd name="T9" fmla="*/ 3371 h 88"/>
                <a:gd name="T10" fmla="*/ 2869 w 136"/>
                <a:gd name="T11" fmla="*/ 2633 h 88"/>
                <a:gd name="T12" fmla="*/ 3295 w 136"/>
                <a:gd name="T13" fmla="*/ 2079 h 88"/>
                <a:gd name="T14" fmla="*/ 4005 w 136"/>
                <a:gd name="T15" fmla="*/ 1848 h 88"/>
                <a:gd name="T16" fmla="*/ 4289 w 136"/>
                <a:gd name="T17" fmla="*/ 1097 h 88"/>
                <a:gd name="T18" fmla="*/ 4257 w 136"/>
                <a:gd name="T19" fmla="*/ 0 h 88"/>
                <a:gd name="T20" fmla="*/ 4066 w 136"/>
                <a:gd name="T21" fmla="*/ 1016 h 88"/>
                <a:gd name="T22" fmla="*/ 3579 w 136"/>
                <a:gd name="T23" fmla="*/ 1257 h 88"/>
                <a:gd name="T24" fmla="*/ 3324 w 136"/>
                <a:gd name="T25" fmla="*/ 1604 h 88"/>
                <a:gd name="T26" fmla="*/ 2939 w 136"/>
                <a:gd name="T27" fmla="*/ 1604 h 88"/>
                <a:gd name="T28" fmla="*/ 2678 w 136"/>
                <a:gd name="T29" fmla="*/ 2195 h 88"/>
                <a:gd name="T30" fmla="*/ 2229 w 136"/>
                <a:gd name="T31" fmla="*/ 2864 h 88"/>
                <a:gd name="T32" fmla="*/ 1834 w 136"/>
                <a:gd name="T33" fmla="*/ 2436 h 88"/>
                <a:gd name="T34" fmla="*/ 1480 w 136"/>
                <a:gd name="T35" fmla="*/ 2310 h 88"/>
                <a:gd name="T36" fmla="*/ 974 w 136"/>
                <a:gd name="T37" fmla="*/ 1916 h 88"/>
                <a:gd name="T38" fmla="*/ 576 w 136"/>
                <a:gd name="T39" fmla="*/ 1916 h 88"/>
                <a:gd name="T40" fmla="*/ 0 w 136"/>
                <a:gd name="T41" fmla="*/ 1733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88">
                  <a:moveTo>
                    <a:pt x="13" y="52"/>
                  </a:moveTo>
                  <a:cubicBezTo>
                    <a:pt x="18" y="54"/>
                    <a:pt x="23" y="52"/>
                    <a:pt x="27" y="54"/>
                  </a:cubicBezTo>
                  <a:cubicBezTo>
                    <a:pt x="31" y="56"/>
                    <a:pt x="34" y="59"/>
                    <a:pt x="36" y="63"/>
                  </a:cubicBezTo>
                  <a:cubicBezTo>
                    <a:pt x="40" y="70"/>
                    <a:pt x="40" y="77"/>
                    <a:pt x="48" y="82"/>
                  </a:cubicBezTo>
                  <a:cubicBezTo>
                    <a:pt x="53" y="86"/>
                    <a:pt x="64" y="88"/>
                    <a:pt x="70" y="86"/>
                  </a:cubicBezTo>
                  <a:cubicBezTo>
                    <a:pt x="78" y="83"/>
                    <a:pt x="86" y="74"/>
                    <a:pt x="89" y="67"/>
                  </a:cubicBezTo>
                  <a:cubicBezTo>
                    <a:pt x="93" y="61"/>
                    <a:pt x="95" y="55"/>
                    <a:pt x="102" y="53"/>
                  </a:cubicBezTo>
                  <a:cubicBezTo>
                    <a:pt x="109" y="50"/>
                    <a:pt x="118" y="51"/>
                    <a:pt x="124" y="47"/>
                  </a:cubicBezTo>
                  <a:cubicBezTo>
                    <a:pt x="130" y="43"/>
                    <a:pt x="131" y="34"/>
                    <a:pt x="133" y="28"/>
                  </a:cubicBezTo>
                  <a:cubicBezTo>
                    <a:pt x="136" y="18"/>
                    <a:pt x="135" y="10"/>
                    <a:pt x="132" y="0"/>
                  </a:cubicBezTo>
                  <a:cubicBezTo>
                    <a:pt x="131" y="10"/>
                    <a:pt x="136" y="18"/>
                    <a:pt x="126" y="26"/>
                  </a:cubicBezTo>
                  <a:cubicBezTo>
                    <a:pt x="121" y="30"/>
                    <a:pt x="116" y="28"/>
                    <a:pt x="111" y="32"/>
                  </a:cubicBezTo>
                  <a:cubicBezTo>
                    <a:pt x="108" y="34"/>
                    <a:pt x="107" y="39"/>
                    <a:pt x="103" y="41"/>
                  </a:cubicBezTo>
                  <a:cubicBezTo>
                    <a:pt x="99" y="43"/>
                    <a:pt x="95" y="40"/>
                    <a:pt x="91" y="41"/>
                  </a:cubicBezTo>
                  <a:cubicBezTo>
                    <a:pt x="88" y="43"/>
                    <a:pt x="85" y="52"/>
                    <a:pt x="83" y="56"/>
                  </a:cubicBezTo>
                  <a:cubicBezTo>
                    <a:pt x="79" y="63"/>
                    <a:pt x="77" y="70"/>
                    <a:pt x="69" y="73"/>
                  </a:cubicBezTo>
                  <a:cubicBezTo>
                    <a:pt x="60" y="76"/>
                    <a:pt x="60" y="68"/>
                    <a:pt x="57" y="62"/>
                  </a:cubicBezTo>
                  <a:cubicBezTo>
                    <a:pt x="55" y="58"/>
                    <a:pt x="50" y="53"/>
                    <a:pt x="46" y="59"/>
                  </a:cubicBezTo>
                  <a:cubicBezTo>
                    <a:pt x="42" y="54"/>
                    <a:pt x="35" y="51"/>
                    <a:pt x="30" y="49"/>
                  </a:cubicBezTo>
                  <a:cubicBezTo>
                    <a:pt x="24" y="46"/>
                    <a:pt x="23" y="46"/>
                    <a:pt x="18" y="49"/>
                  </a:cubicBezTo>
                  <a:cubicBezTo>
                    <a:pt x="11" y="51"/>
                    <a:pt x="4" y="51"/>
                    <a:pt x="0" y="44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184">
              <a:extLst>
                <a:ext uri="{FF2B5EF4-FFF2-40B4-BE49-F238E27FC236}">
                  <a16:creationId xmlns:a16="http://schemas.microsoft.com/office/drawing/2014/main" id="{C592F626-A747-4AD6-ABE4-656C7120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052" y="1624518"/>
              <a:ext cx="298450" cy="193675"/>
            </a:xfrm>
            <a:custGeom>
              <a:avLst/>
              <a:gdLst>
                <a:gd name="T0" fmla="*/ 0 w 59"/>
                <a:gd name="T1" fmla="*/ 817 h 36"/>
                <a:gd name="T2" fmla="*/ 618 w 59"/>
                <a:gd name="T3" fmla="*/ 1400 h 36"/>
                <a:gd name="T4" fmla="*/ 1166 w 59"/>
                <a:gd name="T5" fmla="*/ 1125 h 36"/>
                <a:gd name="T6" fmla="*/ 1909 w 59"/>
                <a:gd name="T7" fmla="*/ 0 h 36"/>
                <a:gd name="T8" fmla="*/ 1096 w 59"/>
                <a:gd name="T9" fmla="*/ 817 h 36"/>
                <a:gd name="T10" fmla="*/ 102 w 59"/>
                <a:gd name="T11" fmla="*/ 89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" h="36">
                  <a:moveTo>
                    <a:pt x="0" y="21"/>
                  </a:moveTo>
                  <a:cubicBezTo>
                    <a:pt x="6" y="29"/>
                    <a:pt x="8" y="35"/>
                    <a:pt x="19" y="36"/>
                  </a:cubicBezTo>
                  <a:cubicBezTo>
                    <a:pt x="26" y="36"/>
                    <a:pt x="31" y="34"/>
                    <a:pt x="36" y="29"/>
                  </a:cubicBezTo>
                  <a:cubicBezTo>
                    <a:pt x="44" y="19"/>
                    <a:pt x="47" y="6"/>
                    <a:pt x="59" y="0"/>
                  </a:cubicBezTo>
                  <a:cubicBezTo>
                    <a:pt x="47" y="1"/>
                    <a:pt x="42" y="13"/>
                    <a:pt x="34" y="21"/>
                  </a:cubicBezTo>
                  <a:cubicBezTo>
                    <a:pt x="25" y="29"/>
                    <a:pt x="13" y="31"/>
                    <a:pt x="3" y="23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185">
              <a:extLst>
                <a:ext uri="{FF2B5EF4-FFF2-40B4-BE49-F238E27FC236}">
                  <a16:creationId xmlns:a16="http://schemas.microsoft.com/office/drawing/2014/main" id="{FAC05334-838B-4C35-BE94-AC1973ACA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68893"/>
              <a:ext cx="687388" cy="512763"/>
            </a:xfrm>
            <a:custGeom>
              <a:avLst/>
              <a:gdLst>
                <a:gd name="T0" fmla="*/ 255 w 136"/>
                <a:gd name="T1" fmla="*/ 3305 h 95"/>
                <a:gd name="T2" fmla="*/ 385 w 136"/>
                <a:gd name="T3" fmla="*/ 1802 h 95"/>
                <a:gd name="T4" fmla="*/ 417 w 136"/>
                <a:gd name="T5" fmla="*/ 1064 h 95"/>
                <a:gd name="T6" fmla="*/ 933 w 136"/>
                <a:gd name="T7" fmla="*/ 751 h 95"/>
                <a:gd name="T8" fmla="*/ 2098 w 136"/>
                <a:gd name="T9" fmla="*/ 0 h 95"/>
                <a:gd name="T10" fmla="*/ 2706 w 136"/>
                <a:gd name="T11" fmla="*/ 394 h 95"/>
                <a:gd name="T12" fmla="*/ 3518 w 136"/>
                <a:gd name="T13" fmla="*/ 785 h 95"/>
                <a:gd name="T14" fmla="*/ 3973 w 136"/>
                <a:gd name="T15" fmla="*/ 1017 h 95"/>
                <a:gd name="T16" fmla="*/ 4390 w 136"/>
                <a:gd name="T17" fmla="*/ 1686 h 95"/>
                <a:gd name="T18" fmla="*/ 3973 w 136"/>
                <a:gd name="T19" fmla="*/ 1180 h 95"/>
                <a:gd name="T20" fmla="*/ 3518 w 136"/>
                <a:gd name="T21" fmla="*/ 1017 h 95"/>
                <a:gd name="T22" fmla="*/ 3063 w 136"/>
                <a:gd name="T23" fmla="*/ 1064 h 95"/>
                <a:gd name="T24" fmla="*/ 2646 w 136"/>
                <a:gd name="T25" fmla="*/ 670 h 95"/>
                <a:gd name="T26" fmla="*/ 2200 w 136"/>
                <a:gd name="T27" fmla="*/ 785 h 95"/>
                <a:gd name="T28" fmla="*/ 2069 w 136"/>
                <a:gd name="T29" fmla="*/ 1098 h 95"/>
                <a:gd name="T30" fmla="*/ 1611 w 136"/>
                <a:gd name="T31" fmla="*/ 983 h 95"/>
                <a:gd name="T32" fmla="*/ 1063 w 136"/>
                <a:gd name="T33" fmla="*/ 1571 h 95"/>
                <a:gd name="T34" fmla="*/ 710 w 136"/>
                <a:gd name="T35" fmla="*/ 2244 h 95"/>
                <a:gd name="T36" fmla="*/ 516 w 136"/>
                <a:gd name="T37" fmla="*/ 3029 h 95"/>
                <a:gd name="T38" fmla="*/ 516 w 136"/>
                <a:gd name="T39" fmla="*/ 3733 h 95"/>
                <a:gd name="T40" fmla="*/ 255 w 136"/>
                <a:gd name="T41" fmla="*/ 3342 h 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95">
                  <a:moveTo>
                    <a:pt x="8" y="84"/>
                  </a:moveTo>
                  <a:cubicBezTo>
                    <a:pt x="0" y="71"/>
                    <a:pt x="8" y="58"/>
                    <a:pt x="12" y="46"/>
                  </a:cubicBezTo>
                  <a:cubicBezTo>
                    <a:pt x="14" y="39"/>
                    <a:pt x="12" y="33"/>
                    <a:pt x="13" y="27"/>
                  </a:cubicBezTo>
                  <a:cubicBezTo>
                    <a:pt x="15" y="20"/>
                    <a:pt x="23" y="20"/>
                    <a:pt x="29" y="19"/>
                  </a:cubicBezTo>
                  <a:cubicBezTo>
                    <a:pt x="40" y="15"/>
                    <a:pt x="53" y="0"/>
                    <a:pt x="65" y="0"/>
                  </a:cubicBezTo>
                  <a:cubicBezTo>
                    <a:pt x="71" y="0"/>
                    <a:pt x="79" y="8"/>
                    <a:pt x="84" y="10"/>
                  </a:cubicBezTo>
                  <a:cubicBezTo>
                    <a:pt x="93" y="13"/>
                    <a:pt x="101" y="16"/>
                    <a:pt x="109" y="20"/>
                  </a:cubicBezTo>
                  <a:cubicBezTo>
                    <a:pt x="114" y="21"/>
                    <a:pt x="119" y="23"/>
                    <a:pt x="123" y="26"/>
                  </a:cubicBezTo>
                  <a:cubicBezTo>
                    <a:pt x="131" y="31"/>
                    <a:pt x="131" y="36"/>
                    <a:pt x="136" y="43"/>
                  </a:cubicBezTo>
                  <a:cubicBezTo>
                    <a:pt x="131" y="37"/>
                    <a:pt x="131" y="33"/>
                    <a:pt x="123" y="30"/>
                  </a:cubicBezTo>
                  <a:cubicBezTo>
                    <a:pt x="119" y="28"/>
                    <a:pt x="114" y="26"/>
                    <a:pt x="109" y="26"/>
                  </a:cubicBezTo>
                  <a:cubicBezTo>
                    <a:pt x="105" y="26"/>
                    <a:pt x="100" y="29"/>
                    <a:pt x="95" y="27"/>
                  </a:cubicBezTo>
                  <a:cubicBezTo>
                    <a:pt x="90" y="25"/>
                    <a:pt x="87" y="19"/>
                    <a:pt x="82" y="17"/>
                  </a:cubicBezTo>
                  <a:cubicBezTo>
                    <a:pt x="76" y="13"/>
                    <a:pt x="71" y="14"/>
                    <a:pt x="68" y="20"/>
                  </a:cubicBezTo>
                  <a:cubicBezTo>
                    <a:pt x="66" y="24"/>
                    <a:pt x="68" y="26"/>
                    <a:pt x="64" y="28"/>
                  </a:cubicBezTo>
                  <a:cubicBezTo>
                    <a:pt x="61" y="28"/>
                    <a:pt x="54" y="25"/>
                    <a:pt x="50" y="25"/>
                  </a:cubicBezTo>
                  <a:cubicBezTo>
                    <a:pt x="40" y="24"/>
                    <a:pt x="32" y="30"/>
                    <a:pt x="33" y="40"/>
                  </a:cubicBezTo>
                  <a:cubicBezTo>
                    <a:pt x="34" y="52"/>
                    <a:pt x="32" y="52"/>
                    <a:pt x="22" y="57"/>
                  </a:cubicBezTo>
                  <a:cubicBezTo>
                    <a:pt x="10" y="63"/>
                    <a:pt x="14" y="68"/>
                    <a:pt x="16" y="77"/>
                  </a:cubicBezTo>
                  <a:cubicBezTo>
                    <a:pt x="16" y="84"/>
                    <a:pt x="12" y="88"/>
                    <a:pt x="16" y="95"/>
                  </a:cubicBezTo>
                  <a:cubicBezTo>
                    <a:pt x="12" y="92"/>
                    <a:pt x="11" y="88"/>
                    <a:pt x="8" y="85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186">
              <a:extLst>
                <a:ext uri="{FF2B5EF4-FFF2-40B4-BE49-F238E27FC236}">
                  <a16:creationId xmlns:a16="http://schemas.microsoft.com/office/drawing/2014/main" id="{2D5F4A76-B41F-4F03-AB93-64D64A1CE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764" y="1062543"/>
              <a:ext cx="419100" cy="357188"/>
            </a:xfrm>
            <a:custGeom>
              <a:avLst/>
              <a:gdLst>
                <a:gd name="T0" fmla="*/ 0 w 83"/>
                <a:gd name="T1" fmla="*/ 2615 h 66"/>
                <a:gd name="T2" fmla="*/ 254 w 83"/>
                <a:gd name="T3" fmla="*/ 1466 h 66"/>
                <a:gd name="T4" fmla="*/ 324 w 83"/>
                <a:gd name="T5" fmla="*/ 907 h 66"/>
                <a:gd name="T6" fmla="*/ 709 w 83"/>
                <a:gd name="T7" fmla="*/ 791 h 66"/>
                <a:gd name="T8" fmla="*/ 1062 w 83"/>
                <a:gd name="T9" fmla="*/ 593 h 66"/>
                <a:gd name="T10" fmla="*/ 1609 w 83"/>
                <a:gd name="T11" fmla="*/ 116 h 66"/>
                <a:gd name="T12" fmla="*/ 2064 w 83"/>
                <a:gd name="T13" fmla="*/ 34 h 66"/>
                <a:gd name="T14" fmla="*/ 2287 w 83"/>
                <a:gd name="T15" fmla="*/ 280 h 66"/>
                <a:gd name="T16" fmla="*/ 2672 w 83"/>
                <a:gd name="T17" fmla="*/ 511 h 66"/>
                <a:gd name="T18" fmla="*/ 1934 w 83"/>
                <a:gd name="T19" fmla="*/ 314 h 66"/>
                <a:gd name="T20" fmla="*/ 1578 w 83"/>
                <a:gd name="T21" fmla="*/ 593 h 66"/>
                <a:gd name="T22" fmla="*/ 1164 w 83"/>
                <a:gd name="T23" fmla="*/ 709 h 66"/>
                <a:gd name="T24" fmla="*/ 840 w 83"/>
                <a:gd name="T25" fmla="*/ 955 h 66"/>
                <a:gd name="T26" fmla="*/ 515 w 83"/>
                <a:gd name="T27" fmla="*/ 1152 h 66"/>
                <a:gd name="T28" fmla="*/ 254 w 83"/>
                <a:gd name="T29" fmla="*/ 178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1" y="56"/>
                    <a:pt x="8" y="47"/>
                    <a:pt x="8" y="37"/>
                  </a:cubicBezTo>
                  <a:cubicBezTo>
                    <a:pt x="8" y="33"/>
                    <a:pt x="8" y="26"/>
                    <a:pt x="10" y="23"/>
                  </a:cubicBezTo>
                  <a:cubicBezTo>
                    <a:pt x="13" y="20"/>
                    <a:pt x="18" y="21"/>
                    <a:pt x="22" y="20"/>
                  </a:cubicBezTo>
                  <a:cubicBezTo>
                    <a:pt x="26" y="18"/>
                    <a:pt x="29" y="17"/>
                    <a:pt x="33" y="15"/>
                  </a:cubicBezTo>
                  <a:cubicBezTo>
                    <a:pt x="39" y="12"/>
                    <a:pt x="44" y="6"/>
                    <a:pt x="50" y="3"/>
                  </a:cubicBezTo>
                  <a:cubicBezTo>
                    <a:pt x="54" y="1"/>
                    <a:pt x="58" y="0"/>
                    <a:pt x="64" y="1"/>
                  </a:cubicBezTo>
                  <a:cubicBezTo>
                    <a:pt x="68" y="1"/>
                    <a:pt x="68" y="5"/>
                    <a:pt x="71" y="7"/>
                  </a:cubicBezTo>
                  <a:cubicBezTo>
                    <a:pt x="75" y="8"/>
                    <a:pt x="81" y="10"/>
                    <a:pt x="83" y="13"/>
                  </a:cubicBezTo>
                  <a:cubicBezTo>
                    <a:pt x="76" y="10"/>
                    <a:pt x="69" y="6"/>
                    <a:pt x="60" y="8"/>
                  </a:cubicBezTo>
                  <a:cubicBezTo>
                    <a:pt x="56" y="9"/>
                    <a:pt x="53" y="12"/>
                    <a:pt x="49" y="15"/>
                  </a:cubicBezTo>
                  <a:cubicBezTo>
                    <a:pt x="45" y="17"/>
                    <a:pt x="40" y="16"/>
                    <a:pt x="36" y="18"/>
                  </a:cubicBezTo>
                  <a:cubicBezTo>
                    <a:pt x="32" y="19"/>
                    <a:pt x="29" y="21"/>
                    <a:pt x="26" y="24"/>
                  </a:cubicBezTo>
                  <a:cubicBezTo>
                    <a:pt x="23" y="26"/>
                    <a:pt x="19" y="27"/>
                    <a:pt x="16" y="29"/>
                  </a:cubicBezTo>
                  <a:cubicBezTo>
                    <a:pt x="11" y="32"/>
                    <a:pt x="9" y="40"/>
                    <a:pt x="8" y="45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187">
              <a:extLst>
                <a:ext uri="{FF2B5EF4-FFF2-40B4-BE49-F238E27FC236}">
                  <a16:creationId xmlns:a16="http://schemas.microsoft.com/office/drawing/2014/main" id="{34DDBA7F-7398-4185-B07D-CD5928802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927" y="1327656"/>
              <a:ext cx="379413" cy="312738"/>
            </a:xfrm>
            <a:custGeom>
              <a:avLst/>
              <a:gdLst>
                <a:gd name="T0" fmla="*/ 0 w 75"/>
                <a:gd name="T1" fmla="*/ 948 h 58"/>
                <a:gd name="T2" fmla="*/ 934 w 75"/>
                <a:gd name="T3" fmla="*/ 1328 h 58"/>
                <a:gd name="T4" fmla="*/ 1616 w 75"/>
                <a:gd name="T5" fmla="*/ 2041 h 58"/>
                <a:gd name="T6" fmla="*/ 1807 w 75"/>
                <a:gd name="T7" fmla="*/ 1603 h 58"/>
                <a:gd name="T8" fmla="*/ 2103 w 75"/>
                <a:gd name="T9" fmla="*/ 1175 h 58"/>
                <a:gd name="T10" fmla="*/ 2266 w 75"/>
                <a:gd name="T11" fmla="*/ 0 h 58"/>
                <a:gd name="T12" fmla="*/ 2234 w 75"/>
                <a:gd name="T13" fmla="*/ 506 h 58"/>
                <a:gd name="T14" fmla="*/ 1880 w 75"/>
                <a:gd name="T15" fmla="*/ 751 h 58"/>
                <a:gd name="T16" fmla="*/ 1686 w 75"/>
                <a:gd name="T17" fmla="*/ 948 h 58"/>
                <a:gd name="T18" fmla="*/ 1491 w 75"/>
                <a:gd name="T19" fmla="*/ 1372 h 58"/>
                <a:gd name="T20" fmla="*/ 1166 w 75"/>
                <a:gd name="T21" fmla="*/ 1016 h 58"/>
                <a:gd name="T22" fmla="*/ 841 w 75"/>
                <a:gd name="T23" fmla="*/ 982 h 58"/>
                <a:gd name="T24" fmla="*/ 223 w 75"/>
                <a:gd name="T25" fmla="*/ 90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5" h="58">
                  <a:moveTo>
                    <a:pt x="0" y="24"/>
                  </a:moveTo>
                  <a:cubicBezTo>
                    <a:pt x="9" y="30"/>
                    <a:pt x="21" y="28"/>
                    <a:pt x="29" y="34"/>
                  </a:cubicBezTo>
                  <a:cubicBezTo>
                    <a:pt x="35" y="39"/>
                    <a:pt x="39" y="58"/>
                    <a:pt x="50" y="52"/>
                  </a:cubicBezTo>
                  <a:cubicBezTo>
                    <a:pt x="53" y="50"/>
                    <a:pt x="55" y="44"/>
                    <a:pt x="56" y="41"/>
                  </a:cubicBezTo>
                  <a:cubicBezTo>
                    <a:pt x="59" y="37"/>
                    <a:pt x="62" y="34"/>
                    <a:pt x="65" y="30"/>
                  </a:cubicBezTo>
                  <a:cubicBezTo>
                    <a:pt x="73" y="19"/>
                    <a:pt x="75" y="13"/>
                    <a:pt x="70" y="0"/>
                  </a:cubicBezTo>
                  <a:cubicBezTo>
                    <a:pt x="70" y="4"/>
                    <a:pt x="71" y="9"/>
                    <a:pt x="69" y="13"/>
                  </a:cubicBezTo>
                  <a:cubicBezTo>
                    <a:pt x="66" y="19"/>
                    <a:pt x="63" y="18"/>
                    <a:pt x="58" y="19"/>
                  </a:cubicBezTo>
                  <a:cubicBezTo>
                    <a:pt x="54" y="21"/>
                    <a:pt x="54" y="19"/>
                    <a:pt x="52" y="24"/>
                  </a:cubicBezTo>
                  <a:cubicBezTo>
                    <a:pt x="50" y="28"/>
                    <a:pt x="52" y="34"/>
                    <a:pt x="46" y="35"/>
                  </a:cubicBezTo>
                  <a:cubicBezTo>
                    <a:pt x="40" y="36"/>
                    <a:pt x="39" y="28"/>
                    <a:pt x="36" y="26"/>
                  </a:cubicBezTo>
                  <a:cubicBezTo>
                    <a:pt x="31" y="21"/>
                    <a:pt x="31" y="23"/>
                    <a:pt x="26" y="25"/>
                  </a:cubicBezTo>
                  <a:cubicBezTo>
                    <a:pt x="20" y="27"/>
                    <a:pt x="14" y="25"/>
                    <a:pt x="7" y="23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188">
              <a:extLst>
                <a:ext uri="{FF2B5EF4-FFF2-40B4-BE49-F238E27FC236}">
                  <a16:creationId xmlns:a16="http://schemas.microsoft.com/office/drawing/2014/main" id="{D9812EC5-253F-41E7-8281-736E22D5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214" y="1262568"/>
              <a:ext cx="323850" cy="161925"/>
            </a:xfrm>
            <a:custGeom>
              <a:avLst/>
              <a:gdLst>
                <a:gd name="T0" fmla="*/ 0 w 64"/>
                <a:gd name="T1" fmla="*/ 1180 h 30"/>
                <a:gd name="T2" fmla="*/ 418 w 64"/>
                <a:gd name="T3" fmla="*/ 554 h 30"/>
                <a:gd name="T4" fmla="*/ 781 w 64"/>
                <a:gd name="T5" fmla="*/ 116 h 30"/>
                <a:gd name="T6" fmla="*/ 975 w 64"/>
                <a:gd name="T7" fmla="*/ 163 h 30"/>
                <a:gd name="T8" fmla="*/ 1332 w 64"/>
                <a:gd name="T9" fmla="*/ 34 h 30"/>
                <a:gd name="T10" fmla="*/ 2072 w 64"/>
                <a:gd name="T11" fmla="*/ 313 h 30"/>
                <a:gd name="T12" fmla="*/ 1658 w 64"/>
                <a:gd name="T13" fmla="*/ 231 h 30"/>
                <a:gd name="T14" fmla="*/ 1454 w 64"/>
                <a:gd name="T15" fmla="*/ 626 h 30"/>
                <a:gd name="T16" fmla="*/ 873 w 64"/>
                <a:gd name="T17" fmla="*/ 588 h 30"/>
                <a:gd name="T18" fmla="*/ 743 w 64"/>
                <a:gd name="T19" fmla="*/ 867 h 30"/>
                <a:gd name="T20" fmla="*/ 488 w 64"/>
                <a:gd name="T21" fmla="*/ 751 h 30"/>
                <a:gd name="T22" fmla="*/ 386 w 64"/>
                <a:gd name="T23" fmla="*/ 1064 h 30"/>
                <a:gd name="T24" fmla="*/ 61 w 64"/>
                <a:gd name="T25" fmla="*/ 1180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" h="30">
                  <a:moveTo>
                    <a:pt x="0" y="30"/>
                  </a:moveTo>
                  <a:cubicBezTo>
                    <a:pt x="4" y="24"/>
                    <a:pt x="9" y="20"/>
                    <a:pt x="13" y="14"/>
                  </a:cubicBezTo>
                  <a:cubicBezTo>
                    <a:pt x="16" y="9"/>
                    <a:pt x="18" y="3"/>
                    <a:pt x="24" y="3"/>
                  </a:cubicBezTo>
                  <a:cubicBezTo>
                    <a:pt x="26" y="3"/>
                    <a:pt x="28" y="4"/>
                    <a:pt x="30" y="4"/>
                  </a:cubicBezTo>
                  <a:cubicBezTo>
                    <a:pt x="34" y="4"/>
                    <a:pt x="38" y="2"/>
                    <a:pt x="41" y="1"/>
                  </a:cubicBezTo>
                  <a:cubicBezTo>
                    <a:pt x="48" y="0"/>
                    <a:pt x="59" y="3"/>
                    <a:pt x="64" y="8"/>
                  </a:cubicBezTo>
                  <a:cubicBezTo>
                    <a:pt x="60" y="6"/>
                    <a:pt x="55" y="4"/>
                    <a:pt x="51" y="6"/>
                  </a:cubicBezTo>
                  <a:cubicBezTo>
                    <a:pt x="46" y="8"/>
                    <a:pt x="48" y="14"/>
                    <a:pt x="45" y="16"/>
                  </a:cubicBezTo>
                  <a:cubicBezTo>
                    <a:pt x="39" y="19"/>
                    <a:pt x="30" y="3"/>
                    <a:pt x="27" y="15"/>
                  </a:cubicBezTo>
                  <a:cubicBezTo>
                    <a:pt x="26" y="18"/>
                    <a:pt x="28" y="23"/>
                    <a:pt x="23" y="22"/>
                  </a:cubicBezTo>
                  <a:cubicBezTo>
                    <a:pt x="20" y="21"/>
                    <a:pt x="18" y="15"/>
                    <a:pt x="15" y="19"/>
                  </a:cubicBezTo>
                  <a:cubicBezTo>
                    <a:pt x="13" y="21"/>
                    <a:pt x="15" y="25"/>
                    <a:pt x="12" y="27"/>
                  </a:cubicBezTo>
                  <a:cubicBezTo>
                    <a:pt x="10" y="29"/>
                    <a:pt x="5" y="29"/>
                    <a:pt x="2" y="3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89">
              <a:extLst>
                <a:ext uri="{FF2B5EF4-FFF2-40B4-BE49-F238E27FC236}">
                  <a16:creationId xmlns:a16="http://schemas.microsoft.com/office/drawing/2014/main" id="{669EAA4B-CE97-4EE3-9DF9-C76B2630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1257806"/>
              <a:ext cx="187325" cy="139700"/>
            </a:xfrm>
            <a:custGeom>
              <a:avLst/>
              <a:gdLst>
                <a:gd name="T0" fmla="*/ 0 w 37"/>
                <a:gd name="T1" fmla="*/ 1009 h 26"/>
                <a:gd name="T2" fmla="*/ 293 w 37"/>
                <a:gd name="T3" fmla="*/ 504 h 26"/>
                <a:gd name="T4" fmla="*/ 520 w 37"/>
                <a:gd name="T5" fmla="*/ 159 h 26"/>
                <a:gd name="T6" fmla="*/ 845 w 37"/>
                <a:gd name="T7" fmla="*/ 196 h 26"/>
                <a:gd name="T8" fmla="*/ 1199 w 37"/>
                <a:gd name="T9" fmla="*/ 159 h 26"/>
                <a:gd name="T10" fmla="*/ 1097 w 37"/>
                <a:gd name="T11" fmla="*/ 389 h 26"/>
                <a:gd name="T12" fmla="*/ 520 w 37"/>
                <a:gd name="T13" fmla="*/ 619 h 26"/>
                <a:gd name="T14" fmla="*/ 293 w 37"/>
                <a:gd name="T15" fmla="*/ 586 h 26"/>
                <a:gd name="T16" fmla="*/ 102 w 37"/>
                <a:gd name="T17" fmla="*/ 97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26">
                  <a:moveTo>
                    <a:pt x="0" y="26"/>
                  </a:moveTo>
                  <a:cubicBezTo>
                    <a:pt x="3" y="22"/>
                    <a:pt x="6" y="18"/>
                    <a:pt x="9" y="13"/>
                  </a:cubicBezTo>
                  <a:cubicBezTo>
                    <a:pt x="11" y="10"/>
                    <a:pt x="12" y="5"/>
                    <a:pt x="16" y="4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0" y="4"/>
                    <a:pt x="34" y="0"/>
                    <a:pt x="37" y="4"/>
                  </a:cubicBezTo>
                  <a:cubicBezTo>
                    <a:pt x="34" y="3"/>
                    <a:pt x="33" y="7"/>
                    <a:pt x="34" y="10"/>
                  </a:cubicBezTo>
                  <a:cubicBezTo>
                    <a:pt x="26" y="7"/>
                    <a:pt x="18" y="5"/>
                    <a:pt x="16" y="16"/>
                  </a:cubicBezTo>
                  <a:cubicBezTo>
                    <a:pt x="14" y="13"/>
                    <a:pt x="12" y="13"/>
                    <a:pt x="9" y="15"/>
                  </a:cubicBezTo>
                  <a:cubicBezTo>
                    <a:pt x="8" y="17"/>
                    <a:pt x="3" y="23"/>
                    <a:pt x="3" y="2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90">
              <a:extLst>
                <a:ext uri="{FF2B5EF4-FFF2-40B4-BE49-F238E27FC236}">
                  <a16:creationId xmlns:a16="http://schemas.microsoft.com/office/drawing/2014/main" id="{6BC80FCF-4CF0-43D4-AB81-F6514FF8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089" y="1257806"/>
              <a:ext cx="60325" cy="63500"/>
            </a:xfrm>
            <a:custGeom>
              <a:avLst/>
              <a:gdLst>
                <a:gd name="T0" fmla="*/ 32 w 12"/>
                <a:gd name="T1" fmla="*/ 223 h 12"/>
                <a:gd name="T2" fmla="*/ 190 w 12"/>
                <a:gd name="T3" fmla="*/ 33 h 12"/>
                <a:gd name="T4" fmla="*/ 352 w 12"/>
                <a:gd name="T5" fmla="*/ 223 h 12"/>
                <a:gd name="T6" fmla="*/ 190 w 12"/>
                <a:gd name="T7" fmla="*/ 410 h 12"/>
                <a:gd name="T8" fmla="*/ 32 w 12"/>
                <a:gd name="T9" fmla="*/ 22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2">
                  <a:moveTo>
                    <a:pt x="1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2" y="3"/>
                    <a:pt x="11" y="6"/>
                  </a:cubicBezTo>
                  <a:cubicBezTo>
                    <a:pt x="11" y="9"/>
                    <a:pt x="9" y="12"/>
                    <a:pt x="6" y="11"/>
                  </a:cubicBezTo>
                  <a:cubicBezTo>
                    <a:pt x="3" y="11"/>
                    <a:pt x="0" y="9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91">
              <a:extLst>
                <a:ext uri="{FF2B5EF4-FFF2-40B4-BE49-F238E27FC236}">
                  <a16:creationId xmlns:a16="http://schemas.microsoft.com/office/drawing/2014/main" id="{8093228D-7604-4EBC-87C2-37569552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652" y="1235581"/>
              <a:ext cx="34925" cy="38100"/>
            </a:xfrm>
            <a:custGeom>
              <a:avLst/>
              <a:gdLst>
                <a:gd name="T0" fmla="*/ 0 w 7"/>
                <a:gd name="T1" fmla="*/ 117 h 7"/>
                <a:gd name="T2" fmla="*/ 129 w 7"/>
                <a:gd name="T3" fmla="*/ 0 h 7"/>
                <a:gd name="T4" fmla="*/ 217 w 7"/>
                <a:gd name="T5" fmla="*/ 117 h 7"/>
                <a:gd name="T6" fmla="*/ 8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2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92">
              <a:extLst>
                <a:ext uri="{FF2B5EF4-FFF2-40B4-BE49-F238E27FC236}">
                  <a16:creationId xmlns:a16="http://schemas.microsoft.com/office/drawing/2014/main" id="{3BFF9982-DF9B-49ED-B5F2-006C967F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977" y="132765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102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93">
              <a:extLst>
                <a:ext uri="{FF2B5EF4-FFF2-40B4-BE49-F238E27FC236}">
                  <a16:creationId xmlns:a16="http://schemas.microsoft.com/office/drawing/2014/main" id="{07438F4C-F2BC-4269-9C2D-4A7486EB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94">
              <a:extLst>
                <a:ext uri="{FF2B5EF4-FFF2-40B4-BE49-F238E27FC236}">
                  <a16:creationId xmlns:a16="http://schemas.microsoft.com/office/drawing/2014/main" id="{1123C98C-3853-496F-AE22-D17A35F9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" name="CuadroTexto 74"/>
          <p:cNvSpPr txBox="1"/>
          <p:nvPr/>
        </p:nvSpPr>
        <p:spPr>
          <a:xfrm>
            <a:off x="1394385" y="765882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P1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44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2029527" y="988320"/>
            <a:ext cx="121819" cy="403161"/>
          </a:xfrm>
          <a:prstGeom prst="rect">
            <a:avLst/>
          </a:prstGeom>
        </p:spPr>
      </p:pic>
      <p:sp>
        <p:nvSpPr>
          <p:cNvPr id="145" name="CuadroTexto 64"/>
          <p:cNvSpPr txBox="1"/>
          <p:nvPr/>
        </p:nvSpPr>
        <p:spPr>
          <a:xfrm>
            <a:off x="-434515" y="769787"/>
            <a:ext cx="23817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T</a:t>
            </a:r>
            <a:r>
              <a:rPr lang="es-ES" sz="1200" b="1" dirty="0" smtClean="0"/>
              <a:t>umor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46" name="TextBox 145"/>
          <p:cNvSpPr txBox="1"/>
          <p:nvPr/>
        </p:nvSpPr>
        <p:spPr>
          <a:xfrm flipH="1">
            <a:off x="5842022" y="1273161"/>
            <a:ext cx="1946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2L</a:t>
            </a:r>
          </a:p>
          <a:p>
            <a:r>
              <a:rPr lang="en-US" sz="1200" b="1" dirty="0" smtClean="0"/>
              <a:t> FOLFOX + BEV</a:t>
            </a:r>
            <a:endParaRPr lang="en-US" sz="1200" b="1" dirty="0"/>
          </a:p>
        </p:txBody>
      </p:sp>
      <p:sp>
        <p:nvSpPr>
          <p:cNvPr id="147" name="TextBox 146"/>
          <p:cNvSpPr txBox="1"/>
          <p:nvPr/>
        </p:nvSpPr>
        <p:spPr>
          <a:xfrm flipH="1">
            <a:off x="2764174" y="1512295"/>
            <a:ext cx="3799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      </a:t>
            </a:r>
            <a:r>
              <a:rPr lang="en-US" sz="1200" b="1" dirty="0"/>
              <a:t> </a:t>
            </a:r>
            <a:r>
              <a:rPr lang="en-US" sz="1200" b="1" dirty="0" smtClean="0"/>
              <a:t>    1L</a:t>
            </a:r>
          </a:p>
          <a:p>
            <a:r>
              <a:rPr lang="en-US" sz="1200" b="1" dirty="0" err="1" smtClean="0"/>
              <a:t>Tramet</a:t>
            </a:r>
            <a:r>
              <a:rPr lang="en-US" sz="1200" b="1" dirty="0" err="1"/>
              <a:t>i</a:t>
            </a:r>
            <a:r>
              <a:rPr lang="en-US" sz="1200" b="1" dirty="0" err="1" smtClean="0"/>
              <a:t>nib</a:t>
            </a:r>
            <a:r>
              <a:rPr lang="en-US" sz="1200" b="1" dirty="0" smtClean="0"/>
              <a:t> + </a:t>
            </a:r>
            <a:r>
              <a:rPr lang="en-US" sz="1200" b="1" dirty="0" err="1" smtClean="0"/>
              <a:t>Dabrafenib</a:t>
            </a:r>
            <a:r>
              <a:rPr lang="en-US" sz="1200" b="1" dirty="0" smtClean="0"/>
              <a:t> +</a:t>
            </a:r>
          </a:p>
          <a:p>
            <a:r>
              <a:rPr lang="en-US" sz="1200" b="1" dirty="0" smtClean="0"/>
              <a:t>       </a:t>
            </a:r>
            <a:r>
              <a:rPr lang="en-US" sz="1200" b="1" dirty="0" err="1" smtClean="0"/>
              <a:t>Panitumumab</a:t>
            </a:r>
            <a:r>
              <a:rPr lang="en-US" sz="1200" b="1" dirty="0" smtClean="0"/>
              <a:t> </a:t>
            </a:r>
            <a:endParaRPr lang="en-US" sz="1200" b="1" dirty="0"/>
          </a:p>
        </p:txBody>
      </p:sp>
      <p:pic>
        <p:nvPicPr>
          <p:cNvPr id="14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10374576" y="955996"/>
            <a:ext cx="121819" cy="403161"/>
          </a:xfrm>
          <a:prstGeom prst="rect">
            <a:avLst/>
          </a:prstGeom>
        </p:spPr>
      </p:pic>
      <p:sp>
        <p:nvSpPr>
          <p:cNvPr id="149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567435" y="1450304"/>
            <a:ext cx="2102179" cy="864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2700661" y="1444986"/>
            <a:ext cx="2651760" cy="86400"/>
          </a:xfrm>
          <a:prstGeom prst="rightArrow">
            <a:avLst/>
          </a:prstGeom>
          <a:solidFill>
            <a:srgbClr val="FF5050"/>
          </a:solidFill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5378585" y="1439923"/>
            <a:ext cx="2514600" cy="86400"/>
          </a:xfrm>
          <a:prstGeom prst="rightArrow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7937952" y="1436931"/>
            <a:ext cx="2743200" cy="86400"/>
          </a:xfrm>
          <a:prstGeom prst="rightArrow">
            <a:avLst/>
          </a:prstGeom>
          <a:solidFill>
            <a:srgbClr val="4F0E01"/>
          </a:solidFill>
          <a:ln w="28575">
            <a:solidFill>
              <a:srgbClr val="4F0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2902362" y="955994"/>
            <a:ext cx="121819" cy="403161"/>
          </a:xfrm>
          <a:prstGeom prst="rect">
            <a:avLst/>
          </a:prstGeom>
        </p:spPr>
      </p:pic>
      <p:pic>
        <p:nvPicPr>
          <p:cNvPr id="154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3695290" y="965119"/>
            <a:ext cx="121819" cy="403161"/>
          </a:xfrm>
          <a:prstGeom prst="rect">
            <a:avLst/>
          </a:prstGeom>
        </p:spPr>
      </p:pic>
      <p:pic>
        <p:nvPicPr>
          <p:cNvPr id="155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4564720" y="955994"/>
            <a:ext cx="121819" cy="403161"/>
          </a:xfrm>
          <a:prstGeom prst="rect">
            <a:avLst/>
          </a:prstGeom>
        </p:spPr>
      </p:pic>
      <p:pic>
        <p:nvPicPr>
          <p:cNvPr id="156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5345384" y="951374"/>
            <a:ext cx="121819" cy="403161"/>
          </a:xfrm>
          <a:prstGeom prst="rect">
            <a:avLst/>
          </a:prstGeom>
        </p:spPr>
      </p:pic>
      <p:sp>
        <p:nvSpPr>
          <p:cNvPr id="157" name="CuadroTexto 74"/>
          <p:cNvSpPr txBox="1"/>
          <p:nvPr/>
        </p:nvSpPr>
        <p:spPr>
          <a:xfrm>
            <a:off x="5484423" y="75737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P6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5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6138312" y="960499"/>
            <a:ext cx="121819" cy="403161"/>
          </a:xfrm>
          <a:prstGeom prst="rect">
            <a:avLst/>
          </a:prstGeom>
        </p:spPr>
      </p:pic>
      <p:pic>
        <p:nvPicPr>
          <p:cNvPr id="159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7007742" y="951374"/>
            <a:ext cx="121819" cy="403161"/>
          </a:xfrm>
          <a:prstGeom prst="rect">
            <a:avLst/>
          </a:prstGeom>
        </p:spPr>
      </p:pic>
      <p:sp>
        <p:nvSpPr>
          <p:cNvPr id="160" name="CuadroTexto 74"/>
          <p:cNvSpPr txBox="1"/>
          <p:nvPr/>
        </p:nvSpPr>
        <p:spPr>
          <a:xfrm>
            <a:off x="6338780" y="752758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P7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1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8633530" y="969853"/>
            <a:ext cx="121819" cy="403161"/>
          </a:xfrm>
          <a:prstGeom prst="rect">
            <a:avLst/>
          </a:prstGeom>
        </p:spPr>
      </p:pic>
      <p:pic>
        <p:nvPicPr>
          <p:cNvPr id="162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7834439" y="974014"/>
            <a:ext cx="121819" cy="403161"/>
          </a:xfrm>
          <a:prstGeom prst="rect">
            <a:avLst/>
          </a:prstGeom>
        </p:spPr>
      </p:pic>
      <p:pic>
        <p:nvPicPr>
          <p:cNvPr id="163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9495434" y="969853"/>
            <a:ext cx="121819" cy="403161"/>
          </a:xfrm>
          <a:prstGeom prst="rect">
            <a:avLst/>
          </a:prstGeom>
        </p:spPr>
      </p:pic>
      <p:sp>
        <p:nvSpPr>
          <p:cNvPr id="164" name="CuadroTexto 74"/>
          <p:cNvSpPr txBox="1"/>
          <p:nvPr/>
        </p:nvSpPr>
        <p:spPr>
          <a:xfrm>
            <a:off x="923631" y="765667"/>
            <a:ext cx="1396635" cy="42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PDX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5" name="Imagen 1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1891" y="1096540"/>
            <a:ext cx="340976" cy="200080"/>
          </a:xfrm>
          <a:prstGeom prst="rect">
            <a:avLst/>
          </a:prstGeom>
        </p:spPr>
      </p:pic>
      <p:sp>
        <p:nvSpPr>
          <p:cNvPr id="166" name="TextBox 165"/>
          <p:cNvSpPr txBox="1"/>
          <p:nvPr/>
        </p:nvSpPr>
        <p:spPr>
          <a:xfrm flipH="1">
            <a:off x="8607889" y="1256548"/>
            <a:ext cx="1946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3L</a:t>
            </a:r>
          </a:p>
          <a:p>
            <a:r>
              <a:rPr lang="en-US" sz="1200" b="1" dirty="0" smtClean="0"/>
              <a:t> FOLFIRI + AFB</a:t>
            </a:r>
            <a:endParaRPr lang="en-US" sz="1200" b="1" dirty="0"/>
          </a:p>
        </p:txBody>
      </p:sp>
      <p:sp>
        <p:nvSpPr>
          <p:cNvPr id="80" name="CustomShape 5">
            <a:extLst>
              <a:ext uri="{FF2B5EF4-FFF2-40B4-BE49-F238E27FC236}">
                <a16:creationId xmlns:a16="http://schemas.microsoft.com/office/drawing/2014/main" id="{CD9C1BFC-1AED-1D99-02DC-0151CD3BFA8E}"/>
              </a:ext>
            </a:extLst>
          </p:cNvPr>
          <p:cNvSpPr/>
          <p:nvPr/>
        </p:nvSpPr>
        <p:spPr>
          <a:xfrm>
            <a:off x="557809" y="65697"/>
            <a:ext cx="8197540" cy="4124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30" tIns="45216" rIns="90430" bIns="45216" anchor="t">
            <a:noAutofit/>
          </a:bodyPr>
          <a:lstStyle/>
          <a:p>
            <a:pPr>
              <a:spcBef>
                <a:spcPts val="431"/>
              </a:spcBef>
            </a:pP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Clonal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Evolution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>
                <a:solidFill>
                  <a:srgbClr val="5487B9"/>
                </a:solidFill>
                <a:latin typeface="Calibri"/>
              </a:rPr>
              <a:t>of </a:t>
            </a:r>
            <a:r>
              <a:rPr lang="es-ES" sz="2800" b="1" spc="-1" dirty="0" err="1">
                <a:solidFill>
                  <a:srgbClr val="5487B9"/>
                </a:solidFill>
                <a:latin typeface="Calibri"/>
              </a:rPr>
              <a:t>mCRC</a:t>
            </a:r>
            <a:r>
              <a:rPr lang="es-ES" sz="2800" b="1" spc="-1" dirty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>
                <a:solidFill>
                  <a:srgbClr val="5487B9"/>
                </a:solidFill>
                <a:latin typeface="Calibri"/>
              </a:rPr>
              <a:t>during</a:t>
            </a:r>
            <a:r>
              <a:rPr lang="es-ES" sz="2800" b="1" spc="-1" dirty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>
                <a:solidFill>
                  <a:srgbClr val="5487B9"/>
                </a:solidFill>
                <a:latin typeface="Calibri"/>
              </a:rPr>
              <a:t>targeted</a:t>
            </a:r>
            <a:r>
              <a:rPr lang="es-ES" sz="2800" b="1" spc="-1" dirty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>
                <a:solidFill>
                  <a:srgbClr val="5487B9"/>
                </a:solidFill>
                <a:latin typeface="Calibri"/>
              </a:rPr>
              <a:t>therapy</a:t>
            </a:r>
            <a:r>
              <a:rPr lang="es-ES" sz="2800" b="1" spc="-1" dirty="0">
                <a:solidFill>
                  <a:srgbClr val="5487B9"/>
                </a:solidFill>
                <a:latin typeface="Calibri"/>
              </a:rPr>
              <a:t> </a:t>
            </a:r>
          </a:p>
        </p:txBody>
      </p:sp>
      <p:sp>
        <p:nvSpPr>
          <p:cNvPr id="81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558414" y="623218"/>
            <a:ext cx="8229600" cy="0"/>
          </a:xfrm>
          <a:prstGeom prst="line">
            <a:avLst/>
          </a:prstGeom>
          <a:ln w="38100">
            <a:solidFill>
              <a:srgbClr val="6494B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graphicFrame>
        <p:nvGraphicFramePr>
          <p:cNvPr id="82" name="Object 8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4647186"/>
              </p:ext>
            </p:extLst>
          </p:nvPr>
        </p:nvGraphicFramePr>
        <p:xfrm>
          <a:off x="239778" y="2225935"/>
          <a:ext cx="3108325" cy="442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48" name="Acrobat Document" r:id="rId6" imgW="3108960" imgH="4426994" progId="AcroExch.Document.DC">
                  <p:embed/>
                </p:oleObj>
              </mc:Choice>
              <mc:Fallback>
                <p:oleObj name="Acrobat Document" r:id="rId6" imgW="3108960" imgH="4426994" progId="AcroExch.Document.DC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9778" y="2225935"/>
                        <a:ext cx="3108325" cy="4427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" name="Flowchart: Connector 82"/>
          <p:cNvSpPr/>
          <p:nvPr/>
        </p:nvSpPr>
        <p:spPr>
          <a:xfrm>
            <a:off x="4813257" y="2527839"/>
            <a:ext cx="411480" cy="411480"/>
          </a:xfrm>
          <a:prstGeom prst="flowChartConnector">
            <a:avLst/>
          </a:prstGeom>
          <a:solidFill>
            <a:srgbClr val="CCCC00"/>
          </a:solidFill>
          <a:ln>
            <a:solidFill>
              <a:srgbClr val="CC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4" name="Straight Connector 83"/>
          <p:cNvCxnSpPr/>
          <p:nvPr/>
        </p:nvCxnSpPr>
        <p:spPr>
          <a:xfrm rot="21060000">
            <a:off x="5221118" y="5032001"/>
            <a:ext cx="457200" cy="8229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rot="420000" flipH="1">
            <a:off x="4439972" y="5035452"/>
            <a:ext cx="448792" cy="731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5021351" y="2943418"/>
            <a:ext cx="0" cy="731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Flowchart: Connector 91"/>
          <p:cNvSpPr/>
          <p:nvPr/>
        </p:nvSpPr>
        <p:spPr>
          <a:xfrm>
            <a:off x="4841104" y="3690585"/>
            <a:ext cx="365760" cy="365760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lowchart: Connector 92"/>
          <p:cNvSpPr/>
          <p:nvPr/>
        </p:nvSpPr>
        <p:spPr>
          <a:xfrm>
            <a:off x="4910112" y="4831655"/>
            <a:ext cx="274320" cy="274320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lowchart: Connector 94"/>
          <p:cNvSpPr/>
          <p:nvPr/>
        </p:nvSpPr>
        <p:spPr>
          <a:xfrm>
            <a:off x="5701772" y="5777071"/>
            <a:ext cx="274320" cy="274320"/>
          </a:xfrm>
          <a:prstGeom prst="flowChartConnector">
            <a:avLst/>
          </a:prstGeom>
          <a:solidFill>
            <a:srgbClr val="96D9EE"/>
          </a:solidFill>
          <a:ln>
            <a:solidFill>
              <a:srgbClr val="96D9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CuadroTexto 74"/>
          <p:cNvSpPr txBox="1"/>
          <p:nvPr/>
        </p:nvSpPr>
        <p:spPr>
          <a:xfrm>
            <a:off x="4632531" y="2231556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C</a:t>
            </a:r>
            <a:r>
              <a:rPr lang="es-ES" sz="1200" b="1" dirty="0"/>
              <a:t>2</a:t>
            </a:r>
          </a:p>
          <a:p>
            <a:pPr algn="ctr"/>
            <a:endParaRPr lang="es-ES" sz="900" dirty="0"/>
          </a:p>
        </p:txBody>
      </p:sp>
      <p:sp>
        <p:nvSpPr>
          <p:cNvPr id="167" name="CuadroTexto 74"/>
          <p:cNvSpPr txBox="1"/>
          <p:nvPr/>
        </p:nvSpPr>
        <p:spPr>
          <a:xfrm>
            <a:off x="5457290" y="6188734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C</a:t>
            </a:r>
            <a:r>
              <a:rPr lang="es-ES" sz="1200" b="1" dirty="0"/>
              <a:t>4</a:t>
            </a:r>
          </a:p>
          <a:p>
            <a:pPr algn="ctr"/>
            <a:endParaRPr lang="es-ES" sz="900" dirty="0"/>
          </a:p>
        </p:txBody>
      </p:sp>
      <p:sp>
        <p:nvSpPr>
          <p:cNvPr id="168" name="CuadroTexto 74"/>
          <p:cNvSpPr txBox="1"/>
          <p:nvPr/>
        </p:nvSpPr>
        <p:spPr>
          <a:xfrm>
            <a:off x="4200342" y="4830915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C</a:t>
            </a:r>
            <a:r>
              <a:rPr lang="es-ES" sz="1200" b="1" dirty="0"/>
              <a:t>6</a:t>
            </a:r>
          </a:p>
          <a:p>
            <a:pPr algn="ctr"/>
            <a:endParaRPr lang="es-ES" sz="900" dirty="0"/>
          </a:p>
        </p:txBody>
      </p:sp>
      <p:sp>
        <p:nvSpPr>
          <p:cNvPr id="169" name="CuadroTexto 74"/>
          <p:cNvSpPr txBox="1"/>
          <p:nvPr/>
        </p:nvSpPr>
        <p:spPr>
          <a:xfrm>
            <a:off x="4214262" y="3762983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C</a:t>
            </a:r>
            <a:r>
              <a:rPr lang="es-ES" sz="1200" b="1" dirty="0"/>
              <a:t>3</a:t>
            </a:r>
          </a:p>
          <a:p>
            <a:pPr algn="ctr"/>
            <a:endParaRPr lang="es-ES" sz="900" dirty="0"/>
          </a:p>
        </p:txBody>
      </p:sp>
      <p:sp>
        <p:nvSpPr>
          <p:cNvPr id="171" name="Flowchart: Connector 170"/>
          <p:cNvSpPr/>
          <p:nvPr/>
        </p:nvSpPr>
        <p:spPr>
          <a:xfrm>
            <a:off x="3929457" y="5639911"/>
            <a:ext cx="548640" cy="548640"/>
          </a:xfrm>
          <a:prstGeom prst="flowChartConnector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2" name="Straight Connector 171"/>
          <p:cNvCxnSpPr/>
          <p:nvPr/>
        </p:nvCxnSpPr>
        <p:spPr>
          <a:xfrm>
            <a:off x="5026229" y="4065870"/>
            <a:ext cx="0" cy="7680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3" name="CuadroTexto 74"/>
          <p:cNvSpPr txBox="1"/>
          <p:nvPr/>
        </p:nvSpPr>
        <p:spPr>
          <a:xfrm>
            <a:off x="3819457" y="6285102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C</a:t>
            </a:r>
            <a:r>
              <a:rPr lang="es-ES" sz="1200" b="1" dirty="0"/>
              <a:t>1</a:t>
            </a:r>
          </a:p>
          <a:p>
            <a:pPr algn="ctr"/>
            <a:endParaRPr lang="es-ES" sz="900" dirty="0"/>
          </a:p>
        </p:txBody>
      </p:sp>
      <p:sp>
        <p:nvSpPr>
          <p:cNvPr id="174" name="Rectangle 173"/>
          <p:cNvSpPr/>
          <p:nvPr/>
        </p:nvSpPr>
        <p:spPr>
          <a:xfrm>
            <a:off x="597407" y="6534535"/>
            <a:ext cx="4905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CONIPHER clonal structure and evolutionary tree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5" name="Object 1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5420254"/>
              </p:ext>
            </p:extLst>
          </p:nvPr>
        </p:nvGraphicFramePr>
        <p:xfrm>
          <a:off x="6128129" y="2621807"/>
          <a:ext cx="2245824" cy="157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49" name="Acrobat Document" r:id="rId8" imgW="4426756" imgH="3108665" progId="AcroExch.Document.DC">
                  <p:embed/>
                </p:oleObj>
              </mc:Choice>
              <mc:Fallback>
                <p:oleObj name="Acrobat Document" r:id="rId8" imgW="4426756" imgH="3108665" progId="AcroExch.Document.DC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128129" y="2621807"/>
                        <a:ext cx="2245824" cy="157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" name="Object 1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5866589"/>
              </p:ext>
            </p:extLst>
          </p:nvPr>
        </p:nvGraphicFramePr>
        <p:xfrm>
          <a:off x="9686046" y="2638389"/>
          <a:ext cx="2235183" cy="15691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50" name="Acrobat Document" r:id="rId10" imgW="4426756" imgH="3108665" progId="AcroExch.Document.DC">
                  <p:embed/>
                </p:oleObj>
              </mc:Choice>
              <mc:Fallback>
                <p:oleObj name="Acrobat Document" r:id="rId10" imgW="4426756" imgH="3108665" progId="AcroExch.Document.DC">
                  <p:embed/>
                  <p:pic>
                    <p:nvPicPr>
                      <p:cNvPr id="16" name="Object 15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686046" y="2638389"/>
                        <a:ext cx="2235183" cy="15691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" name="Object 17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0743271"/>
              </p:ext>
            </p:extLst>
          </p:nvPr>
        </p:nvGraphicFramePr>
        <p:xfrm>
          <a:off x="7887821" y="2632454"/>
          <a:ext cx="2240503" cy="157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51" name="Acrobat Document" r:id="rId12" imgW="4426756" imgH="3108665" progId="AcroExch.Document.DC">
                  <p:embed/>
                </p:oleObj>
              </mc:Choice>
              <mc:Fallback>
                <p:oleObj name="Acrobat Document" r:id="rId12" imgW="4426756" imgH="3108665" progId="AcroExch.Document.DC">
                  <p:embed/>
                  <p:pic>
                    <p:nvPicPr>
                      <p:cNvPr id="62" name="Object 61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887821" y="2632454"/>
                        <a:ext cx="2240503" cy="157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" name="CuadroTexto 64"/>
          <p:cNvSpPr txBox="1"/>
          <p:nvPr/>
        </p:nvSpPr>
        <p:spPr>
          <a:xfrm>
            <a:off x="6042723" y="3941281"/>
            <a:ext cx="23817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T</a:t>
            </a:r>
            <a:r>
              <a:rPr lang="es-ES" sz="1200" b="1" dirty="0" smtClean="0"/>
              <a:t>umor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79" name="CuadroTexto 64"/>
          <p:cNvSpPr txBox="1"/>
          <p:nvPr/>
        </p:nvSpPr>
        <p:spPr>
          <a:xfrm>
            <a:off x="7882440" y="3941281"/>
            <a:ext cx="23817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PDX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80" name="CuadroTexto 64"/>
          <p:cNvSpPr txBox="1"/>
          <p:nvPr/>
        </p:nvSpPr>
        <p:spPr>
          <a:xfrm>
            <a:off x="9670396" y="3941281"/>
            <a:ext cx="23817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P1</a:t>
            </a:r>
            <a:endParaRPr lang="es-ES" sz="1200" b="1" dirty="0"/>
          </a:p>
          <a:p>
            <a:pPr algn="ctr"/>
            <a:endParaRPr lang="es-ES" sz="900" dirty="0"/>
          </a:p>
        </p:txBody>
      </p:sp>
      <p:graphicFrame>
        <p:nvGraphicFramePr>
          <p:cNvPr id="181" name="Object 1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3250471"/>
              </p:ext>
            </p:extLst>
          </p:nvPr>
        </p:nvGraphicFramePr>
        <p:xfrm>
          <a:off x="7129561" y="4356779"/>
          <a:ext cx="2221378" cy="1559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52" name="Acrobat Document" r:id="rId14" imgW="4426756" imgH="3108665" progId="AcroExch.Document.DC">
                  <p:embed/>
                </p:oleObj>
              </mc:Choice>
              <mc:Fallback>
                <p:oleObj name="Acrobat Document" r:id="rId14" imgW="4426756" imgH="3108665" progId="AcroExch.Document.DC">
                  <p:embed/>
                  <p:pic>
                    <p:nvPicPr>
                      <p:cNvPr id="63" name="Object 62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129561" y="4356779"/>
                        <a:ext cx="2221378" cy="15595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2" name="Object 18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9256775"/>
              </p:ext>
            </p:extLst>
          </p:nvPr>
        </p:nvGraphicFramePr>
        <p:xfrm>
          <a:off x="9005438" y="4349232"/>
          <a:ext cx="2233767" cy="15682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53" name="Acrobat Document" r:id="rId16" imgW="4426756" imgH="3108665" progId="AcroExch.Document.DC">
                  <p:embed/>
                </p:oleObj>
              </mc:Choice>
              <mc:Fallback>
                <p:oleObj name="Acrobat Document" r:id="rId16" imgW="4426756" imgH="3108665" progId="AcroExch.Document.DC">
                  <p:embed/>
                  <p:pic>
                    <p:nvPicPr>
                      <p:cNvPr id="65" name="Object 64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9005438" y="4349232"/>
                        <a:ext cx="2233767" cy="15682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" name="CuadroTexto 64"/>
          <p:cNvSpPr txBox="1"/>
          <p:nvPr/>
        </p:nvSpPr>
        <p:spPr>
          <a:xfrm>
            <a:off x="7086594" y="5656081"/>
            <a:ext cx="23817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P6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84" name="CuadroTexto 64"/>
          <p:cNvSpPr txBox="1"/>
          <p:nvPr/>
        </p:nvSpPr>
        <p:spPr>
          <a:xfrm>
            <a:off x="9014837" y="5656887"/>
            <a:ext cx="23817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P7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85" name="TextBox 184"/>
          <p:cNvSpPr txBox="1"/>
          <p:nvPr/>
        </p:nvSpPr>
        <p:spPr>
          <a:xfrm>
            <a:off x="6972552" y="6285102"/>
            <a:ext cx="46947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Longitudinal clonal composition in each sample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99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223466" y="-18176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3144459" y="721295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3070577" y="96144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D53CE13-4416-43EC-8BEC-F392CBBBB881}"/>
              </a:ext>
            </a:extLst>
          </p:cNvPr>
          <p:cNvSpPr txBox="1"/>
          <p:nvPr/>
        </p:nvSpPr>
        <p:spPr>
          <a:xfrm>
            <a:off x="5657076" y="1346568"/>
            <a:ext cx="2114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BRAF </a:t>
            </a:r>
            <a:r>
              <a:rPr lang="en-US" b="1" dirty="0" smtClean="0"/>
              <a:t>inhibitor</a:t>
            </a:r>
            <a:endParaRPr lang="en-US" b="1" dirty="0"/>
          </a:p>
        </p:txBody>
      </p:sp>
      <p:grpSp>
        <p:nvGrpSpPr>
          <p:cNvPr id="78" name="Group 75">
            <a:extLst>
              <a:ext uri="{FF2B5EF4-FFF2-40B4-BE49-F238E27FC236}">
                <a16:creationId xmlns:a16="http://schemas.microsoft.com/office/drawing/2014/main" id="{AE752296-EAF6-4D30-82AA-150EB0839C4F}"/>
              </a:ext>
            </a:extLst>
          </p:cNvPr>
          <p:cNvGrpSpPr>
            <a:grpSpLocks noChangeAspect="1"/>
          </p:cNvGrpSpPr>
          <p:nvPr/>
        </p:nvGrpSpPr>
        <p:grpSpPr>
          <a:xfrm>
            <a:off x="2541499" y="1644603"/>
            <a:ext cx="454526" cy="446072"/>
            <a:chOff x="1517189" y="1014918"/>
            <a:chExt cx="1506538" cy="1547813"/>
          </a:xfrm>
        </p:grpSpPr>
        <p:sp>
          <p:nvSpPr>
            <p:cNvPr id="79" name="Freeform 34">
              <a:extLst>
                <a:ext uri="{FF2B5EF4-FFF2-40B4-BE49-F238E27FC236}">
                  <a16:creationId xmlns:a16="http://schemas.microsoft.com/office/drawing/2014/main" id="{6F4847E1-8C1E-4402-9705-3BCC9D68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052" y="2503993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91 w 11"/>
                <a:gd name="T3" fmla="*/ 0 h 11"/>
                <a:gd name="T4" fmla="*/ 353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35">
              <a:extLst>
                <a:ext uri="{FF2B5EF4-FFF2-40B4-BE49-F238E27FC236}">
                  <a16:creationId xmlns:a16="http://schemas.microsoft.com/office/drawing/2014/main" id="{9E532493-6938-46F1-847B-C9569910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2477006"/>
              <a:ext cx="34925" cy="36513"/>
            </a:xfrm>
            <a:custGeom>
              <a:avLst/>
              <a:gdLst>
                <a:gd name="T0" fmla="*/ 0 w 7"/>
                <a:gd name="T1" fmla="*/ 141 h 7"/>
                <a:gd name="T2" fmla="*/ 129 w 7"/>
                <a:gd name="T3" fmla="*/ 33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41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2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37">
              <a:extLst>
                <a:ext uri="{FF2B5EF4-FFF2-40B4-BE49-F238E27FC236}">
                  <a16:creationId xmlns:a16="http://schemas.microsoft.com/office/drawing/2014/main" id="{7D1E01CC-BC0A-4FDD-814D-8220A541C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38">
              <a:extLst>
                <a:ext uri="{FF2B5EF4-FFF2-40B4-BE49-F238E27FC236}">
                  <a16:creationId xmlns:a16="http://schemas.microsoft.com/office/drawing/2014/main" id="{3946CED1-66F6-42A7-BBD1-63C30335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64" y="1818193"/>
              <a:ext cx="415925" cy="454025"/>
            </a:xfrm>
            <a:custGeom>
              <a:avLst/>
              <a:gdLst>
                <a:gd name="T0" fmla="*/ 0 w 82"/>
                <a:gd name="T1" fmla="*/ 1263 h 84"/>
                <a:gd name="T2" fmla="*/ 297 w 82"/>
                <a:gd name="T3" fmla="*/ 2251 h 84"/>
                <a:gd name="T4" fmla="*/ 744 w 82"/>
                <a:gd name="T5" fmla="*/ 2758 h 84"/>
                <a:gd name="T6" fmla="*/ 1275 w 82"/>
                <a:gd name="T7" fmla="*/ 3282 h 84"/>
                <a:gd name="T8" fmla="*/ 2214 w 82"/>
                <a:gd name="T9" fmla="*/ 2955 h 84"/>
                <a:gd name="T10" fmla="*/ 2572 w 82"/>
                <a:gd name="T11" fmla="*/ 2053 h 84"/>
                <a:gd name="T12" fmla="*/ 2316 w 82"/>
                <a:gd name="T13" fmla="*/ 984 h 84"/>
                <a:gd name="T14" fmla="*/ 1888 w 82"/>
                <a:gd name="T15" fmla="*/ 555 h 84"/>
                <a:gd name="T16" fmla="*/ 1368 w 82"/>
                <a:gd name="T17" fmla="*/ 34 h 84"/>
                <a:gd name="T18" fmla="*/ 591 w 82"/>
                <a:gd name="T19" fmla="*/ 395 h 84"/>
                <a:gd name="T20" fmla="*/ 0 w 82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" h="84">
                  <a:moveTo>
                    <a:pt x="0" y="32"/>
                  </a:moveTo>
                  <a:cubicBezTo>
                    <a:pt x="0" y="40"/>
                    <a:pt x="6" y="49"/>
                    <a:pt x="9" y="57"/>
                  </a:cubicBezTo>
                  <a:cubicBezTo>
                    <a:pt x="12" y="62"/>
                    <a:pt x="19" y="65"/>
                    <a:pt x="23" y="70"/>
                  </a:cubicBezTo>
                  <a:cubicBezTo>
                    <a:pt x="29" y="76"/>
                    <a:pt x="32" y="82"/>
                    <a:pt x="39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4" y="68"/>
                    <a:pt x="78" y="58"/>
                    <a:pt x="79" y="52"/>
                  </a:cubicBezTo>
                  <a:cubicBezTo>
                    <a:pt x="82" y="41"/>
                    <a:pt x="73" y="32"/>
                    <a:pt x="71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2" y="9"/>
                    <a:pt x="49" y="2"/>
                    <a:pt x="42" y="1"/>
                  </a:cubicBezTo>
                  <a:cubicBezTo>
                    <a:pt x="34" y="0"/>
                    <a:pt x="24" y="7"/>
                    <a:pt x="18" y="10"/>
                  </a:cubicBezTo>
                  <a:cubicBezTo>
                    <a:pt x="9" y="18"/>
                    <a:pt x="1" y="24"/>
                    <a:pt x="0" y="32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39">
              <a:extLst>
                <a:ext uri="{FF2B5EF4-FFF2-40B4-BE49-F238E27FC236}">
                  <a16:creationId xmlns:a16="http://schemas.microsoft.com/office/drawing/2014/main" id="{DBF48E9E-09E0-4833-BD80-2FCE59EC0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40">
              <a:extLst>
                <a:ext uri="{FF2B5EF4-FFF2-40B4-BE49-F238E27FC236}">
                  <a16:creationId xmlns:a16="http://schemas.microsoft.com/office/drawing/2014/main" id="{7965C969-EE6D-477B-A777-50A22A61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477" y="1624518"/>
              <a:ext cx="617538" cy="679450"/>
            </a:xfrm>
            <a:custGeom>
              <a:avLst/>
              <a:gdLst>
                <a:gd name="T0" fmla="*/ 3466 w 122"/>
                <a:gd name="T1" fmla="*/ 391 h 126"/>
                <a:gd name="T2" fmla="*/ 2206 w 122"/>
                <a:gd name="T3" fmla="*/ 115 h 126"/>
                <a:gd name="T4" fmla="*/ 1393 w 122"/>
                <a:gd name="T5" fmla="*/ 428 h 126"/>
                <a:gd name="T6" fmla="*/ 976 w 122"/>
                <a:gd name="T7" fmla="*/ 948 h 126"/>
                <a:gd name="T8" fmla="*/ 548 w 122"/>
                <a:gd name="T9" fmla="*/ 1291 h 126"/>
                <a:gd name="T10" fmla="*/ 386 w 122"/>
                <a:gd name="T11" fmla="*/ 1882 h 126"/>
                <a:gd name="T12" fmla="*/ 102 w 122"/>
                <a:gd name="T13" fmla="*/ 2826 h 126"/>
                <a:gd name="T14" fmla="*/ 223 w 122"/>
                <a:gd name="T15" fmla="*/ 3726 h 126"/>
                <a:gd name="T16" fmla="*/ 580 w 122"/>
                <a:gd name="T17" fmla="*/ 4314 h 126"/>
                <a:gd name="T18" fmla="*/ 784 w 122"/>
                <a:gd name="T19" fmla="*/ 4939 h 126"/>
                <a:gd name="T20" fmla="*/ 456 w 122"/>
                <a:gd name="T21" fmla="*/ 3923 h 126"/>
                <a:gd name="T22" fmla="*/ 325 w 122"/>
                <a:gd name="T23" fmla="*/ 3336 h 126"/>
                <a:gd name="T24" fmla="*/ 548 w 122"/>
                <a:gd name="T25" fmla="*/ 3023 h 126"/>
                <a:gd name="T26" fmla="*/ 548 w 122"/>
                <a:gd name="T27" fmla="*/ 2745 h 126"/>
                <a:gd name="T28" fmla="*/ 520 w 122"/>
                <a:gd name="T29" fmla="*/ 2354 h 126"/>
                <a:gd name="T30" fmla="*/ 743 w 122"/>
                <a:gd name="T31" fmla="*/ 1997 h 126"/>
                <a:gd name="T32" fmla="*/ 1068 w 122"/>
                <a:gd name="T33" fmla="*/ 1800 h 126"/>
                <a:gd name="T34" fmla="*/ 1199 w 122"/>
                <a:gd name="T35" fmla="*/ 1328 h 126"/>
                <a:gd name="T36" fmla="*/ 1687 w 122"/>
                <a:gd name="T37" fmla="*/ 982 h 126"/>
                <a:gd name="T38" fmla="*/ 2462 w 122"/>
                <a:gd name="T39" fmla="*/ 866 h 126"/>
                <a:gd name="T40" fmla="*/ 3243 w 122"/>
                <a:gd name="T41" fmla="*/ 588 h 126"/>
                <a:gd name="T42" fmla="*/ 3498 w 122"/>
                <a:gd name="T43" fmla="*/ 900 h 126"/>
                <a:gd name="T44" fmla="*/ 3731 w 122"/>
                <a:gd name="T45" fmla="*/ 982 h 126"/>
                <a:gd name="T46" fmla="*/ 3925 w 122"/>
                <a:gd name="T47" fmla="*/ 1257 h 126"/>
                <a:gd name="T48" fmla="*/ 3689 w 122"/>
                <a:gd name="T49" fmla="*/ 703 h 126"/>
                <a:gd name="T50" fmla="*/ 3466 w 122"/>
                <a:gd name="T51" fmla="*/ 428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2" h="126">
                  <a:moveTo>
                    <a:pt x="107" y="10"/>
                  </a:moveTo>
                  <a:cubicBezTo>
                    <a:pt x="93" y="10"/>
                    <a:pt x="79" y="6"/>
                    <a:pt x="68" y="3"/>
                  </a:cubicBezTo>
                  <a:cubicBezTo>
                    <a:pt x="57" y="0"/>
                    <a:pt x="50" y="3"/>
                    <a:pt x="43" y="11"/>
                  </a:cubicBezTo>
                  <a:cubicBezTo>
                    <a:pt x="39" y="15"/>
                    <a:pt x="35" y="20"/>
                    <a:pt x="30" y="24"/>
                  </a:cubicBezTo>
                  <a:cubicBezTo>
                    <a:pt x="26" y="27"/>
                    <a:pt x="21" y="29"/>
                    <a:pt x="17" y="33"/>
                  </a:cubicBezTo>
                  <a:cubicBezTo>
                    <a:pt x="13" y="37"/>
                    <a:pt x="13" y="43"/>
                    <a:pt x="12" y="48"/>
                  </a:cubicBezTo>
                  <a:cubicBezTo>
                    <a:pt x="9" y="57"/>
                    <a:pt x="6" y="64"/>
                    <a:pt x="3" y="72"/>
                  </a:cubicBezTo>
                  <a:cubicBezTo>
                    <a:pt x="0" y="81"/>
                    <a:pt x="1" y="89"/>
                    <a:pt x="7" y="95"/>
                  </a:cubicBezTo>
                  <a:cubicBezTo>
                    <a:pt x="11" y="99"/>
                    <a:pt x="15" y="105"/>
                    <a:pt x="18" y="110"/>
                  </a:cubicBezTo>
                  <a:cubicBezTo>
                    <a:pt x="21" y="115"/>
                    <a:pt x="21" y="121"/>
                    <a:pt x="24" y="126"/>
                  </a:cubicBezTo>
                  <a:cubicBezTo>
                    <a:pt x="26" y="114"/>
                    <a:pt x="21" y="108"/>
                    <a:pt x="14" y="100"/>
                  </a:cubicBezTo>
                  <a:cubicBezTo>
                    <a:pt x="11" y="96"/>
                    <a:pt x="8" y="90"/>
                    <a:pt x="10" y="85"/>
                  </a:cubicBezTo>
                  <a:cubicBezTo>
                    <a:pt x="12" y="80"/>
                    <a:pt x="15" y="82"/>
                    <a:pt x="17" y="77"/>
                  </a:cubicBezTo>
                  <a:cubicBezTo>
                    <a:pt x="18" y="75"/>
                    <a:pt x="17" y="73"/>
                    <a:pt x="17" y="70"/>
                  </a:cubicBezTo>
                  <a:cubicBezTo>
                    <a:pt x="16" y="67"/>
                    <a:pt x="15" y="64"/>
                    <a:pt x="16" y="60"/>
                  </a:cubicBezTo>
                  <a:cubicBezTo>
                    <a:pt x="17" y="57"/>
                    <a:pt x="19" y="53"/>
                    <a:pt x="23" y="51"/>
                  </a:cubicBezTo>
                  <a:cubicBezTo>
                    <a:pt x="27" y="50"/>
                    <a:pt x="30" y="51"/>
                    <a:pt x="33" y="46"/>
                  </a:cubicBezTo>
                  <a:cubicBezTo>
                    <a:pt x="35" y="43"/>
                    <a:pt x="35" y="38"/>
                    <a:pt x="37" y="34"/>
                  </a:cubicBezTo>
                  <a:cubicBezTo>
                    <a:pt x="40" y="29"/>
                    <a:pt x="49" y="29"/>
                    <a:pt x="52" y="25"/>
                  </a:cubicBezTo>
                  <a:cubicBezTo>
                    <a:pt x="56" y="19"/>
                    <a:pt x="66" y="23"/>
                    <a:pt x="76" y="22"/>
                  </a:cubicBezTo>
                  <a:cubicBezTo>
                    <a:pt x="83" y="22"/>
                    <a:pt x="91" y="12"/>
                    <a:pt x="100" y="15"/>
                  </a:cubicBezTo>
                  <a:cubicBezTo>
                    <a:pt x="103" y="17"/>
                    <a:pt x="104" y="22"/>
                    <a:pt x="108" y="23"/>
                  </a:cubicBezTo>
                  <a:cubicBezTo>
                    <a:pt x="110" y="24"/>
                    <a:pt x="112" y="22"/>
                    <a:pt x="115" y="25"/>
                  </a:cubicBezTo>
                  <a:cubicBezTo>
                    <a:pt x="118" y="27"/>
                    <a:pt x="119" y="29"/>
                    <a:pt x="121" y="32"/>
                  </a:cubicBezTo>
                  <a:cubicBezTo>
                    <a:pt x="122" y="25"/>
                    <a:pt x="117" y="22"/>
                    <a:pt x="114" y="18"/>
                  </a:cubicBezTo>
                  <a:cubicBezTo>
                    <a:pt x="112" y="14"/>
                    <a:pt x="110" y="12"/>
                    <a:pt x="107" y="11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41">
              <a:extLst>
                <a:ext uri="{FF2B5EF4-FFF2-40B4-BE49-F238E27FC236}">
                  <a16:creationId xmlns:a16="http://schemas.microsoft.com/office/drawing/2014/main" id="{F1BEDB35-88CB-4783-A5C0-03120B2EF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714" y="1624518"/>
              <a:ext cx="414338" cy="468313"/>
            </a:xfrm>
            <a:custGeom>
              <a:avLst/>
              <a:gdLst>
                <a:gd name="T0" fmla="*/ 2645 w 82"/>
                <a:gd name="T1" fmla="*/ 231 h 87"/>
                <a:gd name="T2" fmla="*/ 1833 w 82"/>
                <a:gd name="T3" fmla="*/ 81 h 87"/>
                <a:gd name="T4" fmla="*/ 1165 w 82"/>
                <a:gd name="T5" fmla="*/ 736 h 87"/>
                <a:gd name="T6" fmla="*/ 840 w 82"/>
                <a:gd name="T7" fmla="*/ 1058 h 87"/>
                <a:gd name="T8" fmla="*/ 547 w 82"/>
                <a:gd name="T9" fmla="*/ 1370 h 87"/>
                <a:gd name="T10" fmla="*/ 417 w 82"/>
                <a:gd name="T11" fmla="*/ 1794 h 87"/>
                <a:gd name="T12" fmla="*/ 223 w 82"/>
                <a:gd name="T13" fmla="*/ 2380 h 87"/>
                <a:gd name="T14" fmla="*/ 102 w 82"/>
                <a:gd name="T15" fmla="*/ 3391 h 87"/>
                <a:gd name="T16" fmla="*/ 293 w 82"/>
                <a:gd name="T17" fmla="*/ 2530 h 87"/>
                <a:gd name="T18" fmla="*/ 608 w 82"/>
                <a:gd name="T19" fmla="*/ 1953 h 87"/>
                <a:gd name="T20" fmla="*/ 840 w 82"/>
                <a:gd name="T21" fmla="*/ 1370 h 87"/>
                <a:gd name="T22" fmla="*/ 1388 w 82"/>
                <a:gd name="T23" fmla="*/ 932 h 87"/>
                <a:gd name="T24" fmla="*/ 1964 w 82"/>
                <a:gd name="T25" fmla="*/ 312 h 87"/>
                <a:gd name="T26" fmla="*/ 2645 w 82"/>
                <a:gd name="T27" fmla="*/ 23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" h="87">
                  <a:moveTo>
                    <a:pt x="82" y="6"/>
                  </a:moveTo>
                  <a:cubicBezTo>
                    <a:pt x="73" y="7"/>
                    <a:pt x="66" y="0"/>
                    <a:pt x="57" y="2"/>
                  </a:cubicBezTo>
                  <a:cubicBezTo>
                    <a:pt x="48" y="4"/>
                    <a:pt x="43" y="13"/>
                    <a:pt x="36" y="19"/>
                  </a:cubicBezTo>
                  <a:cubicBezTo>
                    <a:pt x="33" y="22"/>
                    <a:pt x="30" y="25"/>
                    <a:pt x="26" y="27"/>
                  </a:cubicBezTo>
                  <a:cubicBezTo>
                    <a:pt x="23" y="29"/>
                    <a:pt x="19" y="31"/>
                    <a:pt x="17" y="35"/>
                  </a:cubicBezTo>
                  <a:cubicBezTo>
                    <a:pt x="15" y="38"/>
                    <a:pt x="14" y="42"/>
                    <a:pt x="13" y="46"/>
                  </a:cubicBezTo>
                  <a:cubicBezTo>
                    <a:pt x="12" y="51"/>
                    <a:pt x="10" y="57"/>
                    <a:pt x="7" y="61"/>
                  </a:cubicBezTo>
                  <a:cubicBezTo>
                    <a:pt x="4" y="67"/>
                    <a:pt x="0" y="81"/>
                    <a:pt x="3" y="87"/>
                  </a:cubicBezTo>
                  <a:cubicBezTo>
                    <a:pt x="1" y="78"/>
                    <a:pt x="5" y="71"/>
                    <a:pt x="9" y="65"/>
                  </a:cubicBezTo>
                  <a:cubicBezTo>
                    <a:pt x="12" y="60"/>
                    <a:pt x="17" y="55"/>
                    <a:pt x="19" y="50"/>
                  </a:cubicBezTo>
                  <a:cubicBezTo>
                    <a:pt x="22" y="45"/>
                    <a:pt x="21" y="40"/>
                    <a:pt x="26" y="35"/>
                  </a:cubicBezTo>
                  <a:cubicBezTo>
                    <a:pt x="31" y="31"/>
                    <a:pt x="39" y="29"/>
                    <a:pt x="43" y="24"/>
                  </a:cubicBezTo>
                  <a:cubicBezTo>
                    <a:pt x="49" y="16"/>
                    <a:pt x="50" y="9"/>
                    <a:pt x="61" y="8"/>
                  </a:cubicBezTo>
                  <a:cubicBezTo>
                    <a:pt x="67" y="8"/>
                    <a:pt x="78" y="10"/>
                    <a:pt x="82" y="6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42">
              <a:extLst>
                <a:ext uri="{FF2B5EF4-FFF2-40B4-BE49-F238E27FC236}">
                  <a16:creationId xmlns:a16="http://schemas.microsoft.com/office/drawing/2014/main" id="{DABF46B5-378A-4759-9D78-C8F4C55C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02318"/>
              <a:ext cx="293688" cy="382588"/>
            </a:xfrm>
            <a:custGeom>
              <a:avLst/>
              <a:gdLst>
                <a:gd name="T0" fmla="*/ 1882 w 58"/>
                <a:gd name="T1" fmla="*/ 703 h 71"/>
                <a:gd name="T2" fmla="*/ 1333 w 58"/>
                <a:gd name="T3" fmla="*/ 506 h 71"/>
                <a:gd name="T4" fmla="*/ 813 w 58"/>
                <a:gd name="T5" fmla="*/ 669 h 71"/>
                <a:gd name="T6" fmla="*/ 651 w 58"/>
                <a:gd name="T7" fmla="*/ 1130 h 71"/>
                <a:gd name="T8" fmla="*/ 297 w 58"/>
                <a:gd name="T9" fmla="*/ 1324 h 71"/>
                <a:gd name="T10" fmla="*/ 520 w 58"/>
                <a:gd name="T11" fmla="*/ 2155 h 71"/>
                <a:gd name="T12" fmla="*/ 845 w 58"/>
                <a:gd name="T13" fmla="*/ 2777 h 71"/>
                <a:gd name="T14" fmla="*/ 520 w 58"/>
                <a:gd name="T15" fmla="*/ 2305 h 71"/>
                <a:gd name="T16" fmla="*/ 265 w 58"/>
                <a:gd name="T17" fmla="*/ 2108 h 71"/>
                <a:gd name="T18" fmla="*/ 195 w 58"/>
                <a:gd name="T19" fmla="*/ 1877 h 71"/>
                <a:gd name="T20" fmla="*/ 61 w 58"/>
                <a:gd name="T21" fmla="*/ 1371 h 71"/>
                <a:gd name="T22" fmla="*/ 325 w 58"/>
                <a:gd name="T23" fmla="*/ 553 h 71"/>
                <a:gd name="T24" fmla="*/ 1139 w 58"/>
                <a:gd name="T25" fmla="*/ 34 h 71"/>
                <a:gd name="T26" fmla="*/ 1882 w 58"/>
                <a:gd name="T27" fmla="*/ 669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8" h="71">
                  <a:moveTo>
                    <a:pt x="58" y="18"/>
                  </a:moveTo>
                  <a:cubicBezTo>
                    <a:pt x="51" y="22"/>
                    <a:pt x="46" y="21"/>
                    <a:pt x="41" y="13"/>
                  </a:cubicBezTo>
                  <a:cubicBezTo>
                    <a:pt x="35" y="2"/>
                    <a:pt x="31" y="12"/>
                    <a:pt x="25" y="17"/>
                  </a:cubicBezTo>
                  <a:cubicBezTo>
                    <a:pt x="21" y="21"/>
                    <a:pt x="22" y="23"/>
                    <a:pt x="20" y="29"/>
                  </a:cubicBezTo>
                  <a:cubicBezTo>
                    <a:pt x="18" y="35"/>
                    <a:pt x="12" y="29"/>
                    <a:pt x="9" y="34"/>
                  </a:cubicBezTo>
                  <a:cubicBezTo>
                    <a:pt x="6" y="41"/>
                    <a:pt x="12" y="50"/>
                    <a:pt x="16" y="55"/>
                  </a:cubicBezTo>
                  <a:cubicBezTo>
                    <a:pt x="19" y="58"/>
                    <a:pt x="26" y="65"/>
                    <a:pt x="26" y="71"/>
                  </a:cubicBezTo>
                  <a:cubicBezTo>
                    <a:pt x="25" y="67"/>
                    <a:pt x="20" y="62"/>
                    <a:pt x="16" y="59"/>
                  </a:cubicBezTo>
                  <a:cubicBezTo>
                    <a:pt x="13" y="58"/>
                    <a:pt x="10" y="56"/>
                    <a:pt x="8" y="54"/>
                  </a:cubicBezTo>
                  <a:cubicBezTo>
                    <a:pt x="7" y="52"/>
                    <a:pt x="7" y="50"/>
                    <a:pt x="6" y="48"/>
                  </a:cubicBezTo>
                  <a:cubicBezTo>
                    <a:pt x="5" y="44"/>
                    <a:pt x="3" y="39"/>
                    <a:pt x="2" y="35"/>
                  </a:cubicBezTo>
                  <a:cubicBezTo>
                    <a:pt x="0" y="25"/>
                    <a:pt x="3" y="20"/>
                    <a:pt x="10" y="14"/>
                  </a:cubicBezTo>
                  <a:cubicBezTo>
                    <a:pt x="15" y="8"/>
                    <a:pt x="27" y="2"/>
                    <a:pt x="35" y="1"/>
                  </a:cubicBezTo>
                  <a:cubicBezTo>
                    <a:pt x="46" y="0"/>
                    <a:pt x="50" y="14"/>
                    <a:pt x="58" y="17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43">
              <a:extLst>
                <a:ext uri="{FF2B5EF4-FFF2-40B4-BE49-F238E27FC236}">
                  <a16:creationId xmlns:a16="http://schemas.microsoft.com/office/drawing/2014/main" id="{5A82D3F1-9090-4BAC-B7CE-1055BF95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964" y="1926143"/>
              <a:ext cx="201613" cy="301625"/>
            </a:xfrm>
            <a:custGeom>
              <a:avLst/>
              <a:gdLst>
                <a:gd name="T0" fmla="*/ 0 w 40"/>
                <a:gd name="T1" fmla="*/ 1992 h 56"/>
                <a:gd name="T2" fmla="*/ 676 w 40"/>
                <a:gd name="T3" fmla="*/ 1910 h 56"/>
                <a:gd name="T4" fmla="*/ 1089 w 40"/>
                <a:gd name="T5" fmla="*/ 1520 h 56"/>
                <a:gd name="T6" fmla="*/ 1280 w 40"/>
                <a:gd name="T7" fmla="*/ 784 h 56"/>
                <a:gd name="T8" fmla="*/ 927 w 40"/>
                <a:gd name="T9" fmla="*/ 0 h 56"/>
                <a:gd name="T10" fmla="*/ 1089 w 40"/>
                <a:gd name="T11" fmla="*/ 390 h 56"/>
                <a:gd name="T12" fmla="*/ 838 w 40"/>
                <a:gd name="T13" fmla="*/ 668 h 56"/>
                <a:gd name="T14" fmla="*/ 676 w 40"/>
                <a:gd name="T15" fmla="*/ 899 h 56"/>
                <a:gd name="T16" fmla="*/ 797 w 40"/>
                <a:gd name="T17" fmla="*/ 1371 h 56"/>
                <a:gd name="T18" fmla="*/ 606 w 40"/>
                <a:gd name="T19" fmla="*/ 1520 h 56"/>
                <a:gd name="T20" fmla="*/ 606 w 40"/>
                <a:gd name="T21" fmla="*/ 1679 h 56"/>
                <a:gd name="T22" fmla="*/ 445 w 40"/>
                <a:gd name="T23" fmla="*/ 1795 h 56"/>
                <a:gd name="T24" fmla="*/ 162 w 40"/>
                <a:gd name="T25" fmla="*/ 1910 h 56"/>
                <a:gd name="T26" fmla="*/ 60 w 40"/>
                <a:gd name="T27" fmla="*/ 2026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0" h="56">
                  <a:moveTo>
                    <a:pt x="0" y="51"/>
                  </a:moveTo>
                  <a:cubicBezTo>
                    <a:pt x="4" y="56"/>
                    <a:pt x="16" y="50"/>
                    <a:pt x="21" y="49"/>
                  </a:cubicBezTo>
                  <a:cubicBezTo>
                    <a:pt x="28" y="48"/>
                    <a:pt x="31" y="45"/>
                    <a:pt x="34" y="39"/>
                  </a:cubicBezTo>
                  <a:cubicBezTo>
                    <a:pt x="38" y="33"/>
                    <a:pt x="40" y="26"/>
                    <a:pt x="40" y="20"/>
                  </a:cubicBezTo>
                  <a:cubicBezTo>
                    <a:pt x="39" y="15"/>
                    <a:pt x="36" y="0"/>
                    <a:pt x="29" y="0"/>
                  </a:cubicBezTo>
                  <a:cubicBezTo>
                    <a:pt x="29" y="3"/>
                    <a:pt x="34" y="7"/>
                    <a:pt x="34" y="10"/>
                  </a:cubicBezTo>
                  <a:cubicBezTo>
                    <a:pt x="35" y="17"/>
                    <a:pt x="31" y="17"/>
                    <a:pt x="26" y="17"/>
                  </a:cubicBezTo>
                  <a:cubicBezTo>
                    <a:pt x="21" y="17"/>
                    <a:pt x="17" y="18"/>
                    <a:pt x="21" y="23"/>
                  </a:cubicBezTo>
                  <a:cubicBezTo>
                    <a:pt x="23" y="26"/>
                    <a:pt x="29" y="31"/>
                    <a:pt x="25" y="35"/>
                  </a:cubicBezTo>
                  <a:cubicBezTo>
                    <a:pt x="21" y="39"/>
                    <a:pt x="20" y="35"/>
                    <a:pt x="19" y="39"/>
                  </a:cubicBezTo>
                  <a:cubicBezTo>
                    <a:pt x="19" y="41"/>
                    <a:pt x="20" y="41"/>
                    <a:pt x="19" y="43"/>
                  </a:cubicBezTo>
                  <a:cubicBezTo>
                    <a:pt x="18" y="45"/>
                    <a:pt x="15" y="46"/>
                    <a:pt x="14" y="46"/>
                  </a:cubicBezTo>
                  <a:cubicBezTo>
                    <a:pt x="9" y="47"/>
                    <a:pt x="8" y="45"/>
                    <a:pt x="5" y="49"/>
                  </a:cubicBezTo>
                  <a:cubicBezTo>
                    <a:pt x="4" y="50"/>
                    <a:pt x="4" y="53"/>
                    <a:pt x="2" y="52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44">
              <a:extLst>
                <a:ext uri="{FF2B5EF4-FFF2-40B4-BE49-F238E27FC236}">
                  <a16:creationId xmlns:a16="http://schemas.microsoft.com/office/drawing/2014/main" id="{DE5AB44E-3DB6-4C61-90B1-22FAA0B2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29306"/>
              <a:ext cx="122238" cy="215900"/>
            </a:xfrm>
            <a:custGeom>
              <a:avLst/>
              <a:gdLst>
                <a:gd name="T0" fmla="*/ 792 w 24"/>
                <a:gd name="T1" fmla="*/ 0 h 40"/>
                <a:gd name="T2" fmla="*/ 164 w 24"/>
                <a:gd name="T3" fmla="*/ 554 h 40"/>
                <a:gd name="T4" fmla="*/ 0 w 24"/>
                <a:gd name="T5" fmla="*/ 949 h 40"/>
                <a:gd name="T6" fmla="*/ 164 w 24"/>
                <a:gd name="T7" fmla="*/ 1571 h 40"/>
                <a:gd name="T8" fmla="*/ 164 w 24"/>
                <a:gd name="T9" fmla="*/ 819 h 40"/>
                <a:gd name="T10" fmla="*/ 359 w 24"/>
                <a:gd name="T11" fmla="*/ 751 h 40"/>
                <a:gd name="T12" fmla="*/ 433 w 24"/>
                <a:gd name="T13" fmla="*/ 510 h 40"/>
                <a:gd name="T14" fmla="*/ 629 w 24"/>
                <a:gd name="T15" fmla="*/ 279 h 40"/>
                <a:gd name="T16" fmla="*/ 792 w 24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40">
                  <a:moveTo>
                    <a:pt x="24" y="0"/>
                  </a:moveTo>
                  <a:cubicBezTo>
                    <a:pt x="17" y="4"/>
                    <a:pt x="10" y="7"/>
                    <a:pt x="5" y="14"/>
                  </a:cubicBezTo>
                  <a:cubicBezTo>
                    <a:pt x="2" y="17"/>
                    <a:pt x="0" y="20"/>
                    <a:pt x="0" y="24"/>
                  </a:cubicBezTo>
                  <a:cubicBezTo>
                    <a:pt x="0" y="29"/>
                    <a:pt x="4" y="35"/>
                    <a:pt x="5" y="40"/>
                  </a:cubicBezTo>
                  <a:cubicBezTo>
                    <a:pt x="3" y="36"/>
                    <a:pt x="1" y="25"/>
                    <a:pt x="5" y="21"/>
                  </a:cubicBezTo>
                  <a:cubicBezTo>
                    <a:pt x="7" y="19"/>
                    <a:pt x="9" y="21"/>
                    <a:pt x="11" y="19"/>
                  </a:cubicBezTo>
                  <a:cubicBezTo>
                    <a:pt x="13" y="18"/>
                    <a:pt x="12" y="15"/>
                    <a:pt x="13" y="13"/>
                  </a:cubicBezTo>
                  <a:cubicBezTo>
                    <a:pt x="14" y="8"/>
                    <a:pt x="16" y="10"/>
                    <a:pt x="19" y="7"/>
                  </a:cubicBezTo>
                  <a:cubicBezTo>
                    <a:pt x="22" y="5"/>
                    <a:pt x="21" y="1"/>
                    <a:pt x="24" y="0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45">
              <a:extLst>
                <a:ext uri="{FF2B5EF4-FFF2-40B4-BE49-F238E27FC236}">
                  <a16:creationId xmlns:a16="http://schemas.microsoft.com/office/drawing/2014/main" id="{9D936431-AC71-4FEF-B3C5-0A99F339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914" y="1849943"/>
              <a:ext cx="495300" cy="508000"/>
            </a:xfrm>
            <a:custGeom>
              <a:avLst/>
              <a:gdLst>
                <a:gd name="T0" fmla="*/ 0 w 98"/>
                <a:gd name="T1" fmla="*/ 3707 h 94"/>
                <a:gd name="T2" fmla="*/ 1359 w 98"/>
                <a:gd name="T3" fmla="*/ 3673 h 94"/>
                <a:gd name="T4" fmla="*/ 1805 w 98"/>
                <a:gd name="T5" fmla="*/ 3394 h 94"/>
                <a:gd name="T6" fmla="*/ 2098 w 98"/>
                <a:gd name="T7" fmla="*/ 3152 h 94"/>
                <a:gd name="T8" fmla="*/ 2451 w 98"/>
                <a:gd name="T9" fmla="*/ 3084 h 94"/>
                <a:gd name="T10" fmla="*/ 2748 w 98"/>
                <a:gd name="T11" fmla="*/ 1740 h 94"/>
                <a:gd name="T12" fmla="*/ 3031 w 98"/>
                <a:gd name="T13" fmla="*/ 984 h 94"/>
                <a:gd name="T14" fmla="*/ 2837 w 98"/>
                <a:gd name="T15" fmla="*/ 0 h 94"/>
                <a:gd name="T16" fmla="*/ 2646 w 98"/>
                <a:gd name="T17" fmla="*/ 752 h 94"/>
                <a:gd name="T18" fmla="*/ 2553 w 98"/>
                <a:gd name="T19" fmla="*/ 1345 h 94"/>
                <a:gd name="T20" fmla="*/ 2353 w 98"/>
                <a:gd name="T21" fmla="*/ 2015 h 94"/>
                <a:gd name="T22" fmla="*/ 2292 w 98"/>
                <a:gd name="T23" fmla="*/ 2723 h 94"/>
                <a:gd name="T24" fmla="*/ 1681 w 98"/>
                <a:gd name="T25" fmla="*/ 3037 h 94"/>
                <a:gd name="T26" fmla="*/ 1286 w 98"/>
                <a:gd name="T27" fmla="*/ 3510 h 94"/>
                <a:gd name="T28" fmla="*/ 840 w 98"/>
                <a:gd name="T29" fmla="*/ 3476 h 94"/>
                <a:gd name="T30" fmla="*/ 455 w 98"/>
                <a:gd name="T31" fmla="*/ 3591 h 9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8" h="94">
                  <a:moveTo>
                    <a:pt x="0" y="94"/>
                  </a:moveTo>
                  <a:cubicBezTo>
                    <a:pt x="13" y="91"/>
                    <a:pt x="29" y="93"/>
                    <a:pt x="42" y="93"/>
                  </a:cubicBezTo>
                  <a:cubicBezTo>
                    <a:pt x="49" y="93"/>
                    <a:pt x="50" y="90"/>
                    <a:pt x="56" y="86"/>
                  </a:cubicBezTo>
                  <a:cubicBezTo>
                    <a:pt x="59" y="85"/>
                    <a:pt x="62" y="82"/>
                    <a:pt x="65" y="80"/>
                  </a:cubicBezTo>
                  <a:cubicBezTo>
                    <a:pt x="69" y="79"/>
                    <a:pt x="73" y="79"/>
                    <a:pt x="76" y="78"/>
                  </a:cubicBezTo>
                  <a:cubicBezTo>
                    <a:pt x="90" y="71"/>
                    <a:pt x="86" y="57"/>
                    <a:pt x="85" y="44"/>
                  </a:cubicBezTo>
                  <a:cubicBezTo>
                    <a:pt x="85" y="34"/>
                    <a:pt x="91" y="34"/>
                    <a:pt x="94" y="25"/>
                  </a:cubicBezTo>
                  <a:cubicBezTo>
                    <a:pt x="98" y="16"/>
                    <a:pt x="96" y="6"/>
                    <a:pt x="88" y="0"/>
                  </a:cubicBezTo>
                  <a:cubicBezTo>
                    <a:pt x="93" y="8"/>
                    <a:pt x="88" y="14"/>
                    <a:pt x="82" y="19"/>
                  </a:cubicBezTo>
                  <a:cubicBezTo>
                    <a:pt x="74" y="25"/>
                    <a:pt x="78" y="26"/>
                    <a:pt x="79" y="34"/>
                  </a:cubicBezTo>
                  <a:cubicBezTo>
                    <a:pt x="79" y="42"/>
                    <a:pt x="73" y="44"/>
                    <a:pt x="73" y="51"/>
                  </a:cubicBezTo>
                  <a:cubicBezTo>
                    <a:pt x="73" y="59"/>
                    <a:pt x="78" y="62"/>
                    <a:pt x="71" y="69"/>
                  </a:cubicBezTo>
                  <a:cubicBezTo>
                    <a:pt x="66" y="75"/>
                    <a:pt x="59" y="74"/>
                    <a:pt x="52" y="77"/>
                  </a:cubicBezTo>
                  <a:cubicBezTo>
                    <a:pt x="47" y="80"/>
                    <a:pt x="45" y="87"/>
                    <a:pt x="40" y="89"/>
                  </a:cubicBezTo>
                  <a:cubicBezTo>
                    <a:pt x="36" y="91"/>
                    <a:pt x="31" y="88"/>
                    <a:pt x="26" y="88"/>
                  </a:cubicBezTo>
                  <a:cubicBezTo>
                    <a:pt x="22" y="88"/>
                    <a:pt x="19" y="92"/>
                    <a:pt x="14" y="91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46">
              <a:extLst>
                <a:ext uri="{FF2B5EF4-FFF2-40B4-BE49-F238E27FC236}">
                  <a16:creationId xmlns:a16="http://schemas.microsoft.com/office/drawing/2014/main" id="{F8666F58-7799-4C27-A77E-F783810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889" y="2110293"/>
              <a:ext cx="263525" cy="242888"/>
            </a:xfrm>
            <a:custGeom>
              <a:avLst/>
              <a:gdLst>
                <a:gd name="T0" fmla="*/ 0 w 52"/>
                <a:gd name="T1" fmla="*/ 1686 h 45"/>
                <a:gd name="T2" fmla="*/ 520 w 52"/>
                <a:gd name="T3" fmla="*/ 1608 h 45"/>
                <a:gd name="T4" fmla="*/ 1204 w 52"/>
                <a:gd name="T5" fmla="*/ 1180 h 45"/>
                <a:gd name="T6" fmla="*/ 1590 w 52"/>
                <a:gd name="T7" fmla="*/ 0 h 45"/>
                <a:gd name="T8" fmla="*/ 1558 w 52"/>
                <a:gd name="T9" fmla="*/ 670 h 45"/>
                <a:gd name="T10" fmla="*/ 1111 w 52"/>
                <a:gd name="T11" fmla="*/ 949 h 45"/>
                <a:gd name="T12" fmla="*/ 683 w 52"/>
                <a:gd name="T13" fmla="*/ 1214 h 45"/>
                <a:gd name="T14" fmla="*/ 297 w 52"/>
                <a:gd name="T15" fmla="*/ 1734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45">
                  <a:moveTo>
                    <a:pt x="0" y="43"/>
                  </a:moveTo>
                  <a:cubicBezTo>
                    <a:pt x="5" y="44"/>
                    <a:pt x="10" y="45"/>
                    <a:pt x="16" y="41"/>
                  </a:cubicBezTo>
                  <a:cubicBezTo>
                    <a:pt x="22" y="37"/>
                    <a:pt x="30" y="33"/>
                    <a:pt x="37" y="30"/>
                  </a:cubicBezTo>
                  <a:cubicBezTo>
                    <a:pt x="51" y="25"/>
                    <a:pt x="50" y="13"/>
                    <a:pt x="49" y="0"/>
                  </a:cubicBezTo>
                  <a:cubicBezTo>
                    <a:pt x="50" y="6"/>
                    <a:pt x="52" y="12"/>
                    <a:pt x="48" y="17"/>
                  </a:cubicBezTo>
                  <a:cubicBezTo>
                    <a:pt x="45" y="20"/>
                    <a:pt x="38" y="22"/>
                    <a:pt x="34" y="24"/>
                  </a:cubicBezTo>
                  <a:cubicBezTo>
                    <a:pt x="30" y="27"/>
                    <a:pt x="25" y="28"/>
                    <a:pt x="21" y="31"/>
                  </a:cubicBezTo>
                  <a:cubicBezTo>
                    <a:pt x="16" y="35"/>
                    <a:pt x="14" y="41"/>
                    <a:pt x="9" y="44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47">
              <a:extLst>
                <a:ext uri="{FF2B5EF4-FFF2-40B4-BE49-F238E27FC236}">
                  <a16:creationId xmlns:a16="http://schemas.microsoft.com/office/drawing/2014/main" id="{8B45164F-1F6D-4865-AF31-69950A60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48">
              <a:extLst>
                <a:ext uri="{FF2B5EF4-FFF2-40B4-BE49-F238E27FC236}">
                  <a16:creationId xmlns:a16="http://schemas.microsoft.com/office/drawing/2014/main" id="{3E7810B3-3A88-472C-8995-BDF272A5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49">
              <a:extLst>
                <a:ext uri="{FF2B5EF4-FFF2-40B4-BE49-F238E27FC236}">
                  <a16:creationId xmlns:a16="http://schemas.microsoft.com/office/drawing/2014/main" id="{4F7C652B-EDEB-47BA-BAB6-E553E554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40418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62 w 11"/>
                <a:gd name="T3" fmla="*/ 0 h 11"/>
                <a:gd name="T4" fmla="*/ 325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0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50">
              <a:extLst>
                <a:ext uri="{FF2B5EF4-FFF2-40B4-BE49-F238E27FC236}">
                  <a16:creationId xmlns:a16="http://schemas.microsoft.com/office/drawing/2014/main" id="{EF1B650B-B83D-4B6C-9DEF-34D6478E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602" y="1813431"/>
              <a:ext cx="34925" cy="36513"/>
            </a:xfrm>
            <a:custGeom>
              <a:avLst/>
              <a:gdLst>
                <a:gd name="T0" fmla="*/ 0 w 7"/>
                <a:gd name="T1" fmla="*/ 108 h 7"/>
                <a:gd name="T2" fmla="*/ 129 w 7"/>
                <a:gd name="T3" fmla="*/ 0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0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51">
              <a:extLst>
                <a:ext uri="{FF2B5EF4-FFF2-40B4-BE49-F238E27FC236}">
                  <a16:creationId xmlns:a16="http://schemas.microsoft.com/office/drawing/2014/main" id="{17B87FB6-A524-4433-A91A-71507E71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514" y="1903918"/>
              <a:ext cx="30163" cy="26988"/>
            </a:xfrm>
            <a:custGeom>
              <a:avLst/>
              <a:gdLst>
                <a:gd name="T0" fmla="*/ 0 w 6"/>
                <a:gd name="T1" fmla="*/ 82 h 5"/>
                <a:gd name="T2" fmla="*/ 101 w 6"/>
                <a:gd name="T3" fmla="*/ 0 h 5"/>
                <a:gd name="T4" fmla="*/ 162 w 6"/>
                <a:gd name="T5" fmla="*/ 116 h 5"/>
                <a:gd name="T6" fmla="*/ 101 w 6"/>
                <a:gd name="T7" fmla="*/ 197 h 5"/>
                <a:gd name="T8" fmla="*/ 0 w 6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52">
              <a:extLst>
                <a:ext uri="{FF2B5EF4-FFF2-40B4-BE49-F238E27FC236}">
                  <a16:creationId xmlns:a16="http://schemas.microsoft.com/office/drawing/2014/main" id="{09651077-FA39-4ED2-8CA7-D294746DD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53">
              <a:extLst>
                <a:ext uri="{FF2B5EF4-FFF2-40B4-BE49-F238E27FC236}">
                  <a16:creationId xmlns:a16="http://schemas.microsoft.com/office/drawing/2014/main" id="{C79C55C3-AEFC-4C8B-BDD7-6CCE94610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903918"/>
              <a:ext cx="393700" cy="431800"/>
            </a:xfrm>
            <a:custGeom>
              <a:avLst/>
              <a:gdLst>
                <a:gd name="T0" fmla="*/ 2509 w 78"/>
                <a:gd name="T1" fmla="*/ 1411 h 80"/>
                <a:gd name="T2" fmla="*/ 2286 w 78"/>
                <a:gd name="T3" fmla="*/ 785 h 80"/>
                <a:gd name="T4" fmla="*/ 1609 w 78"/>
                <a:gd name="T5" fmla="*/ 34 h 80"/>
                <a:gd name="T6" fmla="*/ 1002 w 78"/>
                <a:gd name="T7" fmla="*/ 394 h 80"/>
                <a:gd name="T8" fmla="*/ 385 w 78"/>
                <a:gd name="T9" fmla="*/ 670 h 80"/>
                <a:gd name="T10" fmla="*/ 60 w 78"/>
                <a:gd name="T11" fmla="*/ 1537 h 80"/>
                <a:gd name="T12" fmla="*/ 455 w 78"/>
                <a:gd name="T13" fmla="*/ 2438 h 80"/>
                <a:gd name="T14" fmla="*/ 1285 w 78"/>
                <a:gd name="T15" fmla="*/ 2982 h 80"/>
                <a:gd name="T16" fmla="*/ 2124 w 78"/>
                <a:gd name="T17" fmla="*/ 2914 h 80"/>
                <a:gd name="T18" fmla="*/ 2346 w 78"/>
                <a:gd name="T19" fmla="*/ 2162 h 80"/>
                <a:gd name="T20" fmla="*/ 2509 w 78"/>
                <a:gd name="T21" fmla="*/ 1411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80">
                  <a:moveTo>
                    <a:pt x="78" y="36"/>
                  </a:moveTo>
                  <a:cubicBezTo>
                    <a:pt x="78" y="29"/>
                    <a:pt x="73" y="24"/>
                    <a:pt x="71" y="20"/>
                  </a:cubicBezTo>
                  <a:cubicBezTo>
                    <a:pt x="67" y="13"/>
                    <a:pt x="61" y="1"/>
                    <a:pt x="50" y="1"/>
                  </a:cubicBezTo>
                  <a:cubicBezTo>
                    <a:pt x="41" y="0"/>
                    <a:pt x="37" y="8"/>
                    <a:pt x="31" y="10"/>
                  </a:cubicBezTo>
                  <a:cubicBezTo>
                    <a:pt x="24" y="14"/>
                    <a:pt x="15" y="12"/>
                    <a:pt x="12" y="17"/>
                  </a:cubicBezTo>
                  <a:cubicBezTo>
                    <a:pt x="9" y="21"/>
                    <a:pt x="4" y="24"/>
                    <a:pt x="2" y="39"/>
                  </a:cubicBezTo>
                  <a:cubicBezTo>
                    <a:pt x="0" y="54"/>
                    <a:pt x="9" y="53"/>
                    <a:pt x="14" y="62"/>
                  </a:cubicBezTo>
                  <a:cubicBezTo>
                    <a:pt x="19" y="70"/>
                    <a:pt x="26" y="75"/>
                    <a:pt x="40" y="76"/>
                  </a:cubicBezTo>
                  <a:cubicBezTo>
                    <a:pt x="49" y="76"/>
                    <a:pt x="60" y="80"/>
                    <a:pt x="66" y="74"/>
                  </a:cubicBezTo>
                  <a:cubicBezTo>
                    <a:pt x="70" y="71"/>
                    <a:pt x="71" y="61"/>
                    <a:pt x="73" y="55"/>
                  </a:cubicBezTo>
                  <a:cubicBezTo>
                    <a:pt x="74" y="53"/>
                    <a:pt x="78" y="44"/>
                    <a:pt x="78" y="36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54">
              <a:extLst>
                <a:ext uri="{FF2B5EF4-FFF2-40B4-BE49-F238E27FC236}">
                  <a16:creationId xmlns:a16="http://schemas.microsoft.com/office/drawing/2014/main" id="{54C4A74B-ED92-4722-8613-3FFBBF10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55">
              <a:extLst>
                <a:ext uri="{FF2B5EF4-FFF2-40B4-BE49-F238E27FC236}">
                  <a16:creationId xmlns:a16="http://schemas.microsoft.com/office/drawing/2014/main" id="{B6F68637-7422-4431-936D-CC605C5E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064" y="1662618"/>
              <a:ext cx="688975" cy="625475"/>
            </a:xfrm>
            <a:custGeom>
              <a:avLst/>
              <a:gdLst>
                <a:gd name="T0" fmla="*/ 2148 w 136"/>
                <a:gd name="T1" fmla="*/ 34 h 116"/>
                <a:gd name="T2" fmla="*/ 1691 w 136"/>
                <a:gd name="T3" fmla="*/ 357 h 116"/>
                <a:gd name="T4" fmla="*/ 1203 w 136"/>
                <a:gd name="T5" fmla="*/ 554 h 116"/>
                <a:gd name="T6" fmla="*/ 651 w 136"/>
                <a:gd name="T7" fmla="*/ 1719 h 116"/>
                <a:gd name="T8" fmla="*/ 265 w 136"/>
                <a:gd name="T9" fmla="*/ 2191 h 116"/>
                <a:gd name="T10" fmla="*/ 32 w 136"/>
                <a:gd name="T11" fmla="*/ 3057 h 116"/>
                <a:gd name="T12" fmla="*/ 265 w 136"/>
                <a:gd name="T13" fmla="*/ 3957 h 116"/>
                <a:gd name="T14" fmla="*/ 418 w 136"/>
                <a:gd name="T15" fmla="*/ 4351 h 116"/>
                <a:gd name="T16" fmla="*/ 785 w 136"/>
                <a:gd name="T17" fmla="*/ 4545 h 116"/>
                <a:gd name="T18" fmla="*/ 326 w 136"/>
                <a:gd name="T19" fmla="*/ 3566 h 116"/>
                <a:gd name="T20" fmla="*/ 785 w 136"/>
                <a:gd name="T21" fmla="*/ 3172 h 116"/>
                <a:gd name="T22" fmla="*/ 651 w 136"/>
                <a:gd name="T23" fmla="*/ 2744 h 116"/>
                <a:gd name="T24" fmla="*/ 712 w 136"/>
                <a:gd name="T25" fmla="*/ 2191 h 116"/>
                <a:gd name="T26" fmla="*/ 1069 w 136"/>
                <a:gd name="T27" fmla="*/ 2191 h 116"/>
                <a:gd name="T28" fmla="*/ 1589 w 136"/>
                <a:gd name="T29" fmla="*/ 1522 h 116"/>
                <a:gd name="T30" fmla="*/ 2017 w 136"/>
                <a:gd name="T31" fmla="*/ 1522 h 116"/>
                <a:gd name="T32" fmla="*/ 2310 w 136"/>
                <a:gd name="T33" fmla="*/ 1016 h 116"/>
                <a:gd name="T34" fmla="*/ 2473 w 136"/>
                <a:gd name="T35" fmla="*/ 428 h 116"/>
                <a:gd name="T36" fmla="*/ 2891 w 136"/>
                <a:gd name="T37" fmla="*/ 622 h 116"/>
                <a:gd name="T38" fmla="*/ 3156 w 136"/>
                <a:gd name="T39" fmla="*/ 1016 h 116"/>
                <a:gd name="T40" fmla="*/ 3574 w 136"/>
                <a:gd name="T41" fmla="*/ 1060 h 116"/>
                <a:gd name="T42" fmla="*/ 4034 w 136"/>
                <a:gd name="T43" fmla="*/ 1488 h 116"/>
                <a:gd name="T44" fmla="*/ 4420 w 136"/>
                <a:gd name="T45" fmla="*/ 1800 h 116"/>
                <a:gd name="T46" fmla="*/ 4002 w 136"/>
                <a:gd name="T47" fmla="*/ 1141 h 116"/>
                <a:gd name="T48" fmla="*/ 3351 w 136"/>
                <a:gd name="T49" fmla="*/ 785 h 116"/>
                <a:gd name="T50" fmla="*/ 2700 w 136"/>
                <a:gd name="T51" fmla="*/ 115 h 116"/>
                <a:gd name="T52" fmla="*/ 2148 w 136"/>
                <a:gd name="T53" fmla="*/ 34 h 1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6" h="116">
                  <a:moveTo>
                    <a:pt x="66" y="1"/>
                  </a:moveTo>
                  <a:cubicBezTo>
                    <a:pt x="62" y="1"/>
                    <a:pt x="56" y="6"/>
                    <a:pt x="52" y="9"/>
                  </a:cubicBezTo>
                  <a:cubicBezTo>
                    <a:pt x="48" y="12"/>
                    <a:pt x="42" y="11"/>
                    <a:pt x="37" y="14"/>
                  </a:cubicBezTo>
                  <a:cubicBezTo>
                    <a:pt x="27" y="20"/>
                    <a:pt x="25" y="34"/>
                    <a:pt x="20" y="44"/>
                  </a:cubicBezTo>
                  <a:cubicBezTo>
                    <a:pt x="17" y="49"/>
                    <a:pt x="12" y="51"/>
                    <a:pt x="8" y="56"/>
                  </a:cubicBezTo>
                  <a:cubicBezTo>
                    <a:pt x="2" y="63"/>
                    <a:pt x="0" y="68"/>
                    <a:pt x="1" y="78"/>
                  </a:cubicBezTo>
                  <a:cubicBezTo>
                    <a:pt x="2" y="86"/>
                    <a:pt x="3" y="94"/>
                    <a:pt x="8" y="101"/>
                  </a:cubicBezTo>
                  <a:cubicBezTo>
                    <a:pt x="10" y="105"/>
                    <a:pt x="9" y="109"/>
                    <a:pt x="13" y="111"/>
                  </a:cubicBezTo>
                  <a:cubicBezTo>
                    <a:pt x="16" y="113"/>
                    <a:pt x="21" y="116"/>
                    <a:pt x="24" y="116"/>
                  </a:cubicBezTo>
                  <a:cubicBezTo>
                    <a:pt x="17" y="115"/>
                    <a:pt x="5" y="98"/>
                    <a:pt x="10" y="91"/>
                  </a:cubicBezTo>
                  <a:cubicBezTo>
                    <a:pt x="13" y="87"/>
                    <a:pt x="22" y="87"/>
                    <a:pt x="24" y="81"/>
                  </a:cubicBezTo>
                  <a:cubicBezTo>
                    <a:pt x="25" y="78"/>
                    <a:pt x="21" y="74"/>
                    <a:pt x="20" y="70"/>
                  </a:cubicBezTo>
                  <a:cubicBezTo>
                    <a:pt x="20" y="67"/>
                    <a:pt x="20" y="59"/>
                    <a:pt x="22" y="56"/>
                  </a:cubicBezTo>
                  <a:cubicBezTo>
                    <a:pt x="26" y="53"/>
                    <a:pt x="29" y="56"/>
                    <a:pt x="33" y="56"/>
                  </a:cubicBezTo>
                  <a:cubicBezTo>
                    <a:pt x="46" y="56"/>
                    <a:pt x="40" y="44"/>
                    <a:pt x="49" y="39"/>
                  </a:cubicBezTo>
                  <a:cubicBezTo>
                    <a:pt x="53" y="36"/>
                    <a:pt x="57" y="39"/>
                    <a:pt x="62" y="39"/>
                  </a:cubicBezTo>
                  <a:cubicBezTo>
                    <a:pt x="70" y="38"/>
                    <a:pt x="71" y="33"/>
                    <a:pt x="71" y="26"/>
                  </a:cubicBezTo>
                  <a:cubicBezTo>
                    <a:pt x="71" y="21"/>
                    <a:pt x="70" y="14"/>
                    <a:pt x="76" y="11"/>
                  </a:cubicBezTo>
                  <a:cubicBezTo>
                    <a:pt x="81" y="9"/>
                    <a:pt x="86" y="12"/>
                    <a:pt x="89" y="16"/>
                  </a:cubicBezTo>
                  <a:cubicBezTo>
                    <a:pt x="92" y="19"/>
                    <a:pt x="92" y="24"/>
                    <a:pt x="97" y="26"/>
                  </a:cubicBezTo>
                  <a:cubicBezTo>
                    <a:pt x="102" y="27"/>
                    <a:pt x="104" y="24"/>
                    <a:pt x="110" y="27"/>
                  </a:cubicBezTo>
                  <a:cubicBezTo>
                    <a:pt x="115" y="31"/>
                    <a:pt x="117" y="36"/>
                    <a:pt x="124" y="38"/>
                  </a:cubicBezTo>
                  <a:cubicBezTo>
                    <a:pt x="129" y="40"/>
                    <a:pt x="134" y="40"/>
                    <a:pt x="136" y="46"/>
                  </a:cubicBezTo>
                  <a:cubicBezTo>
                    <a:pt x="135" y="38"/>
                    <a:pt x="130" y="33"/>
                    <a:pt x="123" y="29"/>
                  </a:cubicBezTo>
                  <a:cubicBezTo>
                    <a:pt x="116" y="26"/>
                    <a:pt x="110" y="24"/>
                    <a:pt x="103" y="20"/>
                  </a:cubicBezTo>
                  <a:cubicBezTo>
                    <a:pt x="95" y="16"/>
                    <a:pt x="91" y="7"/>
                    <a:pt x="83" y="3"/>
                  </a:cubicBezTo>
                  <a:cubicBezTo>
                    <a:pt x="78" y="1"/>
                    <a:pt x="72" y="0"/>
                    <a:pt x="66" y="1"/>
                  </a:cubicBezTo>
                  <a:close/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56">
              <a:extLst>
                <a:ext uri="{FF2B5EF4-FFF2-40B4-BE49-F238E27FC236}">
                  <a16:creationId xmlns:a16="http://schemas.microsoft.com/office/drawing/2014/main" id="{0D966BC0-9FC1-46FC-AF39-B67271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02" y="1667381"/>
              <a:ext cx="334963" cy="490538"/>
            </a:xfrm>
            <a:custGeom>
              <a:avLst/>
              <a:gdLst>
                <a:gd name="T0" fmla="*/ 134 w 66"/>
                <a:gd name="T1" fmla="*/ 3402 h 91"/>
                <a:gd name="T2" fmla="*/ 32 w 66"/>
                <a:gd name="T3" fmla="*/ 2662 h 91"/>
                <a:gd name="T4" fmla="*/ 326 w 66"/>
                <a:gd name="T5" fmla="*/ 2156 h 91"/>
                <a:gd name="T6" fmla="*/ 655 w 66"/>
                <a:gd name="T7" fmla="*/ 1766 h 91"/>
                <a:gd name="T8" fmla="*/ 847 w 66"/>
                <a:gd name="T9" fmla="*/ 1212 h 91"/>
                <a:gd name="T10" fmla="*/ 1042 w 66"/>
                <a:gd name="T11" fmla="*/ 750 h 91"/>
                <a:gd name="T12" fmla="*/ 1368 w 66"/>
                <a:gd name="T13" fmla="*/ 472 h 91"/>
                <a:gd name="T14" fmla="*/ 1698 w 66"/>
                <a:gd name="T15" fmla="*/ 312 h 91"/>
                <a:gd name="T16" fmla="*/ 2158 w 66"/>
                <a:gd name="T17" fmla="*/ 0 h 91"/>
                <a:gd name="T18" fmla="*/ 1768 w 66"/>
                <a:gd name="T19" fmla="*/ 428 h 91"/>
                <a:gd name="T20" fmla="*/ 1535 w 66"/>
                <a:gd name="T21" fmla="*/ 621 h 91"/>
                <a:gd name="T22" fmla="*/ 1205 w 66"/>
                <a:gd name="T23" fmla="*/ 818 h 91"/>
                <a:gd name="T24" fmla="*/ 1145 w 66"/>
                <a:gd name="T25" fmla="*/ 1406 h 91"/>
                <a:gd name="T26" fmla="*/ 758 w 66"/>
                <a:gd name="T27" fmla="*/ 1800 h 91"/>
                <a:gd name="T28" fmla="*/ 460 w 66"/>
                <a:gd name="T29" fmla="*/ 2306 h 91"/>
                <a:gd name="T30" fmla="*/ 195 w 66"/>
                <a:gd name="T31" fmla="*/ 2584 h 91"/>
                <a:gd name="T32" fmla="*/ 134 w 66"/>
                <a:gd name="T33" fmla="*/ 3171 h 91"/>
                <a:gd name="T34" fmla="*/ 134 w 66"/>
                <a:gd name="T35" fmla="*/ 3368 h 91"/>
                <a:gd name="T36" fmla="*/ 134 w 66"/>
                <a:gd name="T37" fmla="*/ 356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1">
                  <a:moveTo>
                    <a:pt x="4" y="87"/>
                  </a:moveTo>
                  <a:cubicBezTo>
                    <a:pt x="2" y="82"/>
                    <a:pt x="0" y="74"/>
                    <a:pt x="1" y="68"/>
                  </a:cubicBezTo>
                  <a:cubicBezTo>
                    <a:pt x="2" y="63"/>
                    <a:pt x="6" y="59"/>
                    <a:pt x="10" y="55"/>
                  </a:cubicBezTo>
                  <a:cubicBezTo>
                    <a:pt x="13" y="51"/>
                    <a:pt x="17" y="48"/>
                    <a:pt x="20" y="45"/>
                  </a:cubicBezTo>
                  <a:cubicBezTo>
                    <a:pt x="23" y="41"/>
                    <a:pt x="24" y="35"/>
                    <a:pt x="26" y="31"/>
                  </a:cubicBezTo>
                  <a:cubicBezTo>
                    <a:pt x="28" y="28"/>
                    <a:pt x="29" y="23"/>
                    <a:pt x="32" y="19"/>
                  </a:cubicBezTo>
                  <a:cubicBezTo>
                    <a:pt x="34" y="16"/>
                    <a:pt x="38" y="14"/>
                    <a:pt x="42" y="12"/>
                  </a:cubicBezTo>
                  <a:cubicBezTo>
                    <a:pt x="46" y="10"/>
                    <a:pt x="48" y="10"/>
                    <a:pt x="52" y="8"/>
                  </a:cubicBezTo>
                  <a:cubicBezTo>
                    <a:pt x="57" y="6"/>
                    <a:pt x="61" y="1"/>
                    <a:pt x="66" y="0"/>
                  </a:cubicBezTo>
                  <a:cubicBezTo>
                    <a:pt x="60" y="2"/>
                    <a:pt x="58" y="7"/>
                    <a:pt x="54" y="11"/>
                  </a:cubicBezTo>
                  <a:cubicBezTo>
                    <a:pt x="52" y="13"/>
                    <a:pt x="50" y="15"/>
                    <a:pt x="47" y="16"/>
                  </a:cubicBezTo>
                  <a:cubicBezTo>
                    <a:pt x="43" y="17"/>
                    <a:pt x="40" y="18"/>
                    <a:pt x="37" y="21"/>
                  </a:cubicBezTo>
                  <a:cubicBezTo>
                    <a:pt x="32" y="26"/>
                    <a:pt x="36" y="30"/>
                    <a:pt x="35" y="36"/>
                  </a:cubicBezTo>
                  <a:cubicBezTo>
                    <a:pt x="33" y="40"/>
                    <a:pt x="26" y="44"/>
                    <a:pt x="23" y="46"/>
                  </a:cubicBezTo>
                  <a:cubicBezTo>
                    <a:pt x="20" y="49"/>
                    <a:pt x="18" y="56"/>
                    <a:pt x="14" y="59"/>
                  </a:cubicBezTo>
                  <a:cubicBezTo>
                    <a:pt x="11" y="62"/>
                    <a:pt x="7" y="62"/>
                    <a:pt x="6" y="66"/>
                  </a:cubicBezTo>
                  <a:cubicBezTo>
                    <a:pt x="4" y="70"/>
                    <a:pt x="3" y="76"/>
                    <a:pt x="4" y="81"/>
                  </a:cubicBezTo>
                  <a:cubicBezTo>
                    <a:pt x="5" y="82"/>
                    <a:pt x="5" y="84"/>
                    <a:pt x="4" y="86"/>
                  </a:cubicBezTo>
                  <a:cubicBezTo>
                    <a:pt x="4" y="88"/>
                    <a:pt x="4" y="89"/>
                    <a:pt x="4" y="91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57">
              <a:extLst>
                <a:ext uri="{FF2B5EF4-FFF2-40B4-BE49-F238E27FC236}">
                  <a16:creationId xmlns:a16="http://schemas.microsoft.com/office/drawing/2014/main" id="{346E9F8B-0EF8-47E4-A968-6908D5194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1894393"/>
              <a:ext cx="333375" cy="355600"/>
            </a:xfrm>
            <a:custGeom>
              <a:avLst/>
              <a:gdLst>
                <a:gd name="T0" fmla="*/ 1578 w 66"/>
                <a:gd name="T1" fmla="*/ 0 h 66"/>
                <a:gd name="T2" fmla="*/ 1165 w 66"/>
                <a:gd name="T3" fmla="*/ 163 h 66"/>
                <a:gd name="T4" fmla="*/ 738 w 66"/>
                <a:gd name="T5" fmla="*/ 390 h 66"/>
                <a:gd name="T6" fmla="*/ 223 w 66"/>
                <a:gd name="T7" fmla="*/ 933 h 66"/>
                <a:gd name="T8" fmla="*/ 162 w 66"/>
                <a:gd name="T9" fmla="*/ 1761 h 66"/>
                <a:gd name="T10" fmla="*/ 515 w 66"/>
                <a:gd name="T11" fmla="*/ 2189 h 66"/>
                <a:gd name="T12" fmla="*/ 608 w 66"/>
                <a:gd name="T13" fmla="*/ 2386 h 66"/>
                <a:gd name="T14" fmla="*/ 872 w 66"/>
                <a:gd name="T15" fmla="*/ 2579 h 66"/>
                <a:gd name="T16" fmla="*/ 576 w 66"/>
                <a:gd name="T17" fmla="*/ 2026 h 66"/>
                <a:gd name="T18" fmla="*/ 455 w 66"/>
                <a:gd name="T19" fmla="*/ 1371 h 66"/>
                <a:gd name="T20" fmla="*/ 710 w 66"/>
                <a:gd name="T21" fmla="*/ 1371 h 66"/>
                <a:gd name="T22" fmla="*/ 840 w 66"/>
                <a:gd name="T23" fmla="*/ 1130 h 66"/>
                <a:gd name="T24" fmla="*/ 840 w 66"/>
                <a:gd name="T25" fmla="*/ 865 h 66"/>
                <a:gd name="T26" fmla="*/ 1002 w 66"/>
                <a:gd name="T27" fmla="*/ 784 h 66"/>
                <a:gd name="T28" fmla="*/ 1355 w 66"/>
                <a:gd name="T29" fmla="*/ 1093 h 66"/>
                <a:gd name="T30" fmla="*/ 1448 w 66"/>
                <a:gd name="T31" fmla="*/ 865 h 66"/>
                <a:gd name="T32" fmla="*/ 1610 w 66"/>
                <a:gd name="T33" fmla="*/ 621 h 66"/>
                <a:gd name="T34" fmla="*/ 1740 w 66"/>
                <a:gd name="T35" fmla="*/ 275 h 66"/>
                <a:gd name="T36" fmla="*/ 2125 w 66"/>
                <a:gd name="T37" fmla="*/ 621 h 66"/>
                <a:gd name="T38" fmla="*/ 1874 w 66"/>
                <a:gd name="T39" fmla="*/ 163 h 66"/>
                <a:gd name="T40" fmla="*/ 1610 w 66"/>
                <a:gd name="T41" fmla="*/ 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66">
                  <a:moveTo>
                    <a:pt x="49" y="0"/>
                  </a:moveTo>
                  <a:cubicBezTo>
                    <a:pt x="43" y="0"/>
                    <a:pt x="41" y="1"/>
                    <a:pt x="36" y="4"/>
                  </a:cubicBezTo>
                  <a:cubicBezTo>
                    <a:pt x="32" y="8"/>
                    <a:pt x="28" y="9"/>
                    <a:pt x="23" y="10"/>
                  </a:cubicBezTo>
                  <a:cubicBezTo>
                    <a:pt x="14" y="13"/>
                    <a:pt x="10" y="15"/>
                    <a:pt x="7" y="24"/>
                  </a:cubicBezTo>
                  <a:cubicBezTo>
                    <a:pt x="4" y="31"/>
                    <a:pt x="0" y="38"/>
                    <a:pt x="5" y="45"/>
                  </a:cubicBezTo>
                  <a:cubicBezTo>
                    <a:pt x="8" y="49"/>
                    <a:pt x="13" y="52"/>
                    <a:pt x="16" y="56"/>
                  </a:cubicBezTo>
                  <a:cubicBezTo>
                    <a:pt x="17" y="58"/>
                    <a:pt x="17" y="60"/>
                    <a:pt x="19" y="61"/>
                  </a:cubicBezTo>
                  <a:cubicBezTo>
                    <a:pt x="21" y="64"/>
                    <a:pt x="25" y="64"/>
                    <a:pt x="27" y="66"/>
                  </a:cubicBezTo>
                  <a:cubicBezTo>
                    <a:pt x="23" y="62"/>
                    <a:pt x="21" y="57"/>
                    <a:pt x="18" y="52"/>
                  </a:cubicBezTo>
                  <a:cubicBezTo>
                    <a:pt x="17" y="48"/>
                    <a:pt x="8" y="39"/>
                    <a:pt x="14" y="35"/>
                  </a:cubicBezTo>
                  <a:cubicBezTo>
                    <a:pt x="16" y="33"/>
                    <a:pt x="19" y="36"/>
                    <a:pt x="22" y="35"/>
                  </a:cubicBezTo>
                  <a:cubicBezTo>
                    <a:pt x="25" y="34"/>
                    <a:pt x="26" y="32"/>
                    <a:pt x="26" y="29"/>
                  </a:cubicBezTo>
                  <a:cubicBezTo>
                    <a:pt x="26" y="26"/>
                    <a:pt x="23" y="25"/>
                    <a:pt x="26" y="22"/>
                  </a:cubicBezTo>
                  <a:cubicBezTo>
                    <a:pt x="27" y="20"/>
                    <a:pt x="29" y="19"/>
                    <a:pt x="31" y="20"/>
                  </a:cubicBezTo>
                  <a:cubicBezTo>
                    <a:pt x="36" y="21"/>
                    <a:pt x="35" y="33"/>
                    <a:pt x="42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7" y="19"/>
                    <a:pt x="49" y="19"/>
                    <a:pt x="50" y="16"/>
                  </a:cubicBezTo>
                  <a:cubicBezTo>
                    <a:pt x="51" y="13"/>
                    <a:pt x="49" y="7"/>
                    <a:pt x="54" y="7"/>
                  </a:cubicBezTo>
                  <a:cubicBezTo>
                    <a:pt x="58" y="7"/>
                    <a:pt x="64" y="13"/>
                    <a:pt x="66" y="16"/>
                  </a:cubicBezTo>
                  <a:cubicBezTo>
                    <a:pt x="64" y="12"/>
                    <a:pt x="61" y="7"/>
                    <a:pt x="58" y="4"/>
                  </a:cubicBezTo>
                  <a:cubicBezTo>
                    <a:pt x="56" y="2"/>
                    <a:pt x="52" y="1"/>
                    <a:pt x="50" y="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58">
              <a:extLst>
                <a:ext uri="{FF2B5EF4-FFF2-40B4-BE49-F238E27FC236}">
                  <a16:creationId xmlns:a16="http://schemas.microsoft.com/office/drawing/2014/main" id="{591D1509-B70A-48BF-BA64-B16872E1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714" y="2018218"/>
              <a:ext cx="228600" cy="247650"/>
            </a:xfrm>
            <a:custGeom>
              <a:avLst/>
              <a:gdLst>
                <a:gd name="T0" fmla="*/ 0 w 45"/>
                <a:gd name="T1" fmla="*/ 1713 h 46"/>
                <a:gd name="T2" fmla="*/ 656 w 45"/>
                <a:gd name="T3" fmla="*/ 1713 h 46"/>
                <a:gd name="T4" fmla="*/ 1014 w 45"/>
                <a:gd name="T5" fmla="*/ 1438 h 46"/>
                <a:gd name="T6" fmla="*/ 1146 w 45"/>
                <a:gd name="T7" fmla="*/ 0 h 46"/>
                <a:gd name="T8" fmla="*/ 1178 w 45"/>
                <a:gd name="T9" fmla="*/ 390 h 46"/>
                <a:gd name="T10" fmla="*/ 922 w 45"/>
                <a:gd name="T11" fmla="*/ 621 h 46"/>
                <a:gd name="T12" fmla="*/ 758 w 45"/>
                <a:gd name="T13" fmla="*/ 1255 h 46"/>
                <a:gd name="T14" fmla="*/ 326 w 45"/>
                <a:gd name="T15" fmla="*/ 1482 h 46"/>
                <a:gd name="T16" fmla="*/ 224 w 45"/>
                <a:gd name="T17" fmla="*/ 1597 h 46"/>
                <a:gd name="T18" fmla="*/ 0 w 45"/>
                <a:gd name="T19" fmla="*/ 176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0" y="44"/>
                  </a:moveTo>
                  <a:cubicBezTo>
                    <a:pt x="7" y="45"/>
                    <a:pt x="13" y="43"/>
                    <a:pt x="20" y="44"/>
                  </a:cubicBezTo>
                  <a:cubicBezTo>
                    <a:pt x="27" y="46"/>
                    <a:pt x="30" y="44"/>
                    <a:pt x="31" y="37"/>
                  </a:cubicBezTo>
                  <a:cubicBezTo>
                    <a:pt x="35" y="26"/>
                    <a:pt x="45" y="11"/>
                    <a:pt x="35" y="0"/>
                  </a:cubicBezTo>
                  <a:cubicBezTo>
                    <a:pt x="36" y="3"/>
                    <a:pt x="37" y="7"/>
                    <a:pt x="36" y="10"/>
                  </a:cubicBezTo>
                  <a:cubicBezTo>
                    <a:pt x="35" y="15"/>
                    <a:pt x="32" y="14"/>
                    <a:pt x="28" y="16"/>
                  </a:cubicBezTo>
                  <a:cubicBezTo>
                    <a:pt x="21" y="20"/>
                    <a:pt x="27" y="27"/>
                    <a:pt x="23" y="32"/>
                  </a:cubicBezTo>
                  <a:cubicBezTo>
                    <a:pt x="20" y="36"/>
                    <a:pt x="13" y="34"/>
                    <a:pt x="10" y="38"/>
                  </a:cubicBezTo>
                  <a:cubicBezTo>
                    <a:pt x="9" y="38"/>
                    <a:pt x="8" y="40"/>
                    <a:pt x="7" y="41"/>
                  </a:cubicBezTo>
                  <a:cubicBezTo>
                    <a:pt x="5" y="43"/>
                    <a:pt x="2" y="44"/>
                    <a:pt x="0" y="45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59">
              <a:extLst>
                <a:ext uri="{FF2B5EF4-FFF2-40B4-BE49-F238E27FC236}">
                  <a16:creationId xmlns:a16="http://schemas.microsoft.com/office/drawing/2014/main" id="{571B78A1-A451-4CCD-88E4-2639F480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899156"/>
              <a:ext cx="206375" cy="193675"/>
            </a:xfrm>
            <a:custGeom>
              <a:avLst/>
              <a:gdLst>
                <a:gd name="T0" fmla="*/ 0 w 41"/>
                <a:gd name="T1" fmla="*/ 1400 h 36"/>
                <a:gd name="T2" fmla="*/ 162 w 41"/>
                <a:gd name="T3" fmla="*/ 702 h 36"/>
                <a:gd name="T4" fmla="*/ 542 w 41"/>
                <a:gd name="T5" fmla="*/ 390 h 36"/>
                <a:gd name="T6" fmla="*/ 926 w 41"/>
                <a:gd name="T7" fmla="*/ 230 h 36"/>
                <a:gd name="T8" fmla="*/ 1306 w 41"/>
                <a:gd name="T9" fmla="*/ 0 h 36"/>
                <a:gd name="T10" fmla="*/ 926 w 41"/>
                <a:gd name="T11" fmla="*/ 424 h 36"/>
                <a:gd name="T12" fmla="*/ 602 w 41"/>
                <a:gd name="T13" fmla="*/ 505 h 36"/>
                <a:gd name="T14" fmla="*/ 482 w 41"/>
                <a:gd name="T15" fmla="*/ 779 h 36"/>
                <a:gd name="T16" fmla="*/ 162 w 41"/>
                <a:gd name="T17" fmla="*/ 1010 h 36"/>
                <a:gd name="T18" fmla="*/ 32 w 41"/>
                <a:gd name="T19" fmla="*/ 136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36">
                  <a:moveTo>
                    <a:pt x="0" y="36"/>
                  </a:moveTo>
                  <a:cubicBezTo>
                    <a:pt x="2" y="31"/>
                    <a:pt x="1" y="23"/>
                    <a:pt x="5" y="18"/>
                  </a:cubicBezTo>
                  <a:cubicBezTo>
                    <a:pt x="8" y="14"/>
                    <a:pt x="13" y="12"/>
                    <a:pt x="17" y="10"/>
                  </a:cubicBezTo>
                  <a:cubicBezTo>
                    <a:pt x="21" y="9"/>
                    <a:pt x="25" y="8"/>
                    <a:pt x="29" y="6"/>
                  </a:cubicBezTo>
                  <a:cubicBezTo>
                    <a:pt x="33" y="3"/>
                    <a:pt x="36" y="1"/>
                    <a:pt x="41" y="0"/>
                  </a:cubicBezTo>
                  <a:cubicBezTo>
                    <a:pt x="34" y="1"/>
                    <a:pt x="34" y="9"/>
                    <a:pt x="29" y="11"/>
                  </a:cubicBezTo>
                  <a:cubicBezTo>
                    <a:pt x="26" y="13"/>
                    <a:pt x="23" y="11"/>
                    <a:pt x="19" y="13"/>
                  </a:cubicBezTo>
                  <a:cubicBezTo>
                    <a:pt x="16" y="15"/>
                    <a:pt x="17" y="17"/>
                    <a:pt x="15" y="20"/>
                  </a:cubicBezTo>
                  <a:cubicBezTo>
                    <a:pt x="13" y="25"/>
                    <a:pt x="8" y="22"/>
                    <a:pt x="5" y="26"/>
                  </a:cubicBezTo>
                  <a:cubicBezTo>
                    <a:pt x="4" y="28"/>
                    <a:pt x="1" y="33"/>
                    <a:pt x="1" y="3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60">
              <a:extLst>
                <a:ext uri="{FF2B5EF4-FFF2-40B4-BE49-F238E27FC236}">
                  <a16:creationId xmlns:a16="http://schemas.microsoft.com/office/drawing/2014/main" id="{7787FF47-8B33-413B-B031-C22D821C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864" y="1942018"/>
              <a:ext cx="495300" cy="485775"/>
            </a:xfrm>
            <a:custGeom>
              <a:avLst/>
              <a:gdLst>
                <a:gd name="T0" fmla="*/ 0 w 98"/>
                <a:gd name="T1" fmla="*/ 2751 h 90"/>
                <a:gd name="T2" fmla="*/ 901 w 98"/>
                <a:gd name="T3" fmla="*/ 3458 h 90"/>
                <a:gd name="T4" fmla="*/ 1611 w 98"/>
                <a:gd name="T5" fmla="*/ 3458 h 90"/>
                <a:gd name="T6" fmla="*/ 2423 w 98"/>
                <a:gd name="T7" fmla="*/ 3376 h 90"/>
                <a:gd name="T8" fmla="*/ 3133 w 98"/>
                <a:gd name="T9" fmla="*/ 1999 h 90"/>
                <a:gd name="T10" fmla="*/ 3133 w 98"/>
                <a:gd name="T11" fmla="*/ 1214 h 90"/>
                <a:gd name="T12" fmla="*/ 3161 w 98"/>
                <a:gd name="T13" fmla="*/ 0 h 90"/>
                <a:gd name="T14" fmla="*/ 3031 w 98"/>
                <a:gd name="T15" fmla="*/ 785 h 90"/>
                <a:gd name="T16" fmla="*/ 2868 w 98"/>
                <a:gd name="T17" fmla="*/ 1493 h 90"/>
                <a:gd name="T18" fmla="*/ 2837 w 98"/>
                <a:gd name="T19" fmla="*/ 2081 h 90"/>
                <a:gd name="T20" fmla="*/ 2585 w 98"/>
                <a:gd name="T21" fmla="*/ 2322 h 90"/>
                <a:gd name="T22" fmla="*/ 2353 w 98"/>
                <a:gd name="T23" fmla="*/ 3029 h 90"/>
                <a:gd name="T24" fmla="*/ 1582 w 98"/>
                <a:gd name="T25" fmla="*/ 2914 h 90"/>
                <a:gd name="T26" fmla="*/ 1003 w 98"/>
                <a:gd name="T27" fmla="*/ 3342 h 90"/>
                <a:gd name="T28" fmla="*/ 131 w 98"/>
                <a:gd name="T29" fmla="*/ 2751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90">
                  <a:moveTo>
                    <a:pt x="0" y="70"/>
                  </a:moveTo>
                  <a:cubicBezTo>
                    <a:pt x="12" y="72"/>
                    <a:pt x="17" y="85"/>
                    <a:pt x="28" y="88"/>
                  </a:cubicBezTo>
                  <a:cubicBezTo>
                    <a:pt x="35" y="90"/>
                    <a:pt x="43" y="89"/>
                    <a:pt x="50" y="88"/>
                  </a:cubicBezTo>
                  <a:cubicBezTo>
                    <a:pt x="58" y="87"/>
                    <a:pt x="67" y="89"/>
                    <a:pt x="75" y="86"/>
                  </a:cubicBezTo>
                  <a:cubicBezTo>
                    <a:pt x="89" y="80"/>
                    <a:pt x="94" y="64"/>
                    <a:pt x="97" y="51"/>
                  </a:cubicBezTo>
                  <a:cubicBezTo>
                    <a:pt x="98" y="44"/>
                    <a:pt x="97" y="38"/>
                    <a:pt x="97" y="31"/>
                  </a:cubicBezTo>
                  <a:cubicBezTo>
                    <a:pt x="97" y="21"/>
                    <a:pt x="98" y="10"/>
                    <a:pt x="98" y="0"/>
                  </a:cubicBezTo>
                  <a:cubicBezTo>
                    <a:pt x="94" y="5"/>
                    <a:pt x="96" y="14"/>
                    <a:pt x="94" y="20"/>
                  </a:cubicBezTo>
                  <a:cubicBezTo>
                    <a:pt x="93" y="28"/>
                    <a:pt x="88" y="30"/>
                    <a:pt x="89" y="38"/>
                  </a:cubicBezTo>
                  <a:cubicBezTo>
                    <a:pt x="89" y="43"/>
                    <a:pt x="90" y="48"/>
                    <a:pt x="88" y="53"/>
                  </a:cubicBezTo>
                  <a:cubicBezTo>
                    <a:pt x="86" y="57"/>
                    <a:pt x="83" y="56"/>
                    <a:pt x="80" y="59"/>
                  </a:cubicBezTo>
                  <a:cubicBezTo>
                    <a:pt x="74" y="64"/>
                    <a:pt x="79" y="72"/>
                    <a:pt x="73" y="77"/>
                  </a:cubicBezTo>
                  <a:cubicBezTo>
                    <a:pt x="63" y="85"/>
                    <a:pt x="58" y="72"/>
                    <a:pt x="49" y="74"/>
                  </a:cubicBezTo>
                  <a:cubicBezTo>
                    <a:pt x="40" y="75"/>
                    <a:pt x="40" y="85"/>
                    <a:pt x="31" y="85"/>
                  </a:cubicBezTo>
                  <a:cubicBezTo>
                    <a:pt x="21" y="84"/>
                    <a:pt x="16" y="69"/>
                    <a:pt x="4" y="7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61">
              <a:extLst>
                <a:ext uri="{FF2B5EF4-FFF2-40B4-BE49-F238E27FC236}">
                  <a16:creationId xmlns:a16="http://schemas.microsoft.com/office/drawing/2014/main" id="{A8CF7FBA-A963-40E1-B5FF-093DA36C6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477" y="2207131"/>
              <a:ext cx="288925" cy="220663"/>
            </a:xfrm>
            <a:custGeom>
              <a:avLst/>
              <a:gdLst>
                <a:gd name="T0" fmla="*/ 102 w 57"/>
                <a:gd name="T1" fmla="*/ 1563 h 41"/>
                <a:gd name="T2" fmla="*/ 814 w 57"/>
                <a:gd name="T3" fmla="*/ 1597 h 41"/>
                <a:gd name="T4" fmla="*/ 1335 w 57"/>
                <a:gd name="T5" fmla="*/ 1366 h 41"/>
                <a:gd name="T6" fmla="*/ 1660 w 57"/>
                <a:gd name="T7" fmla="*/ 817 h 41"/>
                <a:gd name="T8" fmla="*/ 1826 w 57"/>
                <a:gd name="T9" fmla="*/ 0 h 41"/>
                <a:gd name="T10" fmla="*/ 1590 w 57"/>
                <a:gd name="T11" fmla="*/ 620 h 41"/>
                <a:gd name="T12" fmla="*/ 1469 w 57"/>
                <a:gd name="T13" fmla="*/ 783 h 41"/>
                <a:gd name="T14" fmla="*/ 1367 w 57"/>
                <a:gd name="T15" fmla="*/ 783 h 41"/>
                <a:gd name="T16" fmla="*/ 1111 w 57"/>
                <a:gd name="T17" fmla="*/ 1288 h 41"/>
                <a:gd name="T18" fmla="*/ 549 w 57"/>
                <a:gd name="T19" fmla="*/ 1322 h 41"/>
                <a:gd name="T20" fmla="*/ 0 w 57"/>
                <a:gd name="T21" fmla="*/ 1597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41">
                  <a:moveTo>
                    <a:pt x="3" y="40"/>
                  </a:moveTo>
                  <a:cubicBezTo>
                    <a:pt x="10" y="38"/>
                    <a:pt x="18" y="41"/>
                    <a:pt x="25" y="41"/>
                  </a:cubicBezTo>
                  <a:cubicBezTo>
                    <a:pt x="30" y="41"/>
                    <a:pt x="36" y="38"/>
                    <a:pt x="41" y="35"/>
                  </a:cubicBezTo>
                  <a:cubicBezTo>
                    <a:pt x="46" y="32"/>
                    <a:pt x="48" y="26"/>
                    <a:pt x="51" y="21"/>
                  </a:cubicBezTo>
                  <a:cubicBezTo>
                    <a:pt x="53" y="16"/>
                    <a:pt x="57" y="5"/>
                    <a:pt x="56" y="0"/>
                  </a:cubicBezTo>
                  <a:cubicBezTo>
                    <a:pt x="55" y="6"/>
                    <a:pt x="52" y="12"/>
                    <a:pt x="49" y="16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4" y="21"/>
                    <a:pt x="42" y="20"/>
                    <a:pt x="42" y="20"/>
                  </a:cubicBezTo>
                  <a:cubicBezTo>
                    <a:pt x="38" y="23"/>
                    <a:pt x="38" y="30"/>
                    <a:pt x="34" y="33"/>
                  </a:cubicBezTo>
                  <a:cubicBezTo>
                    <a:pt x="28" y="37"/>
                    <a:pt x="22" y="34"/>
                    <a:pt x="17" y="34"/>
                  </a:cubicBezTo>
                  <a:cubicBezTo>
                    <a:pt x="11" y="35"/>
                    <a:pt x="6" y="39"/>
                    <a:pt x="0" y="41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62">
              <a:extLst>
                <a:ext uri="{FF2B5EF4-FFF2-40B4-BE49-F238E27FC236}">
                  <a16:creationId xmlns:a16="http://schemas.microsoft.com/office/drawing/2014/main" id="{B32668B3-0145-4AD7-B5B9-C1992AAF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63">
              <a:extLst>
                <a:ext uri="{FF2B5EF4-FFF2-40B4-BE49-F238E27FC236}">
                  <a16:creationId xmlns:a16="http://schemas.microsoft.com/office/drawing/2014/main" id="{37F6E152-9D0D-4F3C-9DB6-32FB7F9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64">
              <a:extLst>
                <a:ext uri="{FF2B5EF4-FFF2-40B4-BE49-F238E27FC236}">
                  <a16:creationId xmlns:a16="http://schemas.microsoft.com/office/drawing/2014/main" id="{EC8A2710-6498-49C5-A2E9-371C4DD5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552" y="1937256"/>
              <a:ext cx="55563" cy="65088"/>
            </a:xfrm>
            <a:custGeom>
              <a:avLst/>
              <a:gdLst>
                <a:gd name="T0" fmla="*/ 0 w 11"/>
                <a:gd name="T1" fmla="*/ 246 h 12"/>
                <a:gd name="T2" fmla="*/ 191 w 11"/>
                <a:gd name="T3" fmla="*/ 34 h 12"/>
                <a:gd name="T4" fmla="*/ 353 w 11"/>
                <a:gd name="T5" fmla="*/ 246 h 12"/>
                <a:gd name="T6" fmla="*/ 162 w 11"/>
                <a:gd name="T7" fmla="*/ 444 h 12"/>
                <a:gd name="T8" fmla="*/ 0 w 11"/>
                <a:gd name="T9" fmla="*/ 246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0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2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65">
              <a:extLst>
                <a:ext uri="{FF2B5EF4-FFF2-40B4-BE49-F238E27FC236}">
                  <a16:creationId xmlns:a16="http://schemas.microsoft.com/office/drawing/2014/main" id="{0DCB8063-1296-41A3-A108-04E244CE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114" y="1915031"/>
              <a:ext cx="36513" cy="38100"/>
            </a:xfrm>
            <a:custGeom>
              <a:avLst/>
              <a:gdLst>
                <a:gd name="T0" fmla="*/ 0 w 7"/>
                <a:gd name="T1" fmla="*/ 117 h 7"/>
                <a:gd name="T2" fmla="*/ 141 w 7"/>
                <a:gd name="T3" fmla="*/ 0 h 7"/>
                <a:gd name="T4" fmla="*/ 250 w 7"/>
                <a:gd name="T5" fmla="*/ 165 h 7"/>
                <a:gd name="T6" fmla="*/ 10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66">
              <a:extLst>
                <a:ext uri="{FF2B5EF4-FFF2-40B4-BE49-F238E27FC236}">
                  <a16:creationId xmlns:a16="http://schemas.microsoft.com/office/drawing/2014/main" id="{BB5E0AE9-F236-4643-92C5-39D4837B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200710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61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80">
              <a:extLst>
                <a:ext uri="{FF2B5EF4-FFF2-40B4-BE49-F238E27FC236}">
                  <a16:creationId xmlns:a16="http://schemas.microsoft.com/office/drawing/2014/main" id="{890BD2D4-46E9-42EC-910F-D9F73DF9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81">
              <a:extLst>
                <a:ext uri="{FF2B5EF4-FFF2-40B4-BE49-F238E27FC236}">
                  <a16:creationId xmlns:a16="http://schemas.microsoft.com/office/drawing/2014/main" id="{B029F897-C0C5-4666-8256-78754559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014" y="1332418"/>
              <a:ext cx="358775" cy="384175"/>
            </a:xfrm>
            <a:custGeom>
              <a:avLst/>
              <a:gdLst>
                <a:gd name="T0" fmla="*/ 0 w 71"/>
                <a:gd name="T1" fmla="*/ 1302 h 71"/>
                <a:gd name="T2" fmla="*/ 255 w 71"/>
                <a:gd name="T3" fmla="*/ 2253 h 71"/>
                <a:gd name="T4" fmla="*/ 812 w 71"/>
                <a:gd name="T5" fmla="*/ 2812 h 71"/>
                <a:gd name="T6" fmla="*/ 1582 w 71"/>
                <a:gd name="T7" fmla="*/ 2335 h 71"/>
                <a:gd name="T8" fmla="*/ 1903 w 71"/>
                <a:gd name="T9" fmla="*/ 1905 h 71"/>
                <a:gd name="T10" fmla="*/ 2098 w 71"/>
                <a:gd name="T11" fmla="*/ 1428 h 71"/>
                <a:gd name="T12" fmla="*/ 2289 w 71"/>
                <a:gd name="T13" fmla="*/ 675 h 71"/>
                <a:gd name="T14" fmla="*/ 2228 w 71"/>
                <a:gd name="T15" fmla="*/ 279 h 71"/>
                <a:gd name="T16" fmla="*/ 1996 w 71"/>
                <a:gd name="T17" fmla="*/ 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71">
                  <a:moveTo>
                    <a:pt x="0" y="33"/>
                  </a:moveTo>
                  <a:cubicBezTo>
                    <a:pt x="9" y="39"/>
                    <a:pt x="7" y="48"/>
                    <a:pt x="8" y="57"/>
                  </a:cubicBezTo>
                  <a:cubicBezTo>
                    <a:pt x="9" y="67"/>
                    <a:pt x="16" y="71"/>
                    <a:pt x="25" y="71"/>
                  </a:cubicBezTo>
                  <a:cubicBezTo>
                    <a:pt x="33" y="70"/>
                    <a:pt x="45" y="65"/>
                    <a:pt x="49" y="59"/>
                  </a:cubicBezTo>
                  <a:cubicBezTo>
                    <a:pt x="52" y="55"/>
                    <a:pt x="55" y="52"/>
                    <a:pt x="59" y="48"/>
                  </a:cubicBezTo>
                  <a:cubicBezTo>
                    <a:pt x="62" y="44"/>
                    <a:pt x="63" y="41"/>
                    <a:pt x="65" y="36"/>
                  </a:cubicBezTo>
                  <a:cubicBezTo>
                    <a:pt x="68" y="29"/>
                    <a:pt x="71" y="24"/>
                    <a:pt x="71" y="17"/>
                  </a:cubicBezTo>
                  <a:cubicBezTo>
                    <a:pt x="71" y="14"/>
                    <a:pt x="70" y="10"/>
                    <a:pt x="69" y="7"/>
                  </a:cubicBezTo>
                  <a:cubicBezTo>
                    <a:pt x="67" y="4"/>
                    <a:pt x="64" y="3"/>
                    <a:pt x="62" y="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82">
              <a:extLst>
                <a:ext uri="{FF2B5EF4-FFF2-40B4-BE49-F238E27FC236}">
                  <a16:creationId xmlns:a16="http://schemas.microsoft.com/office/drawing/2014/main" id="{40CDCED0-3B61-486D-938E-37D150C17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83">
              <a:extLst>
                <a:ext uri="{FF2B5EF4-FFF2-40B4-BE49-F238E27FC236}">
                  <a16:creationId xmlns:a16="http://schemas.microsoft.com/office/drawing/2014/main" id="{764E525B-473A-46D3-935C-620F960D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327" y="1343531"/>
              <a:ext cx="687388" cy="474663"/>
            </a:xfrm>
            <a:custGeom>
              <a:avLst/>
              <a:gdLst>
                <a:gd name="T0" fmla="*/ 417 w 136"/>
                <a:gd name="T1" fmla="*/ 2042 h 88"/>
                <a:gd name="T2" fmla="*/ 872 w 136"/>
                <a:gd name="T3" fmla="*/ 2113 h 88"/>
                <a:gd name="T4" fmla="*/ 1165 w 136"/>
                <a:gd name="T5" fmla="*/ 2470 h 88"/>
                <a:gd name="T6" fmla="*/ 1551 w 136"/>
                <a:gd name="T7" fmla="*/ 3221 h 88"/>
                <a:gd name="T8" fmla="*/ 2261 w 136"/>
                <a:gd name="T9" fmla="*/ 3371 h 88"/>
                <a:gd name="T10" fmla="*/ 2869 w 136"/>
                <a:gd name="T11" fmla="*/ 2633 h 88"/>
                <a:gd name="T12" fmla="*/ 3295 w 136"/>
                <a:gd name="T13" fmla="*/ 2079 h 88"/>
                <a:gd name="T14" fmla="*/ 4005 w 136"/>
                <a:gd name="T15" fmla="*/ 1848 h 88"/>
                <a:gd name="T16" fmla="*/ 4289 w 136"/>
                <a:gd name="T17" fmla="*/ 1097 h 88"/>
                <a:gd name="T18" fmla="*/ 4257 w 136"/>
                <a:gd name="T19" fmla="*/ 0 h 88"/>
                <a:gd name="T20" fmla="*/ 4066 w 136"/>
                <a:gd name="T21" fmla="*/ 1016 h 88"/>
                <a:gd name="T22" fmla="*/ 3579 w 136"/>
                <a:gd name="T23" fmla="*/ 1257 h 88"/>
                <a:gd name="T24" fmla="*/ 3324 w 136"/>
                <a:gd name="T25" fmla="*/ 1604 h 88"/>
                <a:gd name="T26" fmla="*/ 2939 w 136"/>
                <a:gd name="T27" fmla="*/ 1604 h 88"/>
                <a:gd name="T28" fmla="*/ 2678 w 136"/>
                <a:gd name="T29" fmla="*/ 2195 h 88"/>
                <a:gd name="T30" fmla="*/ 2229 w 136"/>
                <a:gd name="T31" fmla="*/ 2864 h 88"/>
                <a:gd name="T32" fmla="*/ 1834 w 136"/>
                <a:gd name="T33" fmla="*/ 2436 h 88"/>
                <a:gd name="T34" fmla="*/ 1480 w 136"/>
                <a:gd name="T35" fmla="*/ 2310 h 88"/>
                <a:gd name="T36" fmla="*/ 974 w 136"/>
                <a:gd name="T37" fmla="*/ 1916 h 88"/>
                <a:gd name="T38" fmla="*/ 576 w 136"/>
                <a:gd name="T39" fmla="*/ 1916 h 88"/>
                <a:gd name="T40" fmla="*/ 0 w 136"/>
                <a:gd name="T41" fmla="*/ 1733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88">
                  <a:moveTo>
                    <a:pt x="13" y="52"/>
                  </a:moveTo>
                  <a:cubicBezTo>
                    <a:pt x="18" y="54"/>
                    <a:pt x="23" y="52"/>
                    <a:pt x="27" y="54"/>
                  </a:cubicBezTo>
                  <a:cubicBezTo>
                    <a:pt x="31" y="56"/>
                    <a:pt x="34" y="59"/>
                    <a:pt x="36" y="63"/>
                  </a:cubicBezTo>
                  <a:cubicBezTo>
                    <a:pt x="40" y="70"/>
                    <a:pt x="40" y="77"/>
                    <a:pt x="48" y="82"/>
                  </a:cubicBezTo>
                  <a:cubicBezTo>
                    <a:pt x="53" y="86"/>
                    <a:pt x="64" y="88"/>
                    <a:pt x="70" y="86"/>
                  </a:cubicBezTo>
                  <a:cubicBezTo>
                    <a:pt x="78" y="83"/>
                    <a:pt x="86" y="74"/>
                    <a:pt x="89" y="67"/>
                  </a:cubicBezTo>
                  <a:cubicBezTo>
                    <a:pt x="93" y="61"/>
                    <a:pt x="95" y="55"/>
                    <a:pt x="102" y="53"/>
                  </a:cubicBezTo>
                  <a:cubicBezTo>
                    <a:pt x="109" y="50"/>
                    <a:pt x="118" y="51"/>
                    <a:pt x="124" y="47"/>
                  </a:cubicBezTo>
                  <a:cubicBezTo>
                    <a:pt x="130" y="43"/>
                    <a:pt x="131" y="34"/>
                    <a:pt x="133" y="28"/>
                  </a:cubicBezTo>
                  <a:cubicBezTo>
                    <a:pt x="136" y="18"/>
                    <a:pt x="135" y="10"/>
                    <a:pt x="132" y="0"/>
                  </a:cubicBezTo>
                  <a:cubicBezTo>
                    <a:pt x="131" y="10"/>
                    <a:pt x="136" y="18"/>
                    <a:pt x="126" y="26"/>
                  </a:cubicBezTo>
                  <a:cubicBezTo>
                    <a:pt x="121" y="30"/>
                    <a:pt x="116" y="28"/>
                    <a:pt x="111" y="32"/>
                  </a:cubicBezTo>
                  <a:cubicBezTo>
                    <a:pt x="108" y="34"/>
                    <a:pt x="107" y="39"/>
                    <a:pt x="103" y="41"/>
                  </a:cubicBezTo>
                  <a:cubicBezTo>
                    <a:pt x="99" y="43"/>
                    <a:pt x="95" y="40"/>
                    <a:pt x="91" y="41"/>
                  </a:cubicBezTo>
                  <a:cubicBezTo>
                    <a:pt x="88" y="43"/>
                    <a:pt x="85" y="52"/>
                    <a:pt x="83" y="56"/>
                  </a:cubicBezTo>
                  <a:cubicBezTo>
                    <a:pt x="79" y="63"/>
                    <a:pt x="77" y="70"/>
                    <a:pt x="69" y="73"/>
                  </a:cubicBezTo>
                  <a:cubicBezTo>
                    <a:pt x="60" y="76"/>
                    <a:pt x="60" y="68"/>
                    <a:pt x="57" y="62"/>
                  </a:cubicBezTo>
                  <a:cubicBezTo>
                    <a:pt x="55" y="58"/>
                    <a:pt x="50" y="53"/>
                    <a:pt x="46" y="59"/>
                  </a:cubicBezTo>
                  <a:cubicBezTo>
                    <a:pt x="42" y="54"/>
                    <a:pt x="35" y="51"/>
                    <a:pt x="30" y="49"/>
                  </a:cubicBezTo>
                  <a:cubicBezTo>
                    <a:pt x="24" y="46"/>
                    <a:pt x="23" y="46"/>
                    <a:pt x="18" y="49"/>
                  </a:cubicBezTo>
                  <a:cubicBezTo>
                    <a:pt x="11" y="51"/>
                    <a:pt x="4" y="51"/>
                    <a:pt x="0" y="44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84">
              <a:extLst>
                <a:ext uri="{FF2B5EF4-FFF2-40B4-BE49-F238E27FC236}">
                  <a16:creationId xmlns:a16="http://schemas.microsoft.com/office/drawing/2014/main" id="{C592F626-A747-4AD6-ABE4-656C7120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052" y="1624518"/>
              <a:ext cx="298450" cy="193675"/>
            </a:xfrm>
            <a:custGeom>
              <a:avLst/>
              <a:gdLst>
                <a:gd name="T0" fmla="*/ 0 w 59"/>
                <a:gd name="T1" fmla="*/ 817 h 36"/>
                <a:gd name="T2" fmla="*/ 618 w 59"/>
                <a:gd name="T3" fmla="*/ 1400 h 36"/>
                <a:gd name="T4" fmla="*/ 1166 w 59"/>
                <a:gd name="T5" fmla="*/ 1125 h 36"/>
                <a:gd name="T6" fmla="*/ 1909 w 59"/>
                <a:gd name="T7" fmla="*/ 0 h 36"/>
                <a:gd name="T8" fmla="*/ 1096 w 59"/>
                <a:gd name="T9" fmla="*/ 817 h 36"/>
                <a:gd name="T10" fmla="*/ 102 w 59"/>
                <a:gd name="T11" fmla="*/ 89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" h="36">
                  <a:moveTo>
                    <a:pt x="0" y="21"/>
                  </a:moveTo>
                  <a:cubicBezTo>
                    <a:pt x="6" y="29"/>
                    <a:pt x="8" y="35"/>
                    <a:pt x="19" y="36"/>
                  </a:cubicBezTo>
                  <a:cubicBezTo>
                    <a:pt x="26" y="36"/>
                    <a:pt x="31" y="34"/>
                    <a:pt x="36" y="29"/>
                  </a:cubicBezTo>
                  <a:cubicBezTo>
                    <a:pt x="44" y="19"/>
                    <a:pt x="47" y="6"/>
                    <a:pt x="59" y="0"/>
                  </a:cubicBezTo>
                  <a:cubicBezTo>
                    <a:pt x="47" y="1"/>
                    <a:pt x="42" y="13"/>
                    <a:pt x="34" y="21"/>
                  </a:cubicBezTo>
                  <a:cubicBezTo>
                    <a:pt x="25" y="29"/>
                    <a:pt x="13" y="31"/>
                    <a:pt x="3" y="23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85">
              <a:extLst>
                <a:ext uri="{FF2B5EF4-FFF2-40B4-BE49-F238E27FC236}">
                  <a16:creationId xmlns:a16="http://schemas.microsoft.com/office/drawing/2014/main" id="{FAC05334-838B-4C35-BE94-AC1973ACA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68893"/>
              <a:ext cx="687388" cy="512763"/>
            </a:xfrm>
            <a:custGeom>
              <a:avLst/>
              <a:gdLst>
                <a:gd name="T0" fmla="*/ 255 w 136"/>
                <a:gd name="T1" fmla="*/ 3305 h 95"/>
                <a:gd name="T2" fmla="*/ 385 w 136"/>
                <a:gd name="T3" fmla="*/ 1802 h 95"/>
                <a:gd name="T4" fmla="*/ 417 w 136"/>
                <a:gd name="T5" fmla="*/ 1064 h 95"/>
                <a:gd name="T6" fmla="*/ 933 w 136"/>
                <a:gd name="T7" fmla="*/ 751 h 95"/>
                <a:gd name="T8" fmla="*/ 2098 w 136"/>
                <a:gd name="T9" fmla="*/ 0 h 95"/>
                <a:gd name="T10" fmla="*/ 2706 w 136"/>
                <a:gd name="T11" fmla="*/ 394 h 95"/>
                <a:gd name="T12" fmla="*/ 3518 w 136"/>
                <a:gd name="T13" fmla="*/ 785 h 95"/>
                <a:gd name="T14" fmla="*/ 3973 w 136"/>
                <a:gd name="T15" fmla="*/ 1017 h 95"/>
                <a:gd name="T16" fmla="*/ 4390 w 136"/>
                <a:gd name="T17" fmla="*/ 1686 h 95"/>
                <a:gd name="T18" fmla="*/ 3973 w 136"/>
                <a:gd name="T19" fmla="*/ 1180 h 95"/>
                <a:gd name="T20" fmla="*/ 3518 w 136"/>
                <a:gd name="T21" fmla="*/ 1017 h 95"/>
                <a:gd name="T22" fmla="*/ 3063 w 136"/>
                <a:gd name="T23" fmla="*/ 1064 h 95"/>
                <a:gd name="T24" fmla="*/ 2646 w 136"/>
                <a:gd name="T25" fmla="*/ 670 h 95"/>
                <a:gd name="T26" fmla="*/ 2200 w 136"/>
                <a:gd name="T27" fmla="*/ 785 h 95"/>
                <a:gd name="T28" fmla="*/ 2069 w 136"/>
                <a:gd name="T29" fmla="*/ 1098 h 95"/>
                <a:gd name="T30" fmla="*/ 1611 w 136"/>
                <a:gd name="T31" fmla="*/ 983 h 95"/>
                <a:gd name="T32" fmla="*/ 1063 w 136"/>
                <a:gd name="T33" fmla="*/ 1571 h 95"/>
                <a:gd name="T34" fmla="*/ 710 w 136"/>
                <a:gd name="T35" fmla="*/ 2244 h 95"/>
                <a:gd name="T36" fmla="*/ 516 w 136"/>
                <a:gd name="T37" fmla="*/ 3029 h 95"/>
                <a:gd name="T38" fmla="*/ 516 w 136"/>
                <a:gd name="T39" fmla="*/ 3733 h 95"/>
                <a:gd name="T40" fmla="*/ 255 w 136"/>
                <a:gd name="T41" fmla="*/ 3342 h 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95">
                  <a:moveTo>
                    <a:pt x="8" y="84"/>
                  </a:moveTo>
                  <a:cubicBezTo>
                    <a:pt x="0" y="71"/>
                    <a:pt x="8" y="58"/>
                    <a:pt x="12" y="46"/>
                  </a:cubicBezTo>
                  <a:cubicBezTo>
                    <a:pt x="14" y="39"/>
                    <a:pt x="12" y="33"/>
                    <a:pt x="13" y="27"/>
                  </a:cubicBezTo>
                  <a:cubicBezTo>
                    <a:pt x="15" y="20"/>
                    <a:pt x="23" y="20"/>
                    <a:pt x="29" y="19"/>
                  </a:cubicBezTo>
                  <a:cubicBezTo>
                    <a:pt x="40" y="15"/>
                    <a:pt x="53" y="0"/>
                    <a:pt x="65" y="0"/>
                  </a:cubicBezTo>
                  <a:cubicBezTo>
                    <a:pt x="71" y="0"/>
                    <a:pt x="79" y="8"/>
                    <a:pt x="84" y="10"/>
                  </a:cubicBezTo>
                  <a:cubicBezTo>
                    <a:pt x="93" y="13"/>
                    <a:pt x="101" y="16"/>
                    <a:pt x="109" y="20"/>
                  </a:cubicBezTo>
                  <a:cubicBezTo>
                    <a:pt x="114" y="21"/>
                    <a:pt x="119" y="23"/>
                    <a:pt x="123" y="26"/>
                  </a:cubicBezTo>
                  <a:cubicBezTo>
                    <a:pt x="131" y="31"/>
                    <a:pt x="131" y="36"/>
                    <a:pt x="136" y="43"/>
                  </a:cubicBezTo>
                  <a:cubicBezTo>
                    <a:pt x="131" y="37"/>
                    <a:pt x="131" y="33"/>
                    <a:pt x="123" y="30"/>
                  </a:cubicBezTo>
                  <a:cubicBezTo>
                    <a:pt x="119" y="28"/>
                    <a:pt x="114" y="26"/>
                    <a:pt x="109" y="26"/>
                  </a:cubicBezTo>
                  <a:cubicBezTo>
                    <a:pt x="105" y="26"/>
                    <a:pt x="100" y="29"/>
                    <a:pt x="95" y="27"/>
                  </a:cubicBezTo>
                  <a:cubicBezTo>
                    <a:pt x="90" y="25"/>
                    <a:pt x="87" y="19"/>
                    <a:pt x="82" y="17"/>
                  </a:cubicBezTo>
                  <a:cubicBezTo>
                    <a:pt x="76" y="13"/>
                    <a:pt x="71" y="14"/>
                    <a:pt x="68" y="20"/>
                  </a:cubicBezTo>
                  <a:cubicBezTo>
                    <a:pt x="66" y="24"/>
                    <a:pt x="68" y="26"/>
                    <a:pt x="64" y="28"/>
                  </a:cubicBezTo>
                  <a:cubicBezTo>
                    <a:pt x="61" y="28"/>
                    <a:pt x="54" y="25"/>
                    <a:pt x="50" y="25"/>
                  </a:cubicBezTo>
                  <a:cubicBezTo>
                    <a:pt x="40" y="24"/>
                    <a:pt x="32" y="30"/>
                    <a:pt x="33" y="40"/>
                  </a:cubicBezTo>
                  <a:cubicBezTo>
                    <a:pt x="34" y="52"/>
                    <a:pt x="32" y="52"/>
                    <a:pt x="22" y="57"/>
                  </a:cubicBezTo>
                  <a:cubicBezTo>
                    <a:pt x="10" y="63"/>
                    <a:pt x="14" y="68"/>
                    <a:pt x="16" y="77"/>
                  </a:cubicBezTo>
                  <a:cubicBezTo>
                    <a:pt x="16" y="84"/>
                    <a:pt x="12" y="88"/>
                    <a:pt x="16" y="95"/>
                  </a:cubicBezTo>
                  <a:cubicBezTo>
                    <a:pt x="12" y="92"/>
                    <a:pt x="11" y="88"/>
                    <a:pt x="8" y="85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86">
              <a:extLst>
                <a:ext uri="{FF2B5EF4-FFF2-40B4-BE49-F238E27FC236}">
                  <a16:creationId xmlns:a16="http://schemas.microsoft.com/office/drawing/2014/main" id="{2D5F4A76-B41F-4F03-AB93-64D64A1CE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764" y="1062543"/>
              <a:ext cx="419100" cy="357188"/>
            </a:xfrm>
            <a:custGeom>
              <a:avLst/>
              <a:gdLst>
                <a:gd name="T0" fmla="*/ 0 w 83"/>
                <a:gd name="T1" fmla="*/ 2615 h 66"/>
                <a:gd name="T2" fmla="*/ 254 w 83"/>
                <a:gd name="T3" fmla="*/ 1466 h 66"/>
                <a:gd name="T4" fmla="*/ 324 w 83"/>
                <a:gd name="T5" fmla="*/ 907 h 66"/>
                <a:gd name="T6" fmla="*/ 709 w 83"/>
                <a:gd name="T7" fmla="*/ 791 h 66"/>
                <a:gd name="T8" fmla="*/ 1062 w 83"/>
                <a:gd name="T9" fmla="*/ 593 h 66"/>
                <a:gd name="T10" fmla="*/ 1609 w 83"/>
                <a:gd name="T11" fmla="*/ 116 h 66"/>
                <a:gd name="T12" fmla="*/ 2064 w 83"/>
                <a:gd name="T13" fmla="*/ 34 h 66"/>
                <a:gd name="T14" fmla="*/ 2287 w 83"/>
                <a:gd name="T15" fmla="*/ 280 h 66"/>
                <a:gd name="T16" fmla="*/ 2672 w 83"/>
                <a:gd name="T17" fmla="*/ 511 h 66"/>
                <a:gd name="T18" fmla="*/ 1934 w 83"/>
                <a:gd name="T19" fmla="*/ 314 h 66"/>
                <a:gd name="T20" fmla="*/ 1578 w 83"/>
                <a:gd name="T21" fmla="*/ 593 h 66"/>
                <a:gd name="T22" fmla="*/ 1164 w 83"/>
                <a:gd name="T23" fmla="*/ 709 h 66"/>
                <a:gd name="T24" fmla="*/ 840 w 83"/>
                <a:gd name="T25" fmla="*/ 955 h 66"/>
                <a:gd name="T26" fmla="*/ 515 w 83"/>
                <a:gd name="T27" fmla="*/ 1152 h 66"/>
                <a:gd name="T28" fmla="*/ 254 w 83"/>
                <a:gd name="T29" fmla="*/ 178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1" y="56"/>
                    <a:pt x="8" y="47"/>
                    <a:pt x="8" y="37"/>
                  </a:cubicBezTo>
                  <a:cubicBezTo>
                    <a:pt x="8" y="33"/>
                    <a:pt x="8" y="26"/>
                    <a:pt x="10" y="23"/>
                  </a:cubicBezTo>
                  <a:cubicBezTo>
                    <a:pt x="13" y="20"/>
                    <a:pt x="18" y="21"/>
                    <a:pt x="22" y="20"/>
                  </a:cubicBezTo>
                  <a:cubicBezTo>
                    <a:pt x="26" y="18"/>
                    <a:pt x="29" y="17"/>
                    <a:pt x="33" y="15"/>
                  </a:cubicBezTo>
                  <a:cubicBezTo>
                    <a:pt x="39" y="12"/>
                    <a:pt x="44" y="6"/>
                    <a:pt x="50" y="3"/>
                  </a:cubicBezTo>
                  <a:cubicBezTo>
                    <a:pt x="54" y="1"/>
                    <a:pt x="58" y="0"/>
                    <a:pt x="64" y="1"/>
                  </a:cubicBezTo>
                  <a:cubicBezTo>
                    <a:pt x="68" y="1"/>
                    <a:pt x="68" y="5"/>
                    <a:pt x="71" y="7"/>
                  </a:cubicBezTo>
                  <a:cubicBezTo>
                    <a:pt x="75" y="8"/>
                    <a:pt x="81" y="10"/>
                    <a:pt x="83" y="13"/>
                  </a:cubicBezTo>
                  <a:cubicBezTo>
                    <a:pt x="76" y="10"/>
                    <a:pt x="69" y="6"/>
                    <a:pt x="60" y="8"/>
                  </a:cubicBezTo>
                  <a:cubicBezTo>
                    <a:pt x="56" y="9"/>
                    <a:pt x="53" y="12"/>
                    <a:pt x="49" y="15"/>
                  </a:cubicBezTo>
                  <a:cubicBezTo>
                    <a:pt x="45" y="17"/>
                    <a:pt x="40" y="16"/>
                    <a:pt x="36" y="18"/>
                  </a:cubicBezTo>
                  <a:cubicBezTo>
                    <a:pt x="32" y="19"/>
                    <a:pt x="29" y="21"/>
                    <a:pt x="26" y="24"/>
                  </a:cubicBezTo>
                  <a:cubicBezTo>
                    <a:pt x="23" y="26"/>
                    <a:pt x="19" y="27"/>
                    <a:pt x="16" y="29"/>
                  </a:cubicBezTo>
                  <a:cubicBezTo>
                    <a:pt x="11" y="32"/>
                    <a:pt x="9" y="40"/>
                    <a:pt x="8" y="45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87">
              <a:extLst>
                <a:ext uri="{FF2B5EF4-FFF2-40B4-BE49-F238E27FC236}">
                  <a16:creationId xmlns:a16="http://schemas.microsoft.com/office/drawing/2014/main" id="{34DDBA7F-7398-4185-B07D-CD5928802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927" y="1327656"/>
              <a:ext cx="379413" cy="312738"/>
            </a:xfrm>
            <a:custGeom>
              <a:avLst/>
              <a:gdLst>
                <a:gd name="T0" fmla="*/ 0 w 75"/>
                <a:gd name="T1" fmla="*/ 948 h 58"/>
                <a:gd name="T2" fmla="*/ 934 w 75"/>
                <a:gd name="T3" fmla="*/ 1328 h 58"/>
                <a:gd name="T4" fmla="*/ 1616 w 75"/>
                <a:gd name="T5" fmla="*/ 2041 h 58"/>
                <a:gd name="T6" fmla="*/ 1807 w 75"/>
                <a:gd name="T7" fmla="*/ 1603 h 58"/>
                <a:gd name="T8" fmla="*/ 2103 w 75"/>
                <a:gd name="T9" fmla="*/ 1175 h 58"/>
                <a:gd name="T10" fmla="*/ 2266 w 75"/>
                <a:gd name="T11" fmla="*/ 0 h 58"/>
                <a:gd name="T12" fmla="*/ 2234 w 75"/>
                <a:gd name="T13" fmla="*/ 506 h 58"/>
                <a:gd name="T14" fmla="*/ 1880 w 75"/>
                <a:gd name="T15" fmla="*/ 751 h 58"/>
                <a:gd name="T16" fmla="*/ 1686 w 75"/>
                <a:gd name="T17" fmla="*/ 948 h 58"/>
                <a:gd name="T18" fmla="*/ 1491 w 75"/>
                <a:gd name="T19" fmla="*/ 1372 h 58"/>
                <a:gd name="T20" fmla="*/ 1166 w 75"/>
                <a:gd name="T21" fmla="*/ 1016 h 58"/>
                <a:gd name="T22" fmla="*/ 841 w 75"/>
                <a:gd name="T23" fmla="*/ 982 h 58"/>
                <a:gd name="T24" fmla="*/ 223 w 75"/>
                <a:gd name="T25" fmla="*/ 90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5" h="58">
                  <a:moveTo>
                    <a:pt x="0" y="24"/>
                  </a:moveTo>
                  <a:cubicBezTo>
                    <a:pt x="9" y="30"/>
                    <a:pt x="21" y="28"/>
                    <a:pt x="29" y="34"/>
                  </a:cubicBezTo>
                  <a:cubicBezTo>
                    <a:pt x="35" y="39"/>
                    <a:pt x="39" y="58"/>
                    <a:pt x="50" y="52"/>
                  </a:cubicBezTo>
                  <a:cubicBezTo>
                    <a:pt x="53" y="50"/>
                    <a:pt x="55" y="44"/>
                    <a:pt x="56" y="41"/>
                  </a:cubicBezTo>
                  <a:cubicBezTo>
                    <a:pt x="59" y="37"/>
                    <a:pt x="62" y="34"/>
                    <a:pt x="65" y="30"/>
                  </a:cubicBezTo>
                  <a:cubicBezTo>
                    <a:pt x="73" y="19"/>
                    <a:pt x="75" y="13"/>
                    <a:pt x="70" y="0"/>
                  </a:cubicBezTo>
                  <a:cubicBezTo>
                    <a:pt x="70" y="4"/>
                    <a:pt x="71" y="9"/>
                    <a:pt x="69" y="13"/>
                  </a:cubicBezTo>
                  <a:cubicBezTo>
                    <a:pt x="66" y="19"/>
                    <a:pt x="63" y="18"/>
                    <a:pt x="58" y="19"/>
                  </a:cubicBezTo>
                  <a:cubicBezTo>
                    <a:pt x="54" y="21"/>
                    <a:pt x="54" y="19"/>
                    <a:pt x="52" y="24"/>
                  </a:cubicBezTo>
                  <a:cubicBezTo>
                    <a:pt x="50" y="28"/>
                    <a:pt x="52" y="34"/>
                    <a:pt x="46" y="35"/>
                  </a:cubicBezTo>
                  <a:cubicBezTo>
                    <a:pt x="40" y="36"/>
                    <a:pt x="39" y="28"/>
                    <a:pt x="36" y="26"/>
                  </a:cubicBezTo>
                  <a:cubicBezTo>
                    <a:pt x="31" y="21"/>
                    <a:pt x="31" y="23"/>
                    <a:pt x="26" y="25"/>
                  </a:cubicBezTo>
                  <a:cubicBezTo>
                    <a:pt x="20" y="27"/>
                    <a:pt x="14" y="25"/>
                    <a:pt x="7" y="23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88">
              <a:extLst>
                <a:ext uri="{FF2B5EF4-FFF2-40B4-BE49-F238E27FC236}">
                  <a16:creationId xmlns:a16="http://schemas.microsoft.com/office/drawing/2014/main" id="{D9812EC5-253F-41E7-8281-736E22D5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214" y="1262568"/>
              <a:ext cx="323850" cy="161925"/>
            </a:xfrm>
            <a:custGeom>
              <a:avLst/>
              <a:gdLst>
                <a:gd name="T0" fmla="*/ 0 w 64"/>
                <a:gd name="T1" fmla="*/ 1180 h 30"/>
                <a:gd name="T2" fmla="*/ 418 w 64"/>
                <a:gd name="T3" fmla="*/ 554 h 30"/>
                <a:gd name="T4" fmla="*/ 781 w 64"/>
                <a:gd name="T5" fmla="*/ 116 h 30"/>
                <a:gd name="T6" fmla="*/ 975 w 64"/>
                <a:gd name="T7" fmla="*/ 163 h 30"/>
                <a:gd name="T8" fmla="*/ 1332 w 64"/>
                <a:gd name="T9" fmla="*/ 34 h 30"/>
                <a:gd name="T10" fmla="*/ 2072 w 64"/>
                <a:gd name="T11" fmla="*/ 313 h 30"/>
                <a:gd name="T12" fmla="*/ 1658 w 64"/>
                <a:gd name="T13" fmla="*/ 231 h 30"/>
                <a:gd name="T14" fmla="*/ 1454 w 64"/>
                <a:gd name="T15" fmla="*/ 626 h 30"/>
                <a:gd name="T16" fmla="*/ 873 w 64"/>
                <a:gd name="T17" fmla="*/ 588 h 30"/>
                <a:gd name="T18" fmla="*/ 743 w 64"/>
                <a:gd name="T19" fmla="*/ 867 h 30"/>
                <a:gd name="T20" fmla="*/ 488 w 64"/>
                <a:gd name="T21" fmla="*/ 751 h 30"/>
                <a:gd name="T22" fmla="*/ 386 w 64"/>
                <a:gd name="T23" fmla="*/ 1064 h 30"/>
                <a:gd name="T24" fmla="*/ 61 w 64"/>
                <a:gd name="T25" fmla="*/ 1180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" h="30">
                  <a:moveTo>
                    <a:pt x="0" y="30"/>
                  </a:moveTo>
                  <a:cubicBezTo>
                    <a:pt x="4" y="24"/>
                    <a:pt x="9" y="20"/>
                    <a:pt x="13" y="14"/>
                  </a:cubicBezTo>
                  <a:cubicBezTo>
                    <a:pt x="16" y="9"/>
                    <a:pt x="18" y="3"/>
                    <a:pt x="24" y="3"/>
                  </a:cubicBezTo>
                  <a:cubicBezTo>
                    <a:pt x="26" y="3"/>
                    <a:pt x="28" y="4"/>
                    <a:pt x="30" y="4"/>
                  </a:cubicBezTo>
                  <a:cubicBezTo>
                    <a:pt x="34" y="4"/>
                    <a:pt x="38" y="2"/>
                    <a:pt x="41" y="1"/>
                  </a:cubicBezTo>
                  <a:cubicBezTo>
                    <a:pt x="48" y="0"/>
                    <a:pt x="59" y="3"/>
                    <a:pt x="64" y="8"/>
                  </a:cubicBezTo>
                  <a:cubicBezTo>
                    <a:pt x="60" y="6"/>
                    <a:pt x="55" y="4"/>
                    <a:pt x="51" y="6"/>
                  </a:cubicBezTo>
                  <a:cubicBezTo>
                    <a:pt x="46" y="8"/>
                    <a:pt x="48" y="14"/>
                    <a:pt x="45" y="16"/>
                  </a:cubicBezTo>
                  <a:cubicBezTo>
                    <a:pt x="39" y="19"/>
                    <a:pt x="30" y="3"/>
                    <a:pt x="27" y="15"/>
                  </a:cubicBezTo>
                  <a:cubicBezTo>
                    <a:pt x="26" y="18"/>
                    <a:pt x="28" y="23"/>
                    <a:pt x="23" y="22"/>
                  </a:cubicBezTo>
                  <a:cubicBezTo>
                    <a:pt x="20" y="21"/>
                    <a:pt x="18" y="15"/>
                    <a:pt x="15" y="19"/>
                  </a:cubicBezTo>
                  <a:cubicBezTo>
                    <a:pt x="13" y="21"/>
                    <a:pt x="15" y="25"/>
                    <a:pt x="12" y="27"/>
                  </a:cubicBezTo>
                  <a:cubicBezTo>
                    <a:pt x="10" y="29"/>
                    <a:pt x="5" y="29"/>
                    <a:pt x="2" y="3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89">
              <a:extLst>
                <a:ext uri="{FF2B5EF4-FFF2-40B4-BE49-F238E27FC236}">
                  <a16:creationId xmlns:a16="http://schemas.microsoft.com/office/drawing/2014/main" id="{669EAA4B-CE97-4EE3-9DF9-C76B2630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1257806"/>
              <a:ext cx="187325" cy="139700"/>
            </a:xfrm>
            <a:custGeom>
              <a:avLst/>
              <a:gdLst>
                <a:gd name="T0" fmla="*/ 0 w 37"/>
                <a:gd name="T1" fmla="*/ 1009 h 26"/>
                <a:gd name="T2" fmla="*/ 293 w 37"/>
                <a:gd name="T3" fmla="*/ 504 h 26"/>
                <a:gd name="T4" fmla="*/ 520 w 37"/>
                <a:gd name="T5" fmla="*/ 159 h 26"/>
                <a:gd name="T6" fmla="*/ 845 w 37"/>
                <a:gd name="T7" fmla="*/ 196 h 26"/>
                <a:gd name="T8" fmla="*/ 1199 w 37"/>
                <a:gd name="T9" fmla="*/ 159 h 26"/>
                <a:gd name="T10" fmla="*/ 1097 w 37"/>
                <a:gd name="T11" fmla="*/ 389 h 26"/>
                <a:gd name="T12" fmla="*/ 520 w 37"/>
                <a:gd name="T13" fmla="*/ 619 h 26"/>
                <a:gd name="T14" fmla="*/ 293 w 37"/>
                <a:gd name="T15" fmla="*/ 586 h 26"/>
                <a:gd name="T16" fmla="*/ 102 w 37"/>
                <a:gd name="T17" fmla="*/ 97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26">
                  <a:moveTo>
                    <a:pt x="0" y="26"/>
                  </a:moveTo>
                  <a:cubicBezTo>
                    <a:pt x="3" y="22"/>
                    <a:pt x="6" y="18"/>
                    <a:pt x="9" y="13"/>
                  </a:cubicBezTo>
                  <a:cubicBezTo>
                    <a:pt x="11" y="10"/>
                    <a:pt x="12" y="5"/>
                    <a:pt x="16" y="4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0" y="4"/>
                    <a:pt x="34" y="0"/>
                    <a:pt x="37" y="4"/>
                  </a:cubicBezTo>
                  <a:cubicBezTo>
                    <a:pt x="34" y="3"/>
                    <a:pt x="33" y="7"/>
                    <a:pt x="34" y="10"/>
                  </a:cubicBezTo>
                  <a:cubicBezTo>
                    <a:pt x="26" y="7"/>
                    <a:pt x="18" y="5"/>
                    <a:pt x="16" y="16"/>
                  </a:cubicBezTo>
                  <a:cubicBezTo>
                    <a:pt x="14" y="13"/>
                    <a:pt x="12" y="13"/>
                    <a:pt x="9" y="15"/>
                  </a:cubicBezTo>
                  <a:cubicBezTo>
                    <a:pt x="8" y="17"/>
                    <a:pt x="3" y="23"/>
                    <a:pt x="3" y="2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90">
              <a:extLst>
                <a:ext uri="{FF2B5EF4-FFF2-40B4-BE49-F238E27FC236}">
                  <a16:creationId xmlns:a16="http://schemas.microsoft.com/office/drawing/2014/main" id="{6BC80FCF-4CF0-43D4-AB81-F6514FF8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089" y="1257806"/>
              <a:ext cx="60325" cy="63500"/>
            </a:xfrm>
            <a:custGeom>
              <a:avLst/>
              <a:gdLst>
                <a:gd name="T0" fmla="*/ 32 w 12"/>
                <a:gd name="T1" fmla="*/ 223 h 12"/>
                <a:gd name="T2" fmla="*/ 190 w 12"/>
                <a:gd name="T3" fmla="*/ 33 h 12"/>
                <a:gd name="T4" fmla="*/ 352 w 12"/>
                <a:gd name="T5" fmla="*/ 223 h 12"/>
                <a:gd name="T6" fmla="*/ 190 w 12"/>
                <a:gd name="T7" fmla="*/ 410 h 12"/>
                <a:gd name="T8" fmla="*/ 32 w 12"/>
                <a:gd name="T9" fmla="*/ 22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2">
                  <a:moveTo>
                    <a:pt x="1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2" y="3"/>
                    <a:pt x="11" y="6"/>
                  </a:cubicBezTo>
                  <a:cubicBezTo>
                    <a:pt x="11" y="9"/>
                    <a:pt x="9" y="12"/>
                    <a:pt x="6" y="11"/>
                  </a:cubicBezTo>
                  <a:cubicBezTo>
                    <a:pt x="3" y="11"/>
                    <a:pt x="0" y="9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191">
              <a:extLst>
                <a:ext uri="{FF2B5EF4-FFF2-40B4-BE49-F238E27FC236}">
                  <a16:creationId xmlns:a16="http://schemas.microsoft.com/office/drawing/2014/main" id="{8093228D-7604-4EBC-87C2-37569552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652" y="1235581"/>
              <a:ext cx="34925" cy="38100"/>
            </a:xfrm>
            <a:custGeom>
              <a:avLst/>
              <a:gdLst>
                <a:gd name="T0" fmla="*/ 0 w 7"/>
                <a:gd name="T1" fmla="*/ 117 h 7"/>
                <a:gd name="T2" fmla="*/ 129 w 7"/>
                <a:gd name="T3" fmla="*/ 0 h 7"/>
                <a:gd name="T4" fmla="*/ 217 w 7"/>
                <a:gd name="T5" fmla="*/ 117 h 7"/>
                <a:gd name="T6" fmla="*/ 8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2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192">
              <a:extLst>
                <a:ext uri="{FF2B5EF4-FFF2-40B4-BE49-F238E27FC236}">
                  <a16:creationId xmlns:a16="http://schemas.microsoft.com/office/drawing/2014/main" id="{3BFF9982-DF9B-49ED-B5F2-006C967F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977" y="132765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102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193">
              <a:extLst>
                <a:ext uri="{FF2B5EF4-FFF2-40B4-BE49-F238E27FC236}">
                  <a16:creationId xmlns:a16="http://schemas.microsoft.com/office/drawing/2014/main" id="{07438F4C-F2BC-4269-9C2D-4A7486EB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194">
              <a:extLst>
                <a:ext uri="{FF2B5EF4-FFF2-40B4-BE49-F238E27FC236}">
                  <a16:creationId xmlns:a16="http://schemas.microsoft.com/office/drawing/2014/main" id="{1123C98C-3853-496F-AE22-D17A35F9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7" name="CuadroTexto 74"/>
          <p:cNvSpPr txBox="1"/>
          <p:nvPr/>
        </p:nvSpPr>
        <p:spPr>
          <a:xfrm>
            <a:off x="3199954" y="839787"/>
            <a:ext cx="141828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Plasma</a:t>
            </a:r>
          </a:p>
          <a:p>
            <a:pPr algn="ctr"/>
            <a:r>
              <a:rPr lang="es-ES" sz="1400" b="1" dirty="0" smtClean="0"/>
              <a:t>D45</a:t>
            </a:r>
            <a:endParaRPr lang="es-ES" sz="1400" b="1" dirty="0"/>
          </a:p>
          <a:p>
            <a:pPr algn="ctr"/>
            <a:endParaRPr lang="es-ES" sz="900" dirty="0"/>
          </a:p>
        </p:txBody>
      </p:sp>
      <p:pic>
        <p:nvPicPr>
          <p:cNvPr id="12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3759270" y="1346568"/>
            <a:ext cx="222887" cy="737649"/>
          </a:xfrm>
          <a:prstGeom prst="rect">
            <a:avLst/>
          </a:prstGeom>
        </p:spPr>
      </p:pic>
      <p:sp>
        <p:nvSpPr>
          <p:cNvPr id="129" name="CuadroTexto 64"/>
          <p:cNvSpPr txBox="1"/>
          <p:nvPr/>
        </p:nvSpPr>
        <p:spPr>
          <a:xfrm>
            <a:off x="1538884" y="821944"/>
            <a:ext cx="23817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err="1"/>
              <a:t>Primary</a:t>
            </a:r>
            <a:r>
              <a:rPr lang="es-ES" sz="1600" b="1" dirty="0"/>
              <a:t> </a:t>
            </a:r>
          </a:p>
          <a:p>
            <a:pPr algn="ctr"/>
            <a:r>
              <a:rPr lang="es-ES" sz="1600" b="1" dirty="0" smtClean="0"/>
              <a:t>Tumor</a:t>
            </a:r>
            <a:endParaRPr lang="es-ES" sz="1600" b="1" dirty="0"/>
          </a:p>
          <a:p>
            <a:pPr algn="ctr"/>
            <a:r>
              <a:rPr lang="es-ES" sz="1400" b="1" dirty="0" smtClean="0"/>
              <a:t>D0</a:t>
            </a:r>
            <a:endParaRPr lang="es-ES" sz="1400" b="1" dirty="0"/>
          </a:p>
          <a:p>
            <a:pPr algn="ctr"/>
            <a:endParaRPr lang="es-ES" sz="900" dirty="0"/>
          </a:p>
        </p:txBody>
      </p:sp>
      <p:pic>
        <p:nvPicPr>
          <p:cNvPr id="130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10034202" y="1339372"/>
            <a:ext cx="222887" cy="737649"/>
          </a:xfrm>
          <a:prstGeom prst="rect">
            <a:avLst/>
          </a:prstGeom>
        </p:spPr>
      </p:pic>
      <p:sp>
        <p:nvSpPr>
          <p:cNvPr id="138" name="CuadroTexto 74"/>
          <p:cNvSpPr txBox="1"/>
          <p:nvPr/>
        </p:nvSpPr>
        <p:spPr>
          <a:xfrm>
            <a:off x="9436500" y="839786"/>
            <a:ext cx="141828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Plasma</a:t>
            </a:r>
          </a:p>
          <a:p>
            <a:pPr algn="ctr"/>
            <a:r>
              <a:rPr lang="es-ES" sz="1400" b="1" dirty="0" smtClean="0"/>
              <a:t>D133</a:t>
            </a:r>
            <a:endParaRPr lang="es-ES" sz="1400" b="1" dirty="0"/>
          </a:p>
          <a:p>
            <a:pPr algn="ctr"/>
            <a:endParaRPr lang="es-ES" sz="900" dirty="0"/>
          </a:p>
        </p:txBody>
      </p:sp>
      <p:graphicFrame>
        <p:nvGraphicFramePr>
          <p:cNvPr id="14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895143"/>
              </p:ext>
            </p:extLst>
          </p:nvPr>
        </p:nvGraphicFramePr>
        <p:xfrm>
          <a:off x="5613452" y="3016955"/>
          <a:ext cx="1835751" cy="755584"/>
        </p:xfrm>
        <a:graphic>
          <a:graphicData uri="http://schemas.openxmlformats.org/drawingml/2006/table">
            <a:tbl>
              <a:tblPr/>
              <a:tblGrid>
                <a:gridCol w="728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84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8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301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START_1L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END_1L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57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D49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D105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2" name="TextBox 141"/>
          <p:cNvSpPr txBox="1"/>
          <p:nvPr/>
        </p:nvSpPr>
        <p:spPr>
          <a:xfrm flipH="1">
            <a:off x="4457456" y="1750249"/>
            <a:ext cx="4956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            First Line</a:t>
            </a:r>
          </a:p>
          <a:p>
            <a:r>
              <a:rPr lang="en-US" sz="1600" b="1" dirty="0" err="1" smtClean="0"/>
              <a:t>Encorafenib</a:t>
            </a:r>
            <a:r>
              <a:rPr lang="en-US" sz="1600" b="1" dirty="0" smtClean="0"/>
              <a:t> + </a:t>
            </a:r>
            <a:r>
              <a:rPr lang="en-US" sz="1600" b="1" dirty="0" err="1" smtClean="0"/>
              <a:t>Binimetinib</a:t>
            </a:r>
            <a:r>
              <a:rPr lang="en-US" sz="1600" b="1" dirty="0" smtClean="0"/>
              <a:t> + </a:t>
            </a:r>
            <a:r>
              <a:rPr lang="en-US" sz="1600" b="1" dirty="0" err="1" smtClean="0"/>
              <a:t>Cetuximab</a:t>
            </a:r>
            <a:endParaRPr lang="en-US" sz="1600" b="1" dirty="0"/>
          </a:p>
        </p:txBody>
      </p:sp>
      <p:pic>
        <p:nvPicPr>
          <p:cNvPr id="40964" name="Picture 4" descr="Sequencing Platform Comparison To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233" y="4697557"/>
            <a:ext cx="2752882" cy="143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5878582" y="5292436"/>
            <a:ext cx="990903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CustomShape 5">
            <a:extLst>
              <a:ext uri="{FF2B5EF4-FFF2-40B4-BE49-F238E27FC236}">
                <a16:creationId xmlns:a16="http://schemas.microsoft.com/office/drawing/2014/main" id="{CD9C1BFC-1AED-1D99-02DC-0151CD3BFA8E}"/>
              </a:ext>
            </a:extLst>
          </p:cNvPr>
          <p:cNvSpPr/>
          <p:nvPr/>
        </p:nvSpPr>
        <p:spPr>
          <a:xfrm>
            <a:off x="444621" y="130365"/>
            <a:ext cx="6885109" cy="4124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30" tIns="45216" rIns="90430" bIns="45216" anchor="t">
            <a:noAutofit/>
          </a:bodyPr>
          <a:lstStyle/>
          <a:p>
            <a:pPr>
              <a:spcBef>
                <a:spcPts val="431"/>
              </a:spcBef>
            </a:pP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Patient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VHIO_14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Timeline</a:t>
            </a:r>
            <a:endParaRPr lang="es-ES" sz="2800" b="1" spc="-1" dirty="0">
              <a:solidFill>
                <a:srgbClr val="5487B9"/>
              </a:solidFill>
              <a:latin typeface="Calibri"/>
            </a:endParaRPr>
          </a:p>
        </p:txBody>
      </p:sp>
      <p:sp>
        <p:nvSpPr>
          <p:cNvPr id="69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472935" y="687886"/>
            <a:ext cx="5293620" cy="0"/>
          </a:xfrm>
          <a:prstGeom prst="line">
            <a:avLst/>
          </a:prstGeom>
          <a:ln w="38100">
            <a:solidFill>
              <a:srgbClr val="6494B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70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2111920" y="2355465"/>
            <a:ext cx="2102179" cy="40887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4254382" y="2350147"/>
            <a:ext cx="5242620" cy="408870"/>
          </a:xfrm>
          <a:prstGeom prst="rightArrow">
            <a:avLst/>
          </a:prstGeom>
          <a:solidFill>
            <a:srgbClr val="FF5050"/>
          </a:solidFill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9537863" y="2351617"/>
            <a:ext cx="1215327" cy="408870"/>
          </a:xfrm>
          <a:prstGeom prst="rightArrow">
            <a:avLst/>
          </a:prstGeom>
          <a:solidFill>
            <a:srgbClr val="4F0E01"/>
          </a:solidFill>
          <a:ln w="28575">
            <a:solidFill>
              <a:srgbClr val="4F0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CuadroTexto 6">
            <a:extLst>
              <a:ext uri="{FF2B5EF4-FFF2-40B4-BE49-F238E27FC236}">
                <a16:creationId xmlns:a16="http://schemas.microsoft.com/office/drawing/2014/main" id="{4DE8CF03-2C93-7278-E027-80B9A5B5B7BC}"/>
              </a:ext>
            </a:extLst>
          </p:cNvPr>
          <p:cNvSpPr txBox="1"/>
          <p:nvPr/>
        </p:nvSpPr>
        <p:spPr>
          <a:xfrm>
            <a:off x="7053918" y="6330079"/>
            <a:ext cx="2903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Whole</a:t>
            </a:r>
            <a:r>
              <a:rPr lang="es-E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Exome</a:t>
            </a:r>
            <a:r>
              <a:rPr lang="es-E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Sequencing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2" name="Group 75">
            <a:extLst>
              <a:ext uri="{FF2B5EF4-FFF2-40B4-BE49-F238E27FC236}">
                <a16:creationId xmlns:a16="http://schemas.microsoft.com/office/drawing/2014/main" id="{AE752296-EAF6-4D30-82AA-150EB0839C4F}"/>
              </a:ext>
            </a:extLst>
          </p:cNvPr>
          <p:cNvGrpSpPr>
            <a:grpSpLocks noChangeAspect="1"/>
          </p:cNvGrpSpPr>
          <p:nvPr/>
        </p:nvGrpSpPr>
        <p:grpSpPr>
          <a:xfrm>
            <a:off x="4730643" y="4790176"/>
            <a:ext cx="402558" cy="395071"/>
            <a:chOff x="1517189" y="1014918"/>
            <a:chExt cx="1506538" cy="1547813"/>
          </a:xfrm>
        </p:grpSpPr>
        <p:sp>
          <p:nvSpPr>
            <p:cNvPr id="75" name="Freeform 34">
              <a:extLst>
                <a:ext uri="{FF2B5EF4-FFF2-40B4-BE49-F238E27FC236}">
                  <a16:creationId xmlns:a16="http://schemas.microsoft.com/office/drawing/2014/main" id="{6F4847E1-8C1E-4402-9705-3BCC9D68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052" y="2503993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91 w 11"/>
                <a:gd name="T3" fmla="*/ 0 h 11"/>
                <a:gd name="T4" fmla="*/ 353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35">
              <a:extLst>
                <a:ext uri="{FF2B5EF4-FFF2-40B4-BE49-F238E27FC236}">
                  <a16:creationId xmlns:a16="http://schemas.microsoft.com/office/drawing/2014/main" id="{9E532493-6938-46F1-847B-C9569910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2477006"/>
              <a:ext cx="34925" cy="36513"/>
            </a:xfrm>
            <a:custGeom>
              <a:avLst/>
              <a:gdLst>
                <a:gd name="T0" fmla="*/ 0 w 7"/>
                <a:gd name="T1" fmla="*/ 141 h 7"/>
                <a:gd name="T2" fmla="*/ 129 w 7"/>
                <a:gd name="T3" fmla="*/ 33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41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2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37">
              <a:extLst>
                <a:ext uri="{FF2B5EF4-FFF2-40B4-BE49-F238E27FC236}">
                  <a16:creationId xmlns:a16="http://schemas.microsoft.com/office/drawing/2014/main" id="{7D1E01CC-BC0A-4FDD-814D-8220A541C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38">
              <a:extLst>
                <a:ext uri="{FF2B5EF4-FFF2-40B4-BE49-F238E27FC236}">
                  <a16:creationId xmlns:a16="http://schemas.microsoft.com/office/drawing/2014/main" id="{3946CED1-66F6-42A7-BBD1-63C30335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64" y="1818193"/>
              <a:ext cx="415925" cy="454025"/>
            </a:xfrm>
            <a:custGeom>
              <a:avLst/>
              <a:gdLst>
                <a:gd name="T0" fmla="*/ 0 w 82"/>
                <a:gd name="T1" fmla="*/ 1263 h 84"/>
                <a:gd name="T2" fmla="*/ 297 w 82"/>
                <a:gd name="T3" fmla="*/ 2251 h 84"/>
                <a:gd name="T4" fmla="*/ 744 w 82"/>
                <a:gd name="T5" fmla="*/ 2758 h 84"/>
                <a:gd name="T6" fmla="*/ 1275 w 82"/>
                <a:gd name="T7" fmla="*/ 3282 h 84"/>
                <a:gd name="T8" fmla="*/ 2214 w 82"/>
                <a:gd name="T9" fmla="*/ 2955 h 84"/>
                <a:gd name="T10" fmla="*/ 2572 w 82"/>
                <a:gd name="T11" fmla="*/ 2053 h 84"/>
                <a:gd name="T12" fmla="*/ 2316 w 82"/>
                <a:gd name="T13" fmla="*/ 984 h 84"/>
                <a:gd name="T14" fmla="*/ 1888 w 82"/>
                <a:gd name="T15" fmla="*/ 555 h 84"/>
                <a:gd name="T16" fmla="*/ 1368 w 82"/>
                <a:gd name="T17" fmla="*/ 34 h 84"/>
                <a:gd name="T18" fmla="*/ 591 w 82"/>
                <a:gd name="T19" fmla="*/ 395 h 84"/>
                <a:gd name="T20" fmla="*/ 0 w 82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" h="84">
                  <a:moveTo>
                    <a:pt x="0" y="32"/>
                  </a:moveTo>
                  <a:cubicBezTo>
                    <a:pt x="0" y="40"/>
                    <a:pt x="6" y="49"/>
                    <a:pt x="9" y="57"/>
                  </a:cubicBezTo>
                  <a:cubicBezTo>
                    <a:pt x="12" y="62"/>
                    <a:pt x="19" y="65"/>
                    <a:pt x="23" y="70"/>
                  </a:cubicBezTo>
                  <a:cubicBezTo>
                    <a:pt x="29" y="76"/>
                    <a:pt x="32" y="82"/>
                    <a:pt x="39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4" y="68"/>
                    <a:pt x="78" y="58"/>
                    <a:pt x="79" y="52"/>
                  </a:cubicBezTo>
                  <a:cubicBezTo>
                    <a:pt x="82" y="41"/>
                    <a:pt x="73" y="32"/>
                    <a:pt x="71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2" y="9"/>
                    <a:pt x="49" y="2"/>
                    <a:pt x="42" y="1"/>
                  </a:cubicBezTo>
                  <a:cubicBezTo>
                    <a:pt x="34" y="0"/>
                    <a:pt x="24" y="7"/>
                    <a:pt x="18" y="10"/>
                  </a:cubicBezTo>
                  <a:cubicBezTo>
                    <a:pt x="9" y="18"/>
                    <a:pt x="1" y="24"/>
                    <a:pt x="0" y="32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39">
              <a:extLst>
                <a:ext uri="{FF2B5EF4-FFF2-40B4-BE49-F238E27FC236}">
                  <a16:creationId xmlns:a16="http://schemas.microsoft.com/office/drawing/2014/main" id="{DBF48E9E-09E0-4833-BD80-2FCE59EC0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40">
              <a:extLst>
                <a:ext uri="{FF2B5EF4-FFF2-40B4-BE49-F238E27FC236}">
                  <a16:creationId xmlns:a16="http://schemas.microsoft.com/office/drawing/2014/main" id="{7965C969-EE6D-477B-A777-50A22A61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477" y="1624518"/>
              <a:ext cx="617538" cy="679450"/>
            </a:xfrm>
            <a:custGeom>
              <a:avLst/>
              <a:gdLst>
                <a:gd name="T0" fmla="*/ 3466 w 122"/>
                <a:gd name="T1" fmla="*/ 391 h 126"/>
                <a:gd name="T2" fmla="*/ 2206 w 122"/>
                <a:gd name="T3" fmla="*/ 115 h 126"/>
                <a:gd name="T4" fmla="*/ 1393 w 122"/>
                <a:gd name="T5" fmla="*/ 428 h 126"/>
                <a:gd name="T6" fmla="*/ 976 w 122"/>
                <a:gd name="T7" fmla="*/ 948 h 126"/>
                <a:gd name="T8" fmla="*/ 548 w 122"/>
                <a:gd name="T9" fmla="*/ 1291 h 126"/>
                <a:gd name="T10" fmla="*/ 386 w 122"/>
                <a:gd name="T11" fmla="*/ 1882 h 126"/>
                <a:gd name="T12" fmla="*/ 102 w 122"/>
                <a:gd name="T13" fmla="*/ 2826 h 126"/>
                <a:gd name="T14" fmla="*/ 223 w 122"/>
                <a:gd name="T15" fmla="*/ 3726 h 126"/>
                <a:gd name="T16" fmla="*/ 580 w 122"/>
                <a:gd name="T17" fmla="*/ 4314 h 126"/>
                <a:gd name="T18" fmla="*/ 784 w 122"/>
                <a:gd name="T19" fmla="*/ 4939 h 126"/>
                <a:gd name="T20" fmla="*/ 456 w 122"/>
                <a:gd name="T21" fmla="*/ 3923 h 126"/>
                <a:gd name="T22" fmla="*/ 325 w 122"/>
                <a:gd name="T23" fmla="*/ 3336 h 126"/>
                <a:gd name="T24" fmla="*/ 548 w 122"/>
                <a:gd name="T25" fmla="*/ 3023 h 126"/>
                <a:gd name="T26" fmla="*/ 548 w 122"/>
                <a:gd name="T27" fmla="*/ 2745 h 126"/>
                <a:gd name="T28" fmla="*/ 520 w 122"/>
                <a:gd name="T29" fmla="*/ 2354 h 126"/>
                <a:gd name="T30" fmla="*/ 743 w 122"/>
                <a:gd name="T31" fmla="*/ 1997 h 126"/>
                <a:gd name="T32" fmla="*/ 1068 w 122"/>
                <a:gd name="T33" fmla="*/ 1800 h 126"/>
                <a:gd name="T34" fmla="*/ 1199 w 122"/>
                <a:gd name="T35" fmla="*/ 1328 h 126"/>
                <a:gd name="T36" fmla="*/ 1687 w 122"/>
                <a:gd name="T37" fmla="*/ 982 h 126"/>
                <a:gd name="T38" fmla="*/ 2462 w 122"/>
                <a:gd name="T39" fmla="*/ 866 h 126"/>
                <a:gd name="T40" fmla="*/ 3243 w 122"/>
                <a:gd name="T41" fmla="*/ 588 h 126"/>
                <a:gd name="T42" fmla="*/ 3498 w 122"/>
                <a:gd name="T43" fmla="*/ 900 h 126"/>
                <a:gd name="T44" fmla="*/ 3731 w 122"/>
                <a:gd name="T45" fmla="*/ 982 h 126"/>
                <a:gd name="T46" fmla="*/ 3925 w 122"/>
                <a:gd name="T47" fmla="*/ 1257 h 126"/>
                <a:gd name="T48" fmla="*/ 3689 w 122"/>
                <a:gd name="T49" fmla="*/ 703 h 126"/>
                <a:gd name="T50" fmla="*/ 3466 w 122"/>
                <a:gd name="T51" fmla="*/ 428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2" h="126">
                  <a:moveTo>
                    <a:pt x="107" y="10"/>
                  </a:moveTo>
                  <a:cubicBezTo>
                    <a:pt x="93" y="10"/>
                    <a:pt x="79" y="6"/>
                    <a:pt x="68" y="3"/>
                  </a:cubicBezTo>
                  <a:cubicBezTo>
                    <a:pt x="57" y="0"/>
                    <a:pt x="50" y="3"/>
                    <a:pt x="43" y="11"/>
                  </a:cubicBezTo>
                  <a:cubicBezTo>
                    <a:pt x="39" y="15"/>
                    <a:pt x="35" y="20"/>
                    <a:pt x="30" y="24"/>
                  </a:cubicBezTo>
                  <a:cubicBezTo>
                    <a:pt x="26" y="27"/>
                    <a:pt x="21" y="29"/>
                    <a:pt x="17" y="33"/>
                  </a:cubicBezTo>
                  <a:cubicBezTo>
                    <a:pt x="13" y="37"/>
                    <a:pt x="13" y="43"/>
                    <a:pt x="12" y="48"/>
                  </a:cubicBezTo>
                  <a:cubicBezTo>
                    <a:pt x="9" y="57"/>
                    <a:pt x="6" y="64"/>
                    <a:pt x="3" y="72"/>
                  </a:cubicBezTo>
                  <a:cubicBezTo>
                    <a:pt x="0" y="81"/>
                    <a:pt x="1" y="89"/>
                    <a:pt x="7" y="95"/>
                  </a:cubicBezTo>
                  <a:cubicBezTo>
                    <a:pt x="11" y="99"/>
                    <a:pt x="15" y="105"/>
                    <a:pt x="18" y="110"/>
                  </a:cubicBezTo>
                  <a:cubicBezTo>
                    <a:pt x="21" y="115"/>
                    <a:pt x="21" y="121"/>
                    <a:pt x="24" y="126"/>
                  </a:cubicBezTo>
                  <a:cubicBezTo>
                    <a:pt x="26" y="114"/>
                    <a:pt x="21" y="108"/>
                    <a:pt x="14" y="100"/>
                  </a:cubicBezTo>
                  <a:cubicBezTo>
                    <a:pt x="11" y="96"/>
                    <a:pt x="8" y="90"/>
                    <a:pt x="10" y="85"/>
                  </a:cubicBezTo>
                  <a:cubicBezTo>
                    <a:pt x="12" y="80"/>
                    <a:pt x="15" y="82"/>
                    <a:pt x="17" y="77"/>
                  </a:cubicBezTo>
                  <a:cubicBezTo>
                    <a:pt x="18" y="75"/>
                    <a:pt x="17" y="73"/>
                    <a:pt x="17" y="70"/>
                  </a:cubicBezTo>
                  <a:cubicBezTo>
                    <a:pt x="16" y="67"/>
                    <a:pt x="15" y="64"/>
                    <a:pt x="16" y="60"/>
                  </a:cubicBezTo>
                  <a:cubicBezTo>
                    <a:pt x="17" y="57"/>
                    <a:pt x="19" y="53"/>
                    <a:pt x="23" y="51"/>
                  </a:cubicBezTo>
                  <a:cubicBezTo>
                    <a:pt x="27" y="50"/>
                    <a:pt x="30" y="51"/>
                    <a:pt x="33" y="46"/>
                  </a:cubicBezTo>
                  <a:cubicBezTo>
                    <a:pt x="35" y="43"/>
                    <a:pt x="35" y="38"/>
                    <a:pt x="37" y="34"/>
                  </a:cubicBezTo>
                  <a:cubicBezTo>
                    <a:pt x="40" y="29"/>
                    <a:pt x="49" y="29"/>
                    <a:pt x="52" y="25"/>
                  </a:cubicBezTo>
                  <a:cubicBezTo>
                    <a:pt x="56" y="19"/>
                    <a:pt x="66" y="23"/>
                    <a:pt x="76" y="22"/>
                  </a:cubicBezTo>
                  <a:cubicBezTo>
                    <a:pt x="83" y="22"/>
                    <a:pt x="91" y="12"/>
                    <a:pt x="100" y="15"/>
                  </a:cubicBezTo>
                  <a:cubicBezTo>
                    <a:pt x="103" y="17"/>
                    <a:pt x="104" y="22"/>
                    <a:pt x="108" y="23"/>
                  </a:cubicBezTo>
                  <a:cubicBezTo>
                    <a:pt x="110" y="24"/>
                    <a:pt x="112" y="22"/>
                    <a:pt x="115" y="25"/>
                  </a:cubicBezTo>
                  <a:cubicBezTo>
                    <a:pt x="118" y="27"/>
                    <a:pt x="119" y="29"/>
                    <a:pt x="121" y="32"/>
                  </a:cubicBezTo>
                  <a:cubicBezTo>
                    <a:pt x="122" y="25"/>
                    <a:pt x="117" y="22"/>
                    <a:pt x="114" y="18"/>
                  </a:cubicBezTo>
                  <a:cubicBezTo>
                    <a:pt x="112" y="14"/>
                    <a:pt x="110" y="12"/>
                    <a:pt x="107" y="11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41">
              <a:extLst>
                <a:ext uri="{FF2B5EF4-FFF2-40B4-BE49-F238E27FC236}">
                  <a16:creationId xmlns:a16="http://schemas.microsoft.com/office/drawing/2014/main" id="{F1BEDB35-88CB-4783-A5C0-03120B2EF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714" y="1624518"/>
              <a:ext cx="414338" cy="468313"/>
            </a:xfrm>
            <a:custGeom>
              <a:avLst/>
              <a:gdLst>
                <a:gd name="T0" fmla="*/ 2645 w 82"/>
                <a:gd name="T1" fmla="*/ 231 h 87"/>
                <a:gd name="T2" fmla="*/ 1833 w 82"/>
                <a:gd name="T3" fmla="*/ 81 h 87"/>
                <a:gd name="T4" fmla="*/ 1165 w 82"/>
                <a:gd name="T5" fmla="*/ 736 h 87"/>
                <a:gd name="T6" fmla="*/ 840 w 82"/>
                <a:gd name="T7" fmla="*/ 1058 h 87"/>
                <a:gd name="T8" fmla="*/ 547 w 82"/>
                <a:gd name="T9" fmla="*/ 1370 h 87"/>
                <a:gd name="T10" fmla="*/ 417 w 82"/>
                <a:gd name="T11" fmla="*/ 1794 h 87"/>
                <a:gd name="T12" fmla="*/ 223 w 82"/>
                <a:gd name="T13" fmla="*/ 2380 h 87"/>
                <a:gd name="T14" fmla="*/ 102 w 82"/>
                <a:gd name="T15" fmla="*/ 3391 h 87"/>
                <a:gd name="T16" fmla="*/ 293 w 82"/>
                <a:gd name="T17" fmla="*/ 2530 h 87"/>
                <a:gd name="T18" fmla="*/ 608 w 82"/>
                <a:gd name="T19" fmla="*/ 1953 h 87"/>
                <a:gd name="T20" fmla="*/ 840 w 82"/>
                <a:gd name="T21" fmla="*/ 1370 h 87"/>
                <a:gd name="T22" fmla="*/ 1388 w 82"/>
                <a:gd name="T23" fmla="*/ 932 h 87"/>
                <a:gd name="T24" fmla="*/ 1964 w 82"/>
                <a:gd name="T25" fmla="*/ 312 h 87"/>
                <a:gd name="T26" fmla="*/ 2645 w 82"/>
                <a:gd name="T27" fmla="*/ 23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" h="87">
                  <a:moveTo>
                    <a:pt x="82" y="6"/>
                  </a:moveTo>
                  <a:cubicBezTo>
                    <a:pt x="73" y="7"/>
                    <a:pt x="66" y="0"/>
                    <a:pt x="57" y="2"/>
                  </a:cubicBezTo>
                  <a:cubicBezTo>
                    <a:pt x="48" y="4"/>
                    <a:pt x="43" y="13"/>
                    <a:pt x="36" y="19"/>
                  </a:cubicBezTo>
                  <a:cubicBezTo>
                    <a:pt x="33" y="22"/>
                    <a:pt x="30" y="25"/>
                    <a:pt x="26" y="27"/>
                  </a:cubicBezTo>
                  <a:cubicBezTo>
                    <a:pt x="23" y="29"/>
                    <a:pt x="19" y="31"/>
                    <a:pt x="17" y="35"/>
                  </a:cubicBezTo>
                  <a:cubicBezTo>
                    <a:pt x="15" y="38"/>
                    <a:pt x="14" y="42"/>
                    <a:pt x="13" y="46"/>
                  </a:cubicBezTo>
                  <a:cubicBezTo>
                    <a:pt x="12" y="51"/>
                    <a:pt x="10" y="57"/>
                    <a:pt x="7" y="61"/>
                  </a:cubicBezTo>
                  <a:cubicBezTo>
                    <a:pt x="4" y="67"/>
                    <a:pt x="0" y="81"/>
                    <a:pt x="3" y="87"/>
                  </a:cubicBezTo>
                  <a:cubicBezTo>
                    <a:pt x="1" y="78"/>
                    <a:pt x="5" y="71"/>
                    <a:pt x="9" y="65"/>
                  </a:cubicBezTo>
                  <a:cubicBezTo>
                    <a:pt x="12" y="60"/>
                    <a:pt x="17" y="55"/>
                    <a:pt x="19" y="50"/>
                  </a:cubicBezTo>
                  <a:cubicBezTo>
                    <a:pt x="22" y="45"/>
                    <a:pt x="21" y="40"/>
                    <a:pt x="26" y="35"/>
                  </a:cubicBezTo>
                  <a:cubicBezTo>
                    <a:pt x="31" y="31"/>
                    <a:pt x="39" y="29"/>
                    <a:pt x="43" y="24"/>
                  </a:cubicBezTo>
                  <a:cubicBezTo>
                    <a:pt x="49" y="16"/>
                    <a:pt x="50" y="9"/>
                    <a:pt x="61" y="8"/>
                  </a:cubicBezTo>
                  <a:cubicBezTo>
                    <a:pt x="67" y="8"/>
                    <a:pt x="78" y="10"/>
                    <a:pt x="82" y="6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42">
              <a:extLst>
                <a:ext uri="{FF2B5EF4-FFF2-40B4-BE49-F238E27FC236}">
                  <a16:creationId xmlns:a16="http://schemas.microsoft.com/office/drawing/2014/main" id="{DABF46B5-378A-4759-9D78-C8F4C55C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02318"/>
              <a:ext cx="293688" cy="382588"/>
            </a:xfrm>
            <a:custGeom>
              <a:avLst/>
              <a:gdLst>
                <a:gd name="T0" fmla="*/ 1882 w 58"/>
                <a:gd name="T1" fmla="*/ 703 h 71"/>
                <a:gd name="T2" fmla="*/ 1333 w 58"/>
                <a:gd name="T3" fmla="*/ 506 h 71"/>
                <a:gd name="T4" fmla="*/ 813 w 58"/>
                <a:gd name="T5" fmla="*/ 669 h 71"/>
                <a:gd name="T6" fmla="*/ 651 w 58"/>
                <a:gd name="T7" fmla="*/ 1130 h 71"/>
                <a:gd name="T8" fmla="*/ 297 w 58"/>
                <a:gd name="T9" fmla="*/ 1324 h 71"/>
                <a:gd name="T10" fmla="*/ 520 w 58"/>
                <a:gd name="T11" fmla="*/ 2155 h 71"/>
                <a:gd name="T12" fmla="*/ 845 w 58"/>
                <a:gd name="T13" fmla="*/ 2777 h 71"/>
                <a:gd name="T14" fmla="*/ 520 w 58"/>
                <a:gd name="T15" fmla="*/ 2305 h 71"/>
                <a:gd name="T16" fmla="*/ 265 w 58"/>
                <a:gd name="T17" fmla="*/ 2108 h 71"/>
                <a:gd name="T18" fmla="*/ 195 w 58"/>
                <a:gd name="T19" fmla="*/ 1877 h 71"/>
                <a:gd name="T20" fmla="*/ 61 w 58"/>
                <a:gd name="T21" fmla="*/ 1371 h 71"/>
                <a:gd name="T22" fmla="*/ 325 w 58"/>
                <a:gd name="T23" fmla="*/ 553 h 71"/>
                <a:gd name="T24" fmla="*/ 1139 w 58"/>
                <a:gd name="T25" fmla="*/ 34 h 71"/>
                <a:gd name="T26" fmla="*/ 1882 w 58"/>
                <a:gd name="T27" fmla="*/ 669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8" h="71">
                  <a:moveTo>
                    <a:pt x="58" y="18"/>
                  </a:moveTo>
                  <a:cubicBezTo>
                    <a:pt x="51" y="22"/>
                    <a:pt x="46" y="21"/>
                    <a:pt x="41" y="13"/>
                  </a:cubicBezTo>
                  <a:cubicBezTo>
                    <a:pt x="35" y="2"/>
                    <a:pt x="31" y="12"/>
                    <a:pt x="25" y="17"/>
                  </a:cubicBezTo>
                  <a:cubicBezTo>
                    <a:pt x="21" y="21"/>
                    <a:pt x="22" y="23"/>
                    <a:pt x="20" y="29"/>
                  </a:cubicBezTo>
                  <a:cubicBezTo>
                    <a:pt x="18" y="35"/>
                    <a:pt x="12" y="29"/>
                    <a:pt x="9" y="34"/>
                  </a:cubicBezTo>
                  <a:cubicBezTo>
                    <a:pt x="6" y="41"/>
                    <a:pt x="12" y="50"/>
                    <a:pt x="16" y="55"/>
                  </a:cubicBezTo>
                  <a:cubicBezTo>
                    <a:pt x="19" y="58"/>
                    <a:pt x="26" y="65"/>
                    <a:pt x="26" y="71"/>
                  </a:cubicBezTo>
                  <a:cubicBezTo>
                    <a:pt x="25" y="67"/>
                    <a:pt x="20" y="62"/>
                    <a:pt x="16" y="59"/>
                  </a:cubicBezTo>
                  <a:cubicBezTo>
                    <a:pt x="13" y="58"/>
                    <a:pt x="10" y="56"/>
                    <a:pt x="8" y="54"/>
                  </a:cubicBezTo>
                  <a:cubicBezTo>
                    <a:pt x="7" y="52"/>
                    <a:pt x="7" y="50"/>
                    <a:pt x="6" y="48"/>
                  </a:cubicBezTo>
                  <a:cubicBezTo>
                    <a:pt x="5" y="44"/>
                    <a:pt x="3" y="39"/>
                    <a:pt x="2" y="35"/>
                  </a:cubicBezTo>
                  <a:cubicBezTo>
                    <a:pt x="0" y="25"/>
                    <a:pt x="3" y="20"/>
                    <a:pt x="10" y="14"/>
                  </a:cubicBezTo>
                  <a:cubicBezTo>
                    <a:pt x="15" y="8"/>
                    <a:pt x="27" y="2"/>
                    <a:pt x="35" y="1"/>
                  </a:cubicBezTo>
                  <a:cubicBezTo>
                    <a:pt x="46" y="0"/>
                    <a:pt x="50" y="14"/>
                    <a:pt x="58" y="17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43">
              <a:extLst>
                <a:ext uri="{FF2B5EF4-FFF2-40B4-BE49-F238E27FC236}">
                  <a16:creationId xmlns:a16="http://schemas.microsoft.com/office/drawing/2014/main" id="{5A82D3F1-9090-4BAC-B7CE-1055BF95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964" y="1926143"/>
              <a:ext cx="201613" cy="301625"/>
            </a:xfrm>
            <a:custGeom>
              <a:avLst/>
              <a:gdLst>
                <a:gd name="T0" fmla="*/ 0 w 40"/>
                <a:gd name="T1" fmla="*/ 1992 h 56"/>
                <a:gd name="T2" fmla="*/ 676 w 40"/>
                <a:gd name="T3" fmla="*/ 1910 h 56"/>
                <a:gd name="T4" fmla="*/ 1089 w 40"/>
                <a:gd name="T5" fmla="*/ 1520 h 56"/>
                <a:gd name="T6" fmla="*/ 1280 w 40"/>
                <a:gd name="T7" fmla="*/ 784 h 56"/>
                <a:gd name="T8" fmla="*/ 927 w 40"/>
                <a:gd name="T9" fmla="*/ 0 h 56"/>
                <a:gd name="T10" fmla="*/ 1089 w 40"/>
                <a:gd name="T11" fmla="*/ 390 h 56"/>
                <a:gd name="T12" fmla="*/ 838 w 40"/>
                <a:gd name="T13" fmla="*/ 668 h 56"/>
                <a:gd name="T14" fmla="*/ 676 w 40"/>
                <a:gd name="T15" fmla="*/ 899 h 56"/>
                <a:gd name="T16" fmla="*/ 797 w 40"/>
                <a:gd name="T17" fmla="*/ 1371 h 56"/>
                <a:gd name="T18" fmla="*/ 606 w 40"/>
                <a:gd name="T19" fmla="*/ 1520 h 56"/>
                <a:gd name="T20" fmla="*/ 606 w 40"/>
                <a:gd name="T21" fmla="*/ 1679 h 56"/>
                <a:gd name="T22" fmla="*/ 445 w 40"/>
                <a:gd name="T23" fmla="*/ 1795 h 56"/>
                <a:gd name="T24" fmla="*/ 162 w 40"/>
                <a:gd name="T25" fmla="*/ 1910 h 56"/>
                <a:gd name="T26" fmla="*/ 60 w 40"/>
                <a:gd name="T27" fmla="*/ 2026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0" h="56">
                  <a:moveTo>
                    <a:pt x="0" y="51"/>
                  </a:moveTo>
                  <a:cubicBezTo>
                    <a:pt x="4" y="56"/>
                    <a:pt x="16" y="50"/>
                    <a:pt x="21" y="49"/>
                  </a:cubicBezTo>
                  <a:cubicBezTo>
                    <a:pt x="28" y="48"/>
                    <a:pt x="31" y="45"/>
                    <a:pt x="34" y="39"/>
                  </a:cubicBezTo>
                  <a:cubicBezTo>
                    <a:pt x="38" y="33"/>
                    <a:pt x="40" y="26"/>
                    <a:pt x="40" y="20"/>
                  </a:cubicBezTo>
                  <a:cubicBezTo>
                    <a:pt x="39" y="15"/>
                    <a:pt x="36" y="0"/>
                    <a:pt x="29" y="0"/>
                  </a:cubicBezTo>
                  <a:cubicBezTo>
                    <a:pt x="29" y="3"/>
                    <a:pt x="34" y="7"/>
                    <a:pt x="34" y="10"/>
                  </a:cubicBezTo>
                  <a:cubicBezTo>
                    <a:pt x="35" y="17"/>
                    <a:pt x="31" y="17"/>
                    <a:pt x="26" y="17"/>
                  </a:cubicBezTo>
                  <a:cubicBezTo>
                    <a:pt x="21" y="17"/>
                    <a:pt x="17" y="18"/>
                    <a:pt x="21" y="23"/>
                  </a:cubicBezTo>
                  <a:cubicBezTo>
                    <a:pt x="23" y="26"/>
                    <a:pt x="29" y="31"/>
                    <a:pt x="25" y="35"/>
                  </a:cubicBezTo>
                  <a:cubicBezTo>
                    <a:pt x="21" y="39"/>
                    <a:pt x="20" y="35"/>
                    <a:pt x="19" y="39"/>
                  </a:cubicBezTo>
                  <a:cubicBezTo>
                    <a:pt x="19" y="41"/>
                    <a:pt x="20" y="41"/>
                    <a:pt x="19" y="43"/>
                  </a:cubicBezTo>
                  <a:cubicBezTo>
                    <a:pt x="18" y="45"/>
                    <a:pt x="15" y="46"/>
                    <a:pt x="14" y="46"/>
                  </a:cubicBezTo>
                  <a:cubicBezTo>
                    <a:pt x="9" y="47"/>
                    <a:pt x="8" y="45"/>
                    <a:pt x="5" y="49"/>
                  </a:cubicBezTo>
                  <a:cubicBezTo>
                    <a:pt x="4" y="50"/>
                    <a:pt x="4" y="53"/>
                    <a:pt x="2" y="52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44">
              <a:extLst>
                <a:ext uri="{FF2B5EF4-FFF2-40B4-BE49-F238E27FC236}">
                  <a16:creationId xmlns:a16="http://schemas.microsoft.com/office/drawing/2014/main" id="{DE5AB44E-3DB6-4C61-90B1-22FAA0B2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29306"/>
              <a:ext cx="122238" cy="215900"/>
            </a:xfrm>
            <a:custGeom>
              <a:avLst/>
              <a:gdLst>
                <a:gd name="T0" fmla="*/ 792 w 24"/>
                <a:gd name="T1" fmla="*/ 0 h 40"/>
                <a:gd name="T2" fmla="*/ 164 w 24"/>
                <a:gd name="T3" fmla="*/ 554 h 40"/>
                <a:gd name="T4" fmla="*/ 0 w 24"/>
                <a:gd name="T5" fmla="*/ 949 h 40"/>
                <a:gd name="T6" fmla="*/ 164 w 24"/>
                <a:gd name="T7" fmla="*/ 1571 h 40"/>
                <a:gd name="T8" fmla="*/ 164 w 24"/>
                <a:gd name="T9" fmla="*/ 819 h 40"/>
                <a:gd name="T10" fmla="*/ 359 w 24"/>
                <a:gd name="T11" fmla="*/ 751 h 40"/>
                <a:gd name="T12" fmla="*/ 433 w 24"/>
                <a:gd name="T13" fmla="*/ 510 h 40"/>
                <a:gd name="T14" fmla="*/ 629 w 24"/>
                <a:gd name="T15" fmla="*/ 279 h 40"/>
                <a:gd name="T16" fmla="*/ 792 w 24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40">
                  <a:moveTo>
                    <a:pt x="24" y="0"/>
                  </a:moveTo>
                  <a:cubicBezTo>
                    <a:pt x="17" y="4"/>
                    <a:pt x="10" y="7"/>
                    <a:pt x="5" y="14"/>
                  </a:cubicBezTo>
                  <a:cubicBezTo>
                    <a:pt x="2" y="17"/>
                    <a:pt x="0" y="20"/>
                    <a:pt x="0" y="24"/>
                  </a:cubicBezTo>
                  <a:cubicBezTo>
                    <a:pt x="0" y="29"/>
                    <a:pt x="4" y="35"/>
                    <a:pt x="5" y="40"/>
                  </a:cubicBezTo>
                  <a:cubicBezTo>
                    <a:pt x="3" y="36"/>
                    <a:pt x="1" y="25"/>
                    <a:pt x="5" y="21"/>
                  </a:cubicBezTo>
                  <a:cubicBezTo>
                    <a:pt x="7" y="19"/>
                    <a:pt x="9" y="21"/>
                    <a:pt x="11" y="19"/>
                  </a:cubicBezTo>
                  <a:cubicBezTo>
                    <a:pt x="13" y="18"/>
                    <a:pt x="12" y="15"/>
                    <a:pt x="13" y="13"/>
                  </a:cubicBezTo>
                  <a:cubicBezTo>
                    <a:pt x="14" y="8"/>
                    <a:pt x="16" y="10"/>
                    <a:pt x="19" y="7"/>
                  </a:cubicBezTo>
                  <a:cubicBezTo>
                    <a:pt x="22" y="5"/>
                    <a:pt x="21" y="1"/>
                    <a:pt x="24" y="0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45">
              <a:extLst>
                <a:ext uri="{FF2B5EF4-FFF2-40B4-BE49-F238E27FC236}">
                  <a16:creationId xmlns:a16="http://schemas.microsoft.com/office/drawing/2014/main" id="{9D936431-AC71-4FEF-B3C5-0A99F339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914" y="1849943"/>
              <a:ext cx="495300" cy="508000"/>
            </a:xfrm>
            <a:custGeom>
              <a:avLst/>
              <a:gdLst>
                <a:gd name="T0" fmla="*/ 0 w 98"/>
                <a:gd name="T1" fmla="*/ 3707 h 94"/>
                <a:gd name="T2" fmla="*/ 1359 w 98"/>
                <a:gd name="T3" fmla="*/ 3673 h 94"/>
                <a:gd name="T4" fmla="*/ 1805 w 98"/>
                <a:gd name="T5" fmla="*/ 3394 h 94"/>
                <a:gd name="T6" fmla="*/ 2098 w 98"/>
                <a:gd name="T7" fmla="*/ 3152 h 94"/>
                <a:gd name="T8" fmla="*/ 2451 w 98"/>
                <a:gd name="T9" fmla="*/ 3084 h 94"/>
                <a:gd name="T10" fmla="*/ 2748 w 98"/>
                <a:gd name="T11" fmla="*/ 1740 h 94"/>
                <a:gd name="T12" fmla="*/ 3031 w 98"/>
                <a:gd name="T13" fmla="*/ 984 h 94"/>
                <a:gd name="T14" fmla="*/ 2837 w 98"/>
                <a:gd name="T15" fmla="*/ 0 h 94"/>
                <a:gd name="T16" fmla="*/ 2646 w 98"/>
                <a:gd name="T17" fmla="*/ 752 h 94"/>
                <a:gd name="T18" fmla="*/ 2553 w 98"/>
                <a:gd name="T19" fmla="*/ 1345 h 94"/>
                <a:gd name="T20" fmla="*/ 2353 w 98"/>
                <a:gd name="T21" fmla="*/ 2015 h 94"/>
                <a:gd name="T22" fmla="*/ 2292 w 98"/>
                <a:gd name="T23" fmla="*/ 2723 h 94"/>
                <a:gd name="T24" fmla="*/ 1681 w 98"/>
                <a:gd name="T25" fmla="*/ 3037 h 94"/>
                <a:gd name="T26" fmla="*/ 1286 w 98"/>
                <a:gd name="T27" fmla="*/ 3510 h 94"/>
                <a:gd name="T28" fmla="*/ 840 w 98"/>
                <a:gd name="T29" fmla="*/ 3476 h 94"/>
                <a:gd name="T30" fmla="*/ 455 w 98"/>
                <a:gd name="T31" fmla="*/ 3591 h 9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8" h="94">
                  <a:moveTo>
                    <a:pt x="0" y="94"/>
                  </a:moveTo>
                  <a:cubicBezTo>
                    <a:pt x="13" y="91"/>
                    <a:pt x="29" y="93"/>
                    <a:pt x="42" y="93"/>
                  </a:cubicBezTo>
                  <a:cubicBezTo>
                    <a:pt x="49" y="93"/>
                    <a:pt x="50" y="90"/>
                    <a:pt x="56" y="86"/>
                  </a:cubicBezTo>
                  <a:cubicBezTo>
                    <a:pt x="59" y="85"/>
                    <a:pt x="62" y="82"/>
                    <a:pt x="65" y="80"/>
                  </a:cubicBezTo>
                  <a:cubicBezTo>
                    <a:pt x="69" y="79"/>
                    <a:pt x="73" y="79"/>
                    <a:pt x="76" y="78"/>
                  </a:cubicBezTo>
                  <a:cubicBezTo>
                    <a:pt x="90" y="71"/>
                    <a:pt x="86" y="57"/>
                    <a:pt x="85" y="44"/>
                  </a:cubicBezTo>
                  <a:cubicBezTo>
                    <a:pt x="85" y="34"/>
                    <a:pt x="91" y="34"/>
                    <a:pt x="94" y="25"/>
                  </a:cubicBezTo>
                  <a:cubicBezTo>
                    <a:pt x="98" y="16"/>
                    <a:pt x="96" y="6"/>
                    <a:pt x="88" y="0"/>
                  </a:cubicBezTo>
                  <a:cubicBezTo>
                    <a:pt x="93" y="8"/>
                    <a:pt x="88" y="14"/>
                    <a:pt x="82" y="19"/>
                  </a:cubicBezTo>
                  <a:cubicBezTo>
                    <a:pt x="74" y="25"/>
                    <a:pt x="78" y="26"/>
                    <a:pt x="79" y="34"/>
                  </a:cubicBezTo>
                  <a:cubicBezTo>
                    <a:pt x="79" y="42"/>
                    <a:pt x="73" y="44"/>
                    <a:pt x="73" y="51"/>
                  </a:cubicBezTo>
                  <a:cubicBezTo>
                    <a:pt x="73" y="59"/>
                    <a:pt x="78" y="62"/>
                    <a:pt x="71" y="69"/>
                  </a:cubicBezTo>
                  <a:cubicBezTo>
                    <a:pt x="66" y="75"/>
                    <a:pt x="59" y="74"/>
                    <a:pt x="52" y="77"/>
                  </a:cubicBezTo>
                  <a:cubicBezTo>
                    <a:pt x="47" y="80"/>
                    <a:pt x="45" y="87"/>
                    <a:pt x="40" y="89"/>
                  </a:cubicBezTo>
                  <a:cubicBezTo>
                    <a:pt x="36" y="91"/>
                    <a:pt x="31" y="88"/>
                    <a:pt x="26" y="88"/>
                  </a:cubicBezTo>
                  <a:cubicBezTo>
                    <a:pt x="22" y="88"/>
                    <a:pt x="19" y="92"/>
                    <a:pt x="14" y="91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46">
              <a:extLst>
                <a:ext uri="{FF2B5EF4-FFF2-40B4-BE49-F238E27FC236}">
                  <a16:creationId xmlns:a16="http://schemas.microsoft.com/office/drawing/2014/main" id="{F8666F58-7799-4C27-A77E-F783810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889" y="2110293"/>
              <a:ext cx="263525" cy="242888"/>
            </a:xfrm>
            <a:custGeom>
              <a:avLst/>
              <a:gdLst>
                <a:gd name="T0" fmla="*/ 0 w 52"/>
                <a:gd name="T1" fmla="*/ 1686 h 45"/>
                <a:gd name="T2" fmla="*/ 520 w 52"/>
                <a:gd name="T3" fmla="*/ 1608 h 45"/>
                <a:gd name="T4" fmla="*/ 1204 w 52"/>
                <a:gd name="T5" fmla="*/ 1180 h 45"/>
                <a:gd name="T6" fmla="*/ 1590 w 52"/>
                <a:gd name="T7" fmla="*/ 0 h 45"/>
                <a:gd name="T8" fmla="*/ 1558 w 52"/>
                <a:gd name="T9" fmla="*/ 670 h 45"/>
                <a:gd name="T10" fmla="*/ 1111 w 52"/>
                <a:gd name="T11" fmla="*/ 949 h 45"/>
                <a:gd name="T12" fmla="*/ 683 w 52"/>
                <a:gd name="T13" fmla="*/ 1214 h 45"/>
                <a:gd name="T14" fmla="*/ 297 w 52"/>
                <a:gd name="T15" fmla="*/ 1734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45">
                  <a:moveTo>
                    <a:pt x="0" y="43"/>
                  </a:moveTo>
                  <a:cubicBezTo>
                    <a:pt x="5" y="44"/>
                    <a:pt x="10" y="45"/>
                    <a:pt x="16" y="41"/>
                  </a:cubicBezTo>
                  <a:cubicBezTo>
                    <a:pt x="22" y="37"/>
                    <a:pt x="30" y="33"/>
                    <a:pt x="37" y="30"/>
                  </a:cubicBezTo>
                  <a:cubicBezTo>
                    <a:pt x="51" y="25"/>
                    <a:pt x="50" y="13"/>
                    <a:pt x="49" y="0"/>
                  </a:cubicBezTo>
                  <a:cubicBezTo>
                    <a:pt x="50" y="6"/>
                    <a:pt x="52" y="12"/>
                    <a:pt x="48" y="17"/>
                  </a:cubicBezTo>
                  <a:cubicBezTo>
                    <a:pt x="45" y="20"/>
                    <a:pt x="38" y="22"/>
                    <a:pt x="34" y="24"/>
                  </a:cubicBezTo>
                  <a:cubicBezTo>
                    <a:pt x="30" y="27"/>
                    <a:pt x="25" y="28"/>
                    <a:pt x="21" y="31"/>
                  </a:cubicBezTo>
                  <a:cubicBezTo>
                    <a:pt x="16" y="35"/>
                    <a:pt x="14" y="41"/>
                    <a:pt x="9" y="44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47">
              <a:extLst>
                <a:ext uri="{FF2B5EF4-FFF2-40B4-BE49-F238E27FC236}">
                  <a16:creationId xmlns:a16="http://schemas.microsoft.com/office/drawing/2014/main" id="{8B45164F-1F6D-4865-AF31-69950A60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48">
              <a:extLst>
                <a:ext uri="{FF2B5EF4-FFF2-40B4-BE49-F238E27FC236}">
                  <a16:creationId xmlns:a16="http://schemas.microsoft.com/office/drawing/2014/main" id="{3E7810B3-3A88-472C-8995-BDF272A5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49">
              <a:extLst>
                <a:ext uri="{FF2B5EF4-FFF2-40B4-BE49-F238E27FC236}">
                  <a16:creationId xmlns:a16="http://schemas.microsoft.com/office/drawing/2014/main" id="{4F7C652B-EDEB-47BA-BAB6-E553E554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40418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62 w 11"/>
                <a:gd name="T3" fmla="*/ 0 h 11"/>
                <a:gd name="T4" fmla="*/ 325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0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50">
              <a:extLst>
                <a:ext uri="{FF2B5EF4-FFF2-40B4-BE49-F238E27FC236}">
                  <a16:creationId xmlns:a16="http://schemas.microsoft.com/office/drawing/2014/main" id="{EF1B650B-B83D-4B6C-9DEF-34D6478E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602" y="1813431"/>
              <a:ext cx="34925" cy="36513"/>
            </a:xfrm>
            <a:custGeom>
              <a:avLst/>
              <a:gdLst>
                <a:gd name="T0" fmla="*/ 0 w 7"/>
                <a:gd name="T1" fmla="*/ 108 h 7"/>
                <a:gd name="T2" fmla="*/ 129 w 7"/>
                <a:gd name="T3" fmla="*/ 0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0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51">
              <a:extLst>
                <a:ext uri="{FF2B5EF4-FFF2-40B4-BE49-F238E27FC236}">
                  <a16:creationId xmlns:a16="http://schemas.microsoft.com/office/drawing/2014/main" id="{17B87FB6-A524-4433-A91A-71507E71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514" y="1903918"/>
              <a:ext cx="30163" cy="26988"/>
            </a:xfrm>
            <a:custGeom>
              <a:avLst/>
              <a:gdLst>
                <a:gd name="T0" fmla="*/ 0 w 6"/>
                <a:gd name="T1" fmla="*/ 82 h 5"/>
                <a:gd name="T2" fmla="*/ 101 w 6"/>
                <a:gd name="T3" fmla="*/ 0 h 5"/>
                <a:gd name="T4" fmla="*/ 162 w 6"/>
                <a:gd name="T5" fmla="*/ 116 h 5"/>
                <a:gd name="T6" fmla="*/ 101 w 6"/>
                <a:gd name="T7" fmla="*/ 197 h 5"/>
                <a:gd name="T8" fmla="*/ 0 w 6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52">
              <a:extLst>
                <a:ext uri="{FF2B5EF4-FFF2-40B4-BE49-F238E27FC236}">
                  <a16:creationId xmlns:a16="http://schemas.microsoft.com/office/drawing/2014/main" id="{09651077-FA39-4ED2-8CA7-D294746DD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53">
              <a:extLst>
                <a:ext uri="{FF2B5EF4-FFF2-40B4-BE49-F238E27FC236}">
                  <a16:creationId xmlns:a16="http://schemas.microsoft.com/office/drawing/2014/main" id="{C79C55C3-AEFC-4C8B-BDD7-6CCE94610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903918"/>
              <a:ext cx="393700" cy="431800"/>
            </a:xfrm>
            <a:custGeom>
              <a:avLst/>
              <a:gdLst>
                <a:gd name="T0" fmla="*/ 2509 w 78"/>
                <a:gd name="T1" fmla="*/ 1411 h 80"/>
                <a:gd name="T2" fmla="*/ 2286 w 78"/>
                <a:gd name="T3" fmla="*/ 785 h 80"/>
                <a:gd name="T4" fmla="*/ 1609 w 78"/>
                <a:gd name="T5" fmla="*/ 34 h 80"/>
                <a:gd name="T6" fmla="*/ 1002 w 78"/>
                <a:gd name="T7" fmla="*/ 394 h 80"/>
                <a:gd name="T8" fmla="*/ 385 w 78"/>
                <a:gd name="T9" fmla="*/ 670 h 80"/>
                <a:gd name="T10" fmla="*/ 60 w 78"/>
                <a:gd name="T11" fmla="*/ 1537 h 80"/>
                <a:gd name="T12" fmla="*/ 455 w 78"/>
                <a:gd name="T13" fmla="*/ 2438 h 80"/>
                <a:gd name="T14" fmla="*/ 1285 w 78"/>
                <a:gd name="T15" fmla="*/ 2982 h 80"/>
                <a:gd name="T16" fmla="*/ 2124 w 78"/>
                <a:gd name="T17" fmla="*/ 2914 h 80"/>
                <a:gd name="T18" fmla="*/ 2346 w 78"/>
                <a:gd name="T19" fmla="*/ 2162 h 80"/>
                <a:gd name="T20" fmla="*/ 2509 w 78"/>
                <a:gd name="T21" fmla="*/ 1411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80">
                  <a:moveTo>
                    <a:pt x="78" y="36"/>
                  </a:moveTo>
                  <a:cubicBezTo>
                    <a:pt x="78" y="29"/>
                    <a:pt x="73" y="24"/>
                    <a:pt x="71" y="20"/>
                  </a:cubicBezTo>
                  <a:cubicBezTo>
                    <a:pt x="67" y="13"/>
                    <a:pt x="61" y="1"/>
                    <a:pt x="50" y="1"/>
                  </a:cubicBezTo>
                  <a:cubicBezTo>
                    <a:pt x="41" y="0"/>
                    <a:pt x="37" y="8"/>
                    <a:pt x="31" y="10"/>
                  </a:cubicBezTo>
                  <a:cubicBezTo>
                    <a:pt x="24" y="14"/>
                    <a:pt x="15" y="12"/>
                    <a:pt x="12" y="17"/>
                  </a:cubicBezTo>
                  <a:cubicBezTo>
                    <a:pt x="9" y="21"/>
                    <a:pt x="4" y="24"/>
                    <a:pt x="2" y="39"/>
                  </a:cubicBezTo>
                  <a:cubicBezTo>
                    <a:pt x="0" y="54"/>
                    <a:pt x="9" y="53"/>
                    <a:pt x="14" y="62"/>
                  </a:cubicBezTo>
                  <a:cubicBezTo>
                    <a:pt x="19" y="70"/>
                    <a:pt x="26" y="75"/>
                    <a:pt x="40" y="76"/>
                  </a:cubicBezTo>
                  <a:cubicBezTo>
                    <a:pt x="49" y="76"/>
                    <a:pt x="60" y="80"/>
                    <a:pt x="66" y="74"/>
                  </a:cubicBezTo>
                  <a:cubicBezTo>
                    <a:pt x="70" y="71"/>
                    <a:pt x="71" y="61"/>
                    <a:pt x="73" y="55"/>
                  </a:cubicBezTo>
                  <a:cubicBezTo>
                    <a:pt x="74" y="53"/>
                    <a:pt x="78" y="44"/>
                    <a:pt x="78" y="36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54">
              <a:extLst>
                <a:ext uri="{FF2B5EF4-FFF2-40B4-BE49-F238E27FC236}">
                  <a16:creationId xmlns:a16="http://schemas.microsoft.com/office/drawing/2014/main" id="{54C4A74B-ED92-4722-8613-3FFBBF10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55">
              <a:extLst>
                <a:ext uri="{FF2B5EF4-FFF2-40B4-BE49-F238E27FC236}">
                  <a16:creationId xmlns:a16="http://schemas.microsoft.com/office/drawing/2014/main" id="{B6F68637-7422-4431-936D-CC605C5E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064" y="1662618"/>
              <a:ext cx="688975" cy="625475"/>
            </a:xfrm>
            <a:custGeom>
              <a:avLst/>
              <a:gdLst>
                <a:gd name="T0" fmla="*/ 2148 w 136"/>
                <a:gd name="T1" fmla="*/ 34 h 116"/>
                <a:gd name="T2" fmla="*/ 1691 w 136"/>
                <a:gd name="T3" fmla="*/ 357 h 116"/>
                <a:gd name="T4" fmla="*/ 1203 w 136"/>
                <a:gd name="T5" fmla="*/ 554 h 116"/>
                <a:gd name="T6" fmla="*/ 651 w 136"/>
                <a:gd name="T7" fmla="*/ 1719 h 116"/>
                <a:gd name="T8" fmla="*/ 265 w 136"/>
                <a:gd name="T9" fmla="*/ 2191 h 116"/>
                <a:gd name="T10" fmla="*/ 32 w 136"/>
                <a:gd name="T11" fmla="*/ 3057 h 116"/>
                <a:gd name="T12" fmla="*/ 265 w 136"/>
                <a:gd name="T13" fmla="*/ 3957 h 116"/>
                <a:gd name="T14" fmla="*/ 418 w 136"/>
                <a:gd name="T15" fmla="*/ 4351 h 116"/>
                <a:gd name="T16" fmla="*/ 785 w 136"/>
                <a:gd name="T17" fmla="*/ 4545 h 116"/>
                <a:gd name="T18" fmla="*/ 326 w 136"/>
                <a:gd name="T19" fmla="*/ 3566 h 116"/>
                <a:gd name="T20" fmla="*/ 785 w 136"/>
                <a:gd name="T21" fmla="*/ 3172 h 116"/>
                <a:gd name="T22" fmla="*/ 651 w 136"/>
                <a:gd name="T23" fmla="*/ 2744 h 116"/>
                <a:gd name="T24" fmla="*/ 712 w 136"/>
                <a:gd name="T25" fmla="*/ 2191 h 116"/>
                <a:gd name="T26" fmla="*/ 1069 w 136"/>
                <a:gd name="T27" fmla="*/ 2191 h 116"/>
                <a:gd name="T28" fmla="*/ 1589 w 136"/>
                <a:gd name="T29" fmla="*/ 1522 h 116"/>
                <a:gd name="T30" fmla="*/ 2017 w 136"/>
                <a:gd name="T31" fmla="*/ 1522 h 116"/>
                <a:gd name="T32" fmla="*/ 2310 w 136"/>
                <a:gd name="T33" fmla="*/ 1016 h 116"/>
                <a:gd name="T34" fmla="*/ 2473 w 136"/>
                <a:gd name="T35" fmla="*/ 428 h 116"/>
                <a:gd name="T36" fmla="*/ 2891 w 136"/>
                <a:gd name="T37" fmla="*/ 622 h 116"/>
                <a:gd name="T38" fmla="*/ 3156 w 136"/>
                <a:gd name="T39" fmla="*/ 1016 h 116"/>
                <a:gd name="T40" fmla="*/ 3574 w 136"/>
                <a:gd name="T41" fmla="*/ 1060 h 116"/>
                <a:gd name="T42" fmla="*/ 4034 w 136"/>
                <a:gd name="T43" fmla="*/ 1488 h 116"/>
                <a:gd name="T44" fmla="*/ 4420 w 136"/>
                <a:gd name="T45" fmla="*/ 1800 h 116"/>
                <a:gd name="T46" fmla="*/ 4002 w 136"/>
                <a:gd name="T47" fmla="*/ 1141 h 116"/>
                <a:gd name="T48" fmla="*/ 3351 w 136"/>
                <a:gd name="T49" fmla="*/ 785 h 116"/>
                <a:gd name="T50" fmla="*/ 2700 w 136"/>
                <a:gd name="T51" fmla="*/ 115 h 116"/>
                <a:gd name="T52" fmla="*/ 2148 w 136"/>
                <a:gd name="T53" fmla="*/ 34 h 1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6" h="116">
                  <a:moveTo>
                    <a:pt x="66" y="1"/>
                  </a:moveTo>
                  <a:cubicBezTo>
                    <a:pt x="62" y="1"/>
                    <a:pt x="56" y="6"/>
                    <a:pt x="52" y="9"/>
                  </a:cubicBezTo>
                  <a:cubicBezTo>
                    <a:pt x="48" y="12"/>
                    <a:pt x="42" y="11"/>
                    <a:pt x="37" y="14"/>
                  </a:cubicBezTo>
                  <a:cubicBezTo>
                    <a:pt x="27" y="20"/>
                    <a:pt x="25" y="34"/>
                    <a:pt x="20" y="44"/>
                  </a:cubicBezTo>
                  <a:cubicBezTo>
                    <a:pt x="17" y="49"/>
                    <a:pt x="12" y="51"/>
                    <a:pt x="8" y="56"/>
                  </a:cubicBezTo>
                  <a:cubicBezTo>
                    <a:pt x="2" y="63"/>
                    <a:pt x="0" y="68"/>
                    <a:pt x="1" y="78"/>
                  </a:cubicBezTo>
                  <a:cubicBezTo>
                    <a:pt x="2" y="86"/>
                    <a:pt x="3" y="94"/>
                    <a:pt x="8" y="101"/>
                  </a:cubicBezTo>
                  <a:cubicBezTo>
                    <a:pt x="10" y="105"/>
                    <a:pt x="9" y="109"/>
                    <a:pt x="13" y="111"/>
                  </a:cubicBezTo>
                  <a:cubicBezTo>
                    <a:pt x="16" y="113"/>
                    <a:pt x="21" y="116"/>
                    <a:pt x="24" y="116"/>
                  </a:cubicBezTo>
                  <a:cubicBezTo>
                    <a:pt x="17" y="115"/>
                    <a:pt x="5" y="98"/>
                    <a:pt x="10" y="91"/>
                  </a:cubicBezTo>
                  <a:cubicBezTo>
                    <a:pt x="13" y="87"/>
                    <a:pt x="22" y="87"/>
                    <a:pt x="24" y="81"/>
                  </a:cubicBezTo>
                  <a:cubicBezTo>
                    <a:pt x="25" y="78"/>
                    <a:pt x="21" y="74"/>
                    <a:pt x="20" y="70"/>
                  </a:cubicBezTo>
                  <a:cubicBezTo>
                    <a:pt x="20" y="67"/>
                    <a:pt x="20" y="59"/>
                    <a:pt x="22" y="56"/>
                  </a:cubicBezTo>
                  <a:cubicBezTo>
                    <a:pt x="26" y="53"/>
                    <a:pt x="29" y="56"/>
                    <a:pt x="33" y="56"/>
                  </a:cubicBezTo>
                  <a:cubicBezTo>
                    <a:pt x="46" y="56"/>
                    <a:pt x="40" y="44"/>
                    <a:pt x="49" y="39"/>
                  </a:cubicBezTo>
                  <a:cubicBezTo>
                    <a:pt x="53" y="36"/>
                    <a:pt x="57" y="39"/>
                    <a:pt x="62" y="39"/>
                  </a:cubicBezTo>
                  <a:cubicBezTo>
                    <a:pt x="70" y="38"/>
                    <a:pt x="71" y="33"/>
                    <a:pt x="71" y="26"/>
                  </a:cubicBezTo>
                  <a:cubicBezTo>
                    <a:pt x="71" y="21"/>
                    <a:pt x="70" y="14"/>
                    <a:pt x="76" y="11"/>
                  </a:cubicBezTo>
                  <a:cubicBezTo>
                    <a:pt x="81" y="9"/>
                    <a:pt x="86" y="12"/>
                    <a:pt x="89" y="16"/>
                  </a:cubicBezTo>
                  <a:cubicBezTo>
                    <a:pt x="92" y="19"/>
                    <a:pt x="92" y="24"/>
                    <a:pt x="97" y="26"/>
                  </a:cubicBezTo>
                  <a:cubicBezTo>
                    <a:pt x="102" y="27"/>
                    <a:pt x="104" y="24"/>
                    <a:pt x="110" y="27"/>
                  </a:cubicBezTo>
                  <a:cubicBezTo>
                    <a:pt x="115" y="31"/>
                    <a:pt x="117" y="36"/>
                    <a:pt x="124" y="38"/>
                  </a:cubicBezTo>
                  <a:cubicBezTo>
                    <a:pt x="129" y="40"/>
                    <a:pt x="134" y="40"/>
                    <a:pt x="136" y="46"/>
                  </a:cubicBezTo>
                  <a:cubicBezTo>
                    <a:pt x="135" y="38"/>
                    <a:pt x="130" y="33"/>
                    <a:pt x="123" y="29"/>
                  </a:cubicBezTo>
                  <a:cubicBezTo>
                    <a:pt x="116" y="26"/>
                    <a:pt x="110" y="24"/>
                    <a:pt x="103" y="20"/>
                  </a:cubicBezTo>
                  <a:cubicBezTo>
                    <a:pt x="95" y="16"/>
                    <a:pt x="91" y="7"/>
                    <a:pt x="83" y="3"/>
                  </a:cubicBezTo>
                  <a:cubicBezTo>
                    <a:pt x="78" y="1"/>
                    <a:pt x="72" y="0"/>
                    <a:pt x="66" y="1"/>
                  </a:cubicBezTo>
                  <a:close/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Freeform 56">
              <a:extLst>
                <a:ext uri="{FF2B5EF4-FFF2-40B4-BE49-F238E27FC236}">
                  <a16:creationId xmlns:a16="http://schemas.microsoft.com/office/drawing/2014/main" id="{0D966BC0-9FC1-46FC-AF39-B67271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02" y="1667381"/>
              <a:ext cx="334963" cy="490538"/>
            </a:xfrm>
            <a:custGeom>
              <a:avLst/>
              <a:gdLst>
                <a:gd name="T0" fmla="*/ 134 w 66"/>
                <a:gd name="T1" fmla="*/ 3402 h 91"/>
                <a:gd name="T2" fmla="*/ 32 w 66"/>
                <a:gd name="T3" fmla="*/ 2662 h 91"/>
                <a:gd name="T4" fmla="*/ 326 w 66"/>
                <a:gd name="T5" fmla="*/ 2156 h 91"/>
                <a:gd name="T6" fmla="*/ 655 w 66"/>
                <a:gd name="T7" fmla="*/ 1766 h 91"/>
                <a:gd name="T8" fmla="*/ 847 w 66"/>
                <a:gd name="T9" fmla="*/ 1212 h 91"/>
                <a:gd name="T10" fmla="*/ 1042 w 66"/>
                <a:gd name="T11" fmla="*/ 750 h 91"/>
                <a:gd name="T12" fmla="*/ 1368 w 66"/>
                <a:gd name="T13" fmla="*/ 472 h 91"/>
                <a:gd name="T14" fmla="*/ 1698 w 66"/>
                <a:gd name="T15" fmla="*/ 312 h 91"/>
                <a:gd name="T16" fmla="*/ 2158 w 66"/>
                <a:gd name="T17" fmla="*/ 0 h 91"/>
                <a:gd name="T18" fmla="*/ 1768 w 66"/>
                <a:gd name="T19" fmla="*/ 428 h 91"/>
                <a:gd name="T20" fmla="*/ 1535 w 66"/>
                <a:gd name="T21" fmla="*/ 621 h 91"/>
                <a:gd name="T22" fmla="*/ 1205 w 66"/>
                <a:gd name="T23" fmla="*/ 818 h 91"/>
                <a:gd name="T24" fmla="*/ 1145 w 66"/>
                <a:gd name="T25" fmla="*/ 1406 h 91"/>
                <a:gd name="T26" fmla="*/ 758 w 66"/>
                <a:gd name="T27" fmla="*/ 1800 h 91"/>
                <a:gd name="T28" fmla="*/ 460 w 66"/>
                <a:gd name="T29" fmla="*/ 2306 h 91"/>
                <a:gd name="T30" fmla="*/ 195 w 66"/>
                <a:gd name="T31" fmla="*/ 2584 h 91"/>
                <a:gd name="T32" fmla="*/ 134 w 66"/>
                <a:gd name="T33" fmla="*/ 3171 h 91"/>
                <a:gd name="T34" fmla="*/ 134 w 66"/>
                <a:gd name="T35" fmla="*/ 3368 h 91"/>
                <a:gd name="T36" fmla="*/ 134 w 66"/>
                <a:gd name="T37" fmla="*/ 356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1">
                  <a:moveTo>
                    <a:pt x="4" y="87"/>
                  </a:moveTo>
                  <a:cubicBezTo>
                    <a:pt x="2" y="82"/>
                    <a:pt x="0" y="74"/>
                    <a:pt x="1" y="68"/>
                  </a:cubicBezTo>
                  <a:cubicBezTo>
                    <a:pt x="2" y="63"/>
                    <a:pt x="6" y="59"/>
                    <a:pt x="10" y="55"/>
                  </a:cubicBezTo>
                  <a:cubicBezTo>
                    <a:pt x="13" y="51"/>
                    <a:pt x="17" y="48"/>
                    <a:pt x="20" y="45"/>
                  </a:cubicBezTo>
                  <a:cubicBezTo>
                    <a:pt x="23" y="41"/>
                    <a:pt x="24" y="35"/>
                    <a:pt x="26" y="31"/>
                  </a:cubicBezTo>
                  <a:cubicBezTo>
                    <a:pt x="28" y="28"/>
                    <a:pt x="29" y="23"/>
                    <a:pt x="32" y="19"/>
                  </a:cubicBezTo>
                  <a:cubicBezTo>
                    <a:pt x="34" y="16"/>
                    <a:pt x="38" y="14"/>
                    <a:pt x="42" y="12"/>
                  </a:cubicBezTo>
                  <a:cubicBezTo>
                    <a:pt x="46" y="10"/>
                    <a:pt x="48" y="10"/>
                    <a:pt x="52" y="8"/>
                  </a:cubicBezTo>
                  <a:cubicBezTo>
                    <a:pt x="57" y="6"/>
                    <a:pt x="61" y="1"/>
                    <a:pt x="66" y="0"/>
                  </a:cubicBezTo>
                  <a:cubicBezTo>
                    <a:pt x="60" y="2"/>
                    <a:pt x="58" y="7"/>
                    <a:pt x="54" y="11"/>
                  </a:cubicBezTo>
                  <a:cubicBezTo>
                    <a:pt x="52" y="13"/>
                    <a:pt x="50" y="15"/>
                    <a:pt x="47" y="16"/>
                  </a:cubicBezTo>
                  <a:cubicBezTo>
                    <a:pt x="43" y="17"/>
                    <a:pt x="40" y="18"/>
                    <a:pt x="37" y="21"/>
                  </a:cubicBezTo>
                  <a:cubicBezTo>
                    <a:pt x="32" y="26"/>
                    <a:pt x="36" y="30"/>
                    <a:pt x="35" y="36"/>
                  </a:cubicBezTo>
                  <a:cubicBezTo>
                    <a:pt x="33" y="40"/>
                    <a:pt x="26" y="44"/>
                    <a:pt x="23" y="46"/>
                  </a:cubicBezTo>
                  <a:cubicBezTo>
                    <a:pt x="20" y="49"/>
                    <a:pt x="18" y="56"/>
                    <a:pt x="14" y="59"/>
                  </a:cubicBezTo>
                  <a:cubicBezTo>
                    <a:pt x="11" y="62"/>
                    <a:pt x="7" y="62"/>
                    <a:pt x="6" y="66"/>
                  </a:cubicBezTo>
                  <a:cubicBezTo>
                    <a:pt x="4" y="70"/>
                    <a:pt x="3" y="76"/>
                    <a:pt x="4" y="81"/>
                  </a:cubicBezTo>
                  <a:cubicBezTo>
                    <a:pt x="5" y="82"/>
                    <a:pt x="5" y="84"/>
                    <a:pt x="4" y="86"/>
                  </a:cubicBezTo>
                  <a:cubicBezTo>
                    <a:pt x="4" y="88"/>
                    <a:pt x="4" y="89"/>
                    <a:pt x="4" y="91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57">
              <a:extLst>
                <a:ext uri="{FF2B5EF4-FFF2-40B4-BE49-F238E27FC236}">
                  <a16:creationId xmlns:a16="http://schemas.microsoft.com/office/drawing/2014/main" id="{346E9F8B-0EF8-47E4-A968-6908D5194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1894393"/>
              <a:ext cx="333375" cy="355600"/>
            </a:xfrm>
            <a:custGeom>
              <a:avLst/>
              <a:gdLst>
                <a:gd name="T0" fmla="*/ 1578 w 66"/>
                <a:gd name="T1" fmla="*/ 0 h 66"/>
                <a:gd name="T2" fmla="*/ 1165 w 66"/>
                <a:gd name="T3" fmla="*/ 163 h 66"/>
                <a:gd name="T4" fmla="*/ 738 w 66"/>
                <a:gd name="T5" fmla="*/ 390 h 66"/>
                <a:gd name="T6" fmla="*/ 223 w 66"/>
                <a:gd name="T7" fmla="*/ 933 h 66"/>
                <a:gd name="T8" fmla="*/ 162 w 66"/>
                <a:gd name="T9" fmla="*/ 1761 h 66"/>
                <a:gd name="T10" fmla="*/ 515 w 66"/>
                <a:gd name="T11" fmla="*/ 2189 h 66"/>
                <a:gd name="T12" fmla="*/ 608 w 66"/>
                <a:gd name="T13" fmla="*/ 2386 h 66"/>
                <a:gd name="T14" fmla="*/ 872 w 66"/>
                <a:gd name="T15" fmla="*/ 2579 h 66"/>
                <a:gd name="T16" fmla="*/ 576 w 66"/>
                <a:gd name="T17" fmla="*/ 2026 h 66"/>
                <a:gd name="T18" fmla="*/ 455 w 66"/>
                <a:gd name="T19" fmla="*/ 1371 h 66"/>
                <a:gd name="T20" fmla="*/ 710 w 66"/>
                <a:gd name="T21" fmla="*/ 1371 h 66"/>
                <a:gd name="T22" fmla="*/ 840 w 66"/>
                <a:gd name="T23" fmla="*/ 1130 h 66"/>
                <a:gd name="T24" fmla="*/ 840 w 66"/>
                <a:gd name="T25" fmla="*/ 865 h 66"/>
                <a:gd name="T26" fmla="*/ 1002 w 66"/>
                <a:gd name="T27" fmla="*/ 784 h 66"/>
                <a:gd name="T28" fmla="*/ 1355 w 66"/>
                <a:gd name="T29" fmla="*/ 1093 h 66"/>
                <a:gd name="T30" fmla="*/ 1448 w 66"/>
                <a:gd name="T31" fmla="*/ 865 h 66"/>
                <a:gd name="T32" fmla="*/ 1610 w 66"/>
                <a:gd name="T33" fmla="*/ 621 h 66"/>
                <a:gd name="T34" fmla="*/ 1740 w 66"/>
                <a:gd name="T35" fmla="*/ 275 h 66"/>
                <a:gd name="T36" fmla="*/ 2125 w 66"/>
                <a:gd name="T37" fmla="*/ 621 h 66"/>
                <a:gd name="T38" fmla="*/ 1874 w 66"/>
                <a:gd name="T39" fmla="*/ 163 h 66"/>
                <a:gd name="T40" fmla="*/ 1610 w 66"/>
                <a:gd name="T41" fmla="*/ 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66">
                  <a:moveTo>
                    <a:pt x="49" y="0"/>
                  </a:moveTo>
                  <a:cubicBezTo>
                    <a:pt x="43" y="0"/>
                    <a:pt x="41" y="1"/>
                    <a:pt x="36" y="4"/>
                  </a:cubicBezTo>
                  <a:cubicBezTo>
                    <a:pt x="32" y="8"/>
                    <a:pt x="28" y="9"/>
                    <a:pt x="23" y="10"/>
                  </a:cubicBezTo>
                  <a:cubicBezTo>
                    <a:pt x="14" y="13"/>
                    <a:pt x="10" y="15"/>
                    <a:pt x="7" y="24"/>
                  </a:cubicBezTo>
                  <a:cubicBezTo>
                    <a:pt x="4" y="31"/>
                    <a:pt x="0" y="38"/>
                    <a:pt x="5" y="45"/>
                  </a:cubicBezTo>
                  <a:cubicBezTo>
                    <a:pt x="8" y="49"/>
                    <a:pt x="13" y="52"/>
                    <a:pt x="16" y="56"/>
                  </a:cubicBezTo>
                  <a:cubicBezTo>
                    <a:pt x="17" y="58"/>
                    <a:pt x="17" y="60"/>
                    <a:pt x="19" y="61"/>
                  </a:cubicBezTo>
                  <a:cubicBezTo>
                    <a:pt x="21" y="64"/>
                    <a:pt x="25" y="64"/>
                    <a:pt x="27" y="66"/>
                  </a:cubicBezTo>
                  <a:cubicBezTo>
                    <a:pt x="23" y="62"/>
                    <a:pt x="21" y="57"/>
                    <a:pt x="18" y="52"/>
                  </a:cubicBezTo>
                  <a:cubicBezTo>
                    <a:pt x="17" y="48"/>
                    <a:pt x="8" y="39"/>
                    <a:pt x="14" y="35"/>
                  </a:cubicBezTo>
                  <a:cubicBezTo>
                    <a:pt x="16" y="33"/>
                    <a:pt x="19" y="36"/>
                    <a:pt x="22" y="35"/>
                  </a:cubicBezTo>
                  <a:cubicBezTo>
                    <a:pt x="25" y="34"/>
                    <a:pt x="26" y="32"/>
                    <a:pt x="26" y="29"/>
                  </a:cubicBezTo>
                  <a:cubicBezTo>
                    <a:pt x="26" y="26"/>
                    <a:pt x="23" y="25"/>
                    <a:pt x="26" y="22"/>
                  </a:cubicBezTo>
                  <a:cubicBezTo>
                    <a:pt x="27" y="20"/>
                    <a:pt x="29" y="19"/>
                    <a:pt x="31" y="20"/>
                  </a:cubicBezTo>
                  <a:cubicBezTo>
                    <a:pt x="36" y="21"/>
                    <a:pt x="35" y="33"/>
                    <a:pt x="42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7" y="19"/>
                    <a:pt x="49" y="19"/>
                    <a:pt x="50" y="16"/>
                  </a:cubicBezTo>
                  <a:cubicBezTo>
                    <a:pt x="51" y="13"/>
                    <a:pt x="49" y="7"/>
                    <a:pt x="54" y="7"/>
                  </a:cubicBezTo>
                  <a:cubicBezTo>
                    <a:pt x="58" y="7"/>
                    <a:pt x="64" y="13"/>
                    <a:pt x="66" y="16"/>
                  </a:cubicBezTo>
                  <a:cubicBezTo>
                    <a:pt x="64" y="12"/>
                    <a:pt x="61" y="7"/>
                    <a:pt x="58" y="4"/>
                  </a:cubicBezTo>
                  <a:cubicBezTo>
                    <a:pt x="56" y="2"/>
                    <a:pt x="52" y="1"/>
                    <a:pt x="50" y="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58">
              <a:extLst>
                <a:ext uri="{FF2B5EF4-FFF2-40B4-BE49-F238E27FC236}">
                  <a16:creationId xmlns:a16="http://schemas.microsoft.com/office/drawing/2014/main" id="{591D1509-B70A-48BF-BA64-B16872E1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714" y="2018218"/>
              <a:ext cx="228600" cy="247650"/>
            </a:xfrm>
            <a:custGeom>
              <a:avLst/>
              <a:gdLst>
                <a:gd name="T0" fmla="*/ 0 w 45"/>
                <a:gd name="T1" fmla="*/ 1713 h 46"/>
                <a:gd name="T2" fmla="*/ 656 w 45"/>
                <a:gd name="T3" fmla="*/ 1713 h 46"/>
                <a:gd name="T4" fmla="*/ 1014 w 45"/>
                <a:gd name="T5" fmla="*/ 1438 h 46"/>
                <a:gd name="T6" fmla="*/ 1146 w 45"/>
                <a:gd name="T7" fmla="*/ 0 h 46"/>
                <a:gd name="T8" fmla="*/ 1178 w 45"/>
                <a:gd name="T9" fmla="*/ 390 h 46"/>
                <a:gd name="T10" fmla="*/ 922 w 45"/>
                <a:gd name="T11" fmla="*/ 621 h 46"/>
                <a:gd name="T12" fmla="*/ 758 w 45"/>
                <a:gd name="T13" fmla="*/ 1255 h 46"/>
                <a:gd name="T14" fmla="*/ 326 w 45"/>
                <a:gd name="T15" fmla="*/ 1482 h 46"/>
                <a:gd name="T16" fmla="*/ 224 w 45"/>
                <a:gd name="T17" fmla="*/ 1597 h 46"/>
                <a:gd name="T18" fmla="*/ 0 w 45"/>
                <a:gd name="T19" fmla="*/ 176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0" y="44"/>
                  </a:moveTo>
                  <a:cubicBezTo>
                    <a:pt x="7" y="45"/>
                    <a:pt x="13" y="43"/>
                    <a:pt x="20" y="44"/>
                  </a:cubicBezTo>
                  <a:cubicBezTo>
                    <a:pt x="27" y="46"/>
                    <a:pt x="30" y="44"/>
                    <a:pt x="31" y="37"/>
                  </a:cubicBezTo>
                  <a:cubicBezTo>
                    <a:pt x="35" y="26"/>
                    <a:pt x="45" y="11"/>
                    <a:pt x="35" y="0"/>
                  </a:cubicBezTo>
                  <a:cubicBezTo>
                    <a:pt x="36" y="3"/>
                    <a:pt x="37" y="7"/>
                    <a:pt x="36" y="10"/>
                  </a:cubicBezTo>
                  <a:cubicBezTo>
                    <a:pt x="35" y="15"/>
                    <a:pt x="32" y="14"/>
                    <a:pt x="28" y="16"/>
                  </a:cubicBezTo>
                  <a:cubicBezTo>
                    <a:pt x="21" y="20"/>
                    <a:pt x="27" y="27"/>
                    <a:pt x="23" y="32"/>
                  </a:cubicBezTo>
                  <a:cubicBezTo>
                    <a:pt x="20" y="36"/>
                    <a:pt x="13" y="34"/>
                    <a:pt x="10" y="38"/>
                  </a:cubicBezTo>
                  <a:cubicBezTo>
                    <a:pt x="9" y="38"/>
                    <a:pt x="8" y="40"/>
                    <a:pt x="7" y="41"/>
                  </a:cubicBezTo>
                  <a:cubicBezTo>
                    <a:pt x="5" y="43"/>
                    <a:pt x="2" y="44"/>
                    <a:pt x="0" y="45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59">
              <a:extLst>
                <a:ext uri="{FF2B5EF4-FFF2-40B4-BE49-F238E27FC236}">
                  <a16:creationId xmlns:a16="http://schemas.microsoft.com/office/drawing/2014/main" id="{571B78A1-A451-4CCD-88E4-2639F480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899156"/>
              <a:ext cx="206375" cy="193675"/>
            </a:xfrm>
            <a:custGeom>
              <a:avLst/>
              <a:gdLst>
                <a:gd name="T0" fmla="*/ 0 w 41"/>
                <a:gd name="T1" fmla="*/ 1400 h 36"/>
                <a:gd name="T2" fmla="*/ 162 w 41"/>
                <a:gd name="T3" fmla="*/ 702 h 36"/>
                <a:gd name="T4" fmla="*/ 542 w 41"/>
                <a:gd name="T5" fmla="*/ 390 h 36"/>
                <a:gd name="T6" fmla="*/ 926 w 41"/>
                <a:gd name="T7" fmla="*/ 230 h 36"/>
                <a:gd name="T8" fmla="*/ 1306 w 41"/>
                <a:gd name="T9" fmla="*/ 0 h 36"/>
                <a:gd name="T10" fmla="*/ 926 w 41"/>
                <a:gd name="T11" fmla="*/ 424 h 36"/>
                <a:gd name="T12" fmla="*/ 602 w 41"/>
                <a:gd name="T13" fmla="*/ 505 h 36"/>
                <a:gd name="T14" fmla="*/ 482 w 41"/>
                <a:gd name="T15" fmla="*/ 779 h 36"/>
                <a:gd name="T16" fmla="*/ 162 w 41"/>
                <a:gd name="T17" fmla="*/ 1010 h 36"/>
                <a:gd name="T18" fmla="*/ 32 w 41"/>
                <a:gd name="T19" fmla="*/ 136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36">
                  <a:moveTo>
                    <a:pt x="0" y="36"/>
                  </a:moveTo>
                  <a:cubicBezTo>
                    <a:pt x="2" y="31"/>
                    <a:pt x="1" y="23"/>
                    <a:pt x="5" y="18"/>
                  </a:cubicBezTo>
                  <a:cubicBezTo>
                    <a:pt x="8" y="14"/>
                    <a:pt x="13" y="12"/>
                    <a:pt x="17" y="10"/>
                  </a:cubicBezTo>
                  <a:cubicBezTo>
                    <a:pt x="21" y="9"/>
                    <a:pt x="25" y="8"/>
                    <a:pt x="29" y="6"/>
                  </a:cubicBezTo>
                  <a:cubicBezTo>
                    <a:pt x="33" y="3"/>
                    <a:pt x="36" y="1"/>
                    <a:pt x="41" y="0"/>
                  </a:cubicBezTo>
                  <a:cubicBezTo>
                    <a:pt x="34" y="1"/>
                    <a:pt x="34" y="9"/>
                    <a:pt x="29" y="11"/>
                  </a:cubicBezTo>
                  <a:cubicBezTo>
                    <a:pt x="26" y="13"/>
                    <a:pt x="23" y="11"/>
                    <a:pt x="19" y="13"/>
                  </a:cubicBezTo>
                  <a:cubicBezTo>
                    <a:pt x="16" y="15"/>
                    <a:pt x="17" y="17"/>
                    <a:pt x="15" y="20"/>
                  </a:cubicBezTo>
                  <a:cubicBezTo>
                    <a:pt x="13" y="25"/>
                    <a:pt x="8" y="22"/>
                    <a:pt x="5" y="26"/>
                  </a:cubicBezTo>
                  <a:cubicBezTo>
                    <a:pt x="4" y="28"/>
                    <a:pt x="1" y="33"/>
                    <a:pt x="1" y="3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60">
              <a:extLst>
                <a:ext uri="{FF2B5EF4-FFF2-40B4-BE49-F238E27FC236}">
                  <a16:creationId xmlns:a16="http://schemas.microsoft.com/office/drawing/2014/main" id="{7787FF47-8B33-413B-B031-C22D821C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864" y="1942018"/>
              <a:ext cx="495300" cy="485775"/>
            </a:xfrm>
            <a:custGeom>
              <a:avLst/>
              <a:gdLst>
                <a:gd name="T0" fmla="*/ 0 w 98"/>
                <a:gd name="T1" fmla="*/ 2751 h 90"/>
                <a:gd name="T2" fmla="*/ 901 w 98"/>
                <a:gd name="T3" fmla="*/ 3458 h 90"/>
                <a:gd name="T4" fmla="*/ 1611 w 98"/>
                <a:gd name="T5" fmla="*/ 3458 h 90"/>
                <a:gd name="T6" fmla="*/ 2423 w 98"/>
                <a:gd name="T7" fmla="*/ 3376 h 90"/>
                <a:gd name="T8" fmla="*/ 3133 w 98"/>
                <a:gd name="T9" fmla="*/ 1999 h 90"/>
                <a:gd name="T10" fmla="*/ 3133 w 98"/>
                <a:gd name="T11" fmla="*/ 1214 h 90"/>
                <a:gd name="T12" fmla="*/ 3161 w 98"/>
                <a:gd name="T13" fmla="*/ 0 h 90"/>
                <a:gd name="T14" fmla="*/ 3031 w 98"/>
                <a:gd name="T15" fmla="*/ 785 h 90"/>
                <a:gd name="T16" fmla="*/ 2868 w 98"/>
                <a:gd name="T17" fmla="*/ 1493 h 90"/>
                <a:gd name="T18" fmla="*/ 2837 w 98"/>
                <a:gd name="T19" fmla="*/ 2081 h 90"/>
                <a:gd name="T20" fmla="*/ 2585 w 98"/>
                <a:gd name="T21" fmla="*/ 2322 h 90"/>
                <a:gd name="T22" fmla="*/ 2353 w 98"/>
                <a:gd name="T23" fmla="*/ 3029 h 90"/>
                <a:gd name="T24" fmla="*/ 1582 w 98"/>
                <a:gd name="T25" fmla="*/ 2914 h 90"/>
                <a:gd name="T26" fmla="*/ 1003 w 98"/>
                <a:gd name="T27" fmla="*/ 3342 h 90"/>
                <a:gd name="T28" fmla="*/ 131 w 98"/>
                <a:gd name="T29" fmla="*/ 2751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90">
                  <a:moveTo>
                    <a:pt x="0" y="70"/>
                  </a:moveTo>
                  <a:cubicBezTo>
                    <a:pt x="12" y="72"/>
                    <a:pt x="17" y="85"/>
                    <a:pt x="28" y="88"/>
                  </a:cubicBezTo>
                  <a:cubicBezTo>
                    <a:pt x="35" y="90"/>
                    <a:pt x="43" y="89"/>
                    <a:pt x="50" y="88"/>
                  </a:cubicBezTo>
                  <a:cubicBezTo>
                    <a:pt x="58" y="87"/>
                    <a:pt x="67" y="89"/>
                    <a:pt x="75" y="86"/>
                  </a:cubicBezTo>
                  <a:cubicBezTo>
                    <a:pt x="89" y="80"/>
                    <a:pt x="94" y="64"/>
                    <a:pt x="97" y="51"/>
                  </a:cubicBezTo>
                  <a:cubicBezTo>
                    <a:pt x="98" y="44"/>
                    <a:pt x="97" y="38"/>
                    <a:pt x="97" y="31"/>
                  </a:cubicBezTo>
                  <a:cubicBezTo>
                    <a:pt x="97" y="21"/>
                    <a:pt x="98" y="10"/>
                    <a:pt x="98" y="0"/>
                  </a:cubicBezTo>
                  <a:cubicBezTo>
                    <a:pt x="94" y="5"/>
                    <a:pt x="96" y="14"/>
                    <a:pt x="94" y="20"/>
                  </a:cubicBezTo>
                  <a:cubicBezTo>
                    <a:pt x="93" y="28"/>
                    <a:pt x="88" y="30"/>
                    <a:pt x="89" y="38"/>
                  </a:cubicBezTo>
                  <a:cubicBezTo>
                    <a:pt x="89" y="43"/>
                    <a:pt x="90" y="48"/>
                    <a:pt x="88" y="53"/>
                  </a:cubicBezTo>
                  <a:cubicBezTo>
                    <a:pt x="86" y="57"/>
                    <a:pt x="83" y="56"/>
                    <a:pt x="80" y="59"/>
                  </a:cubicBezTo>
                  <a:cubicBezTo>
                    <a:pt x="74" y="64"/>
                    <a:pt x="79" y="72"/>
                    <a:pt x="73" y="77"/>
                  </a:cubicBezTo>
                  <a:cubicBezTo>
                    <a:pt x="63" y="85"/>
                    <a:pt x="58" y="72"/>
                    <a:pt x="49" y="74"/>
                  </a:cubicBezTo>
                  <a:cubicBezTo>
                    <a:pt x="40" y="75"/>
                    <a:pt x="40" y="85"/>
                    <a:pt x="31" y="85"/>
                  </a:cubicBezTo>
                  <a:cubicBezTo>
                    <a:pt x="21" y="84"/>
                    <a:pt x="16" y="69"/>
                    <a:pt x="4" y="7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61">
              <a:extLst>
                <a:ext uri="{FF2B5EF4-FFF2-40B4-BE49-F238E27FC236}">
                  <a16:creationId xmlns:a16="http://schemas.microsoft.com/office/drawing/2014/main" id="{A8CF7FBA-A963-40E1-B5FF-093DA36C6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477" y="2207131"/>
              <a:ext cx="288925" cy="220663"/>
            </a:xfrm>
            <a:custGeom>
              <a:avLst/>
              <a:gdLst>
                <a:gd name="T0" fmla="*/ 102 w 57"/>
                <a:gd name="T1" fmla="*/ 1563 h 41"/>
                <a:gd name="T2" fmla="*/ 814 w 57"/>
                <a:gd name="T3" fmla="*/ 1597 h 41"/>
                <a:gd name="T4" fmla="*/ 1335 w 57"/>
                <a:gd name="T5" fmla="*/ 1366 h 41"/>
                <a:gd name="T6" fmla="*/ 1660 w 57"/>
                <a:gd name="T7" fmla="*/ 817 h 41"/>
                <a:gd name="T8" fmla="*/ 1826 w 57"/>
                <a:gd name="T9" fmla="*/ 0 h 41"/>
                <a:gd name="T10" fmla="*/ 1590 w 57"/>
                <a:gd name="T11" fmla="*/ 620 h 41"/>
                <a:gd name="T12" fmla="*/ 1469 w 57"/>
                <a:gd name="T13" fmla="*/ 783 h 41"/>
                <a:gd name="T14" fmla="*/ 1367 w 57"/>
                <a:gd name="T15" fmla="*/ 783 h 41"/>
                <a:gd name="T16" fmla="*/ 1111 w 57"/>
                <a:gd name="T17" fmla="*/ 1288 h 41"/>
                <a:gd name="T18" fmla="*/ 549 w 57"/>
                <a:gd name="T19" fmla="*/ 1322 h 41"/>
                <a:gd name="T20" fmla="*/ 0 w 57"/>
                <a:gd name="T21" fmla="*/ 1597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41">
                  <a:moveTo>
                    <a:pt x="3" y="40"/>
                  </a:moveTo>
                  <a:cubicBezTo>
                    <a:pt x="10" y="38"/>
                    <a:pt x="18" y="41"/>
                    <a:pt x="25" y="41"/>
                  </a:cubicBezTo>
                  <a:cubicBezTo>
                    <a:pt x="30" y="41"/>
                    <a:pt x="36" y="38"/>
                    <a:pt x="41" y="35"/>
                  </a:cubicBezTo>
                  <a:cubicBezTo>
                    <a:pt x="46" y="32"/>
                    <a:pt x="48" y="26"/>
                    <a:pt x="51" y="21"/>
                  </a:cubicBezTo>
                  <a:cubicBezTo>
                    <a:pt x="53" y="16"/>
                    <a:pt x="57" y="5"/>
                    <a:pt x="56" y="0"/>
                  </a:cubicBezTo>
                  <a:cubicBezTo>
                    <a:pt x="55" y="6"/>
                    <a:pt x="52" y="12"/>
                    <a:pt x="49" y="16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4" y="21"/>
                    <a:pt x="42" y="20"/>
                    <a:pt x="42" y="20"/>
                  </a:cubicBezTo>
                  <a:cubicBezTo>
                    <a:pt x="38" y="23"/>
                    <a:pt x="38" y="30"/>
                    <a:pt x="34" y="33"/>
                  </a:cubicBezTo>
                  <a:cubicBezTo>
                    <a:pt x="28" y="37"/>
                    <a:pt x="22" y="34"/>
                    <a:pt x="17" y="34"/>
                  </a:cubicBezTo>
                  <a:cubicBezTo>
                    <a:pt x="11" y="35"/>
                    <a:pt x="6" y="39"/>
                    <a:pt x="0" y="41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62">
              <a:extLst>
                <a:ext uri="{FF2B5EF4-FFF2-40B4-BE49-F238E27FC236}">
                  <a16:creationId xmlns:a16="http://schemas.microsoft.com/office/drawing/2014/main" id="{B32668B3-0145-4AD7-B5B9-C1992AAF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63">
              <a:extLst>
                <a:ext uri="{FF2B5EF4-FFF2-40B4-BE49-F238E27FC236}">
                  <a16:creationId xmlns:a16="http://schemas.microsoft.com/office/drawing/2014/main" id="{37F6E152-9D0D-4F3C-9DB6-32FB7F9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64">
              <a:extLst>
                <a:ext uri="{FF2B5EF4-FFF2-40B4-BE49-F238E27FC236}">
                  <a16:creationId xmlns:a16="http://schemas.microsoft.com/office/drawing/2014/main" id="{EC8A2710-6498-49C5-A2E9-371C4DD5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552" y="1937256"/>
              <a:ext cx="55563" cy="65088"/>
            </a:xfrm>
            <a:custGeom>
              <a:avLst/>
              <a:gdLst>
                <a:gd name="T0" fmla="*/ 0 w 11"/>
                <a:gd name="T1" fmla="*/ 246 h 12"/>
                <a:gd name="T2" fmla="*/ 191 w 11"/>
                <a:gd name="T3" fmla="*/ 34 h 12"/>
                <a:gd name="T4" fmla="*/ 353 w 11"/>
                <a:gd name="T5" fmla="*/ 246 h 12"/>
                <a:gd name="T6" fmla="*/ 162 w 11"/>
                <a:gd name="T7" fmla="*/ 444 h 12"/>
                <a:gd name="T8" fmla="*/ 0 w 11"/>
                <a:gd name="T9" fmla="*/ 246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0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2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65">
              <a:extLst>
                <a:ext uri="{FF2B5EF4-FFF2-40B4-BE49-F238E27FC236}">
                  <a16:creationId xmlns:a16="http://schemas.microsoft.com/office/drawing/2014/main" id="{0DCB8063-1296-41A3-A108-04E244CE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114" y="1915031"/>
              <a:ext cx="36513" cy="38100"/>
            </a:xfrm>
            <a:custGeom>
              <a:avLst/>
              <a:gdLst>
                <a:gd name="T0" fmla="*/ 0 w 7"/>
                <a:gd name="T1" fmla="*/ 117 h 7"/>
                <a:gd name="T2" fmla="*/ 141 w 7"/>
                <a:gd name="T3" fmla="*/ 0 h 7"/>
                <a:gd name="T4" fmla="*/ 250 w 7"/>
                <a:gd name="T5" fmla="*/ 165 h 7"/>
                <a:gd name="T6" fmla="*/ 10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66">
              <a:extLst>
                <a:ext uri="{FF2B5EF4-FFF2-40B4-BE49-F238E27FC236}">
                  <a16:creationId xmlns:a16="http://schemas.microsoft.com/office/drawing/2014/main" id="{BB5E0AE9-F236-4643-92C5-39D4837B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200710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61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180">
              <a:extLst>
                <a:ext uri="{FF2B5EF4-FFF2-40B4-BE49-F238E27FC236}">
                  <a16:creationId xmlns:a16="http://schemas.microsoft.com/office/drawing/2014/main" id="{890BD2D4-46E9-42EC-910F-D9F73DF9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181">
              <a:extLst>
                <a:ext uri="{FF2B5EF4-FFF2-40B4-BE49-F238E27FC236}">
                  <a16:creationId xmlns:a16="http://schemas.microsoft.com/office/drawing/2014/main" id="{B029F897-C0C5-4666-8256-78754559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014" y="1332418"/>
              <a:ext cx="358775" cy="384175"/>
            </a:xfrm>
            <a:custGeom>
              <a:avLst/>
              <a:gdLst>
                <a:gd name="T0" fmla="*/ 0 w 71"/>
                <a:gd name="T1" fmla="*/ 1302 h 71"/>
                <a:gd name="T2" fmla="*/ 255 w 71"/>
                <a:gd name="T3" fmla="*/ 2253 h 71"/>
                <a:gd name="T4" fmla="*/ 812 w 71"/>
                <a:gd name="T5" fmla="*/ 2812 h 71"/>
                <a:gd name="T6" fmla="*/ 1582 w 71"/>
                <a:gd name="T7" fmla="*/ 2335 h 71"/>
                <a:gd name="T8" fmla="*/ 1903 w 71"/>
                <a:gd name="T9" fmla="*/ 1905 h 71"/>
                <a:gd name="T10" fmla="*/ 2098 w 71"/>
                <a:gd name="T11" fmla="*/ 1428 h 71"/>
                <a:gd name="T12" fmla="*/ 2289 w 71"/>
                <a:gd name="T13" fmla="*/ 675 h 71"/>
                <a:gd name="T14" fmla="*/ 2228 w 71"/>
                <a:gd name="T15" fmla="*/ 279 h 71"/>
                <a:gd name="T16" fmla="*/ 1996 w 71"/>
                <a:gd name="T17" fmla="*/ 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71">
                  <a:moveTo>
                    <a:pt x="0" y="33"/>
                  </a:moveTo>
                  <a:cubicBezTo>
                    <a:pt x="9" y="39"/>
                    <a:pt x="7" y="48"/>
                    <a:pt x="8" y="57"/>
                  </a:cubicBezTo>
                  <a:cubicBezTo>
                    <a:pt x="9" y="67"/>
                    <a:pt x="16" y="71"/>
                    <a:pt x="25" y="71"/>
                  </a:cubicBezTo>
                  <a:cubicBezTo>
                    <a:pt x="33" y="70"/>
                    <a:pt x="45" y="65"/>
                    <a:pt x="49" y="59"/>
                  </a:cubicBezTo>
                  <a:cubicBezTo>
                    <a:pt x="52" y="55"/>
                    <a:pt x="55" y="52"/>
                    <a:pt x="59" y="48"/>
                  </a:cubicBezTo>
                  <a:cubicBezTo>
                    <a:pt x="62" y="44"/>
                    <a:pt x="63" y="41"/>
                    <a:pt x="65" y="36"/>
                  </a:cubicBezTo>
                  <a:cubicBezTo>
                    <a:pt x="68" y="29"/>
                    <a:pt x="71" y="24"/>
                    <a:pt x="71" y="17"/>
                  </a:cubicBezTo>
                  <a:cubicBezTo>
                    <a:pt x="71" y="14"/>
                    <a:pt x="70" y="10"/>
                    <a:pt x="69" y="7"/>
                  </a:cubicBezTo>
                  <a:cubicBezTo>
                    <a:pt x="67" y="4"/>
                    <a:pt x="64" y="3"/>
                    <a:pt x="62" y="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182">
              <a:extLst>
                <a:ext uri="{FF2B5EF4-FFF2-40B4-BE49-F238E27FC236}">
                  <a16:creationId xmlns:a16="http://schemas.microsoft.com/office/drawing/2014/main" id="{40CDCED0-3B61-486D-938E-37D150C17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Freeform 183">
              <a:extLst>
                <a:ext uri="{FF2B5EF4-FFF2-40B4-BE49-F238E27FC236}">
                  <a16:creationId xmlns:a16="http://schemas.microsoft.com/office/drawing/2014/main" id="{764E525B-473A-46D3-935C-620F960D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327" y="1343531"/>
              <a:ext cx="687388" cy="474663"/>
            </a:xfrm>
            <a:custGeom>
              <a:avLst/>
              <a:gdLst>
                <a:gd name="T0" fmla="*/ 417 w 136"/>
                <a:gd name="T1" fmla="*/ 2042 h 88"/>
                <a:gd name="T2" fmla="*/ 872 w 136"/>
                <a:gd name="T3" fmla="*/ 2113 h 88"/>
                <a:gd name="T4" fmla="*/ 1165 w 136"/>
                <a:gd name="T5" fmla="*/ 2470 h 88"/>
                <a:gd name="T6" fmla="*/ 1551 w 136"/>
                <a:gd name="T7" fmla="*/ 3221 h 88"/>
                <a:gd name="T8" fmla="*/ 2261 w 136"/>
                <a:gd name="T9" fmla="*/ 3371 h 88"/>
                <a:gd name="T10" fmla="*/ 2869 w 136"/>
                <a:gd name="T11" fmla="*/ 2633 h 88"/>
                <a:gd name="T12" fmla="*/ 3295 w 136"/>
                <a:gd name="T13" fmla="*/ 2079 h 88"/>
                <a:gd name="T14" fmla="*/ 4005 w 136"/>
                <a:gd name="T15" fmla="*/ 1848 h 88"/>
                <a:gd name="T16" fmla="*/ 4289 w 136"/>
                <a:gd name="T17" fmla="*/ 1097 h 88"/>
                <a:gd name="T18" fmla="*/ 4257 w 136"/>
                <a:gd name="T19" fmla="*/ 0 h 88"/>
                <a:gd name="T20" fmla="*/ 4066 w 136"/>
                <a:gd name="T21" fmla="*/ 1016 h 88"/>
                <a:gd name="T22" fmla="*/ 3579 w 136"/>
                <a:gd name="T23" fmla="*/ 1257 h 88"/>
                <a:gd name="T24" fmla="*/ 3324 w 136"/>
                <a:gd name="T25" fmla="*/ 1604 h 88"/>
                <a:gd name="T26" fmla="*/ 2939 w 136"/>
                <a:gd name="T27" fmla="*/ 1604 h 88"/>
                <a:gd name="T28" fmla="*/ 2678 w 136"/>
                <a:gd name="T29" fmla="*/ 2195 h 88"/>
                <a:gd name="T30" fmla="*/ 2229 w 136"/>
                <a:gd name="T31" fmla="*/ 2864 h 88"/>
                <a:gd name="T32" fmla="*/ 1834 w 136"/>
                <a:gd name="T33" fmla="*/ 2436 h 88"/>
                <a:gd name="T34" fmla="*/ 1480 w 136"/>
                <a:gd name="T35" fmla="*/ 2310 h 88"/>
                <a:gd name="T36" fmla="*/ 974 w 136"/>
                <a:gd name="T37" fmla="*/ 1916 h 88"/>
                <a:gd name="T38" fmla="*/ 576 w 136"/>
                <a:gd name="T39" fmla="*/ 1916 h 88"/>
                <a:gd name="T40" fmla="*/ 0 w 136"/>
                <a:gd name="T41" fmla="*/ 1733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88">
                  <a:moveTo>
                    <a:pt x="13" y="52"/>
                  </a:moveTo>
                  <a:cubicBezTo>
                    <a:pt x="18" y="54"/>
                    <a:pt x="23" y="52"/>
                    <a:pt x="27" y="54"/>
                  </a:cubicBezTo>
                  <a:cubicBezTo>
                    <a:pt x="31" y="56"/>
                    <a:pt x="34" y="59"/>
                    <a:pt x="36" y="63"/>
                  </a:cubicBezTo>
                  <a:cubicBezTo>
                    <a:pt x="40" y="70"/>
                    <a:pt x="40" y="77"/>
                    <a:pt x="48" y="82"/>
                  </a:cubicBezTo>
                  <a:cubicBezTo>
                    <a:pt x="53" y="86"/>
                    <a:pt x="64" y="88"/>
                    <a:pt x="70" y="86"/>
                  </a:cubicBezTo>
                  <a:cubicBezTo>
                    <a:pt x="78" y="83"/>
                    <a:pt x="86" y="74"/>
                    <a:pt x="89" y="67"/>
                  </a:cubicBezTo>
                  <a:cubicBezTo>
                    <a:pt x="93" y="61"/>
                    <a:pt x="95" y="55"/>
                    <a:pt x="102" y="53"/>
                  </a:cubicBezTo>
                  <a:cubicBezTo>
                    <a:pt x="109" y="50"/>
                    <a:pt x="118" y="51"/>
                    <a:pt x="124" y="47"/>
                  </a:cubicBezTo>
                  <a:cubicBezTo>
                    <a:pt x="130" y="43"/>
                    <a:pt x="131" y="34"/>
                    <a:pt x="133" y="28"/>
                  </a:cubicBezTo>
                  <a:cubicBezTo>
                    <a:pt x="136" y="18"/>
                    <a:pt x="135" y="10"/>
                    <a:pt x="132" y="0"/>
                  </a:cubicBezTo>
                  <a:cubicBezTo>
                    <a:pt x="131" y="10"/>
                    <a:pt x="136" y="18"/>
                    <a:pt x="126" y="26"/>
                  </a:cubicBezTo>
                  <a:cubicBezTo>
                    <a:pt x="121" y="30"/>
                    <a:pt x="116" y="28"/>
                    <a:pt x="111" y="32"/>
                  </a:cubicBezTo>
                  <a:cubicBezTo>
                    <a:pt x="108" y="34"/>
                    <a:pt x="107" y="39"/>
                    <a:pt x="103" y="41"/>
                  </a:cubicBezTo>
                  <a:cubicBezTo>
                    <a:pt x="99" y="43"/>
                    <a:pt x="95" y="40"/>
                    <a:pt x="91" y="41"/>
                  </a:cubicBezTo>
                  <a:cubicBezTo>
                    <a:pt x="88" y="43"/>
                    <a:pt x="85" y="52"/>
                    <a:pt x="83" y="56"/>
                  </a:cubicBezTo>
                  <a:cubicBezTo>
                    <a:pt x="79" y="63"/>
                    <a:pt x="77" y="70"/>
                    <a:pt x="69" y="73"/>
                  </a:cubicBezTo>
                  <a:cubicBezTo>
                    <a:pt x="60" y="76"/>
                    <a:pt x="60" y="68"/>
                    <a:pt x="57" y="62"/>
                  </a:cubicBezTo>
                  <a:cubicBezTo>
                    <a:pt x="55" y="58"/>
                    <a:pt x="50" y="53"/>
                    <a:pt x="46" y="59"/>
                  </a:cubicBezTo>
                  <a:cubicBezTo>
                    <a:pt x="42" y="54"/>
                    <a:pt x="35" y="51"/>
                    <a:pt x="30" y="49"/>
                  </a:cubicBezTo>
                  <a:cubicBezTo>
                    <a:pt x="24" y="46"/>
                    <a:pt x="23" y="46"/>
                    <a:pt x="18" y="49"/>
                  </a:cubicBezTo>
                  <a:cubicBezTo>
                    <a:pt x="11" y="51"/>
                    <a:pt x="4" y="51"/>
                    <a:pt x="0" y="44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Freeform 184">
              <a:extLst>
                <a:ext uri="{FF2B5EF4-FFF2-40B4-BE49-F238E27FC236}">
                  <a16:creationId xmlns:a16="http://schemas.microsoft.com/office/drawing/2014/main" id="{C592F626-A747-4AD6-ABE4-656C7120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052" y="1624518"/>
              <a:ext cx="298450" cy="193675"/>
            </a:xfrm>
            <a:custGeom>
              <a:avLst/>
              <a:gdLst>
                <a:gd name="T0" fmla="*/ 0 w 59"/>
                <a:gd name="T1" fmla="*/ 817 h 36"/>
                <a:gd name="T2" fmla="*/ 618 w 59"/>
                <a:gd name="T3" fmla="*/ 1400 h 36"/>
                <a:gd name="T4" fmla="*/ 1166 w 59"/>
                <a:gd name="T5" fmla="*/ 1125 h 36"/>
                <a:gd name="T6" fmla="*/ 1909 w 59"/>
                <a:gd name="T7" fmla="*/ 0 h 36"/>
                <a:gd name="T8" fmla="*/ 1096 w 59"/>
                <a:gd name="T9" fmla="*/ 817 h 36"/>
                <a:gd name="T10" fmla="*/ 102 w 59"/>
                <a:gd name="T11" fmla="*/ 89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" h="36">
                  <a:moveTo>
                    <a:pt x="0" y="21"/>
                  </a:moveTo>
                  <a:cubicBezTo>
                    <a:pt x="6" y="29"/>
                    <a:pt x="8" y="35"/>
                    <a:pt x="19" y="36"/>
                  </a:cubicBezTo>
                  <a:cubicBezTo>
                    <a:pt x="26" y="36"/>
                    <a:pt x="31" y="34"/>
                    <a:pt x="36" y="29"/>
                  </a:cubicBezTo>
                  <a:cubicBezTo>
                    <a:pt x="44" y="19"/>
                    <a:pt x="47" y="6"/>
                    <a:pt x="59" y="0"/>
                  </a:cubicBezTo>
                  <a:cubicBezTo>
                    <a:pt x="47" y="1"/>
                    <a:pt x="42" y="13"/>
                    <a:pt x="34" y="21"/>
                  </a:cubicBezTo>
                  <a:cubicBezTo>
                    <a:pt x="25" y="29"/>
                    <a:pt x="13" y="31"/>
                    <a:pt x="3" y="23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Freeform 185">
              <a:extLst>
                <a:ext uri="{FF2B5EF4-FFF2-40B4-BE49-F238E27FC236}">
                  <a16:creationId xmlns:a16="http://schemas.microsoft.com/office/drawing/2014/main" id="{FAC05334-838B-4C35-BE94-AC1973ACA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68893"/>
              <a:ext cx="687388" cy="512763"/>
            </a:xfrm>
            <a:custGeom>
              <a:avLst/>
              <a:gdLst>
                <a:gd name="T0" fmla="*/ 255 w 136"/>
                <a:gd name="T1" fmla="*/ 3305 h 95"/>
                <a:gd name="T2" fmla="*/ 385 w 136"/>
                <a:gd name="T3" fmla="*/ 1802 h 95"/>
                <a:gd name="T4" fmla="*/ 417 w 136"/>
                <a:gd name="T5" fmla="*/ 1064 h 95"/>
                <a:gd name="T6" fmla="*/ 933 w 136"/>
                <a:gd name="T7" fmla="*/ 751 h 95"/>
                <a:gd name="T8" fmla="*/ 2098 w 136"/>
                <a:gd name="T9" fmla="*/ 0 h 95"/>
                <a:gd name="T10" fmla="*/ 2706 w 136"/>
                <a:gd name="T11" fmla="*/ 394 h 95"/>
                <a:gd name="T12" fmla="*/ 3518 w 136"/>
                <a:gd name="T13" fmla="*/ 785 h 95"/>
                <a:gd name="T14" fmla="*/ 3973 w 136"/>
                <a:gd name="T15" fmla="*/ 1017 h 95"/>
                <a:gd name="T16" fmla="*/ 4390 w 136"/>
                <a:gd name="T17" fmla="*/ 1686 h 95"/>
                <a:gd name="T18" fmla="*/ 3973 w 136"/>
                <a:gd name="T19" fmla="*/ 1180 h 95"/>
                <a:gd name="T20" fmla="*/ 3518 w 136"/>
                <a:gd name="T21" fmla="*/ 1017 h 95"/>
                <a:gd name="T22" fmla="*/ 3063 w 136"/>
                <a:gd name="T23" fmla="*/ 1064 h 95"/>
                <a:gd name="T24" fmla="*/ 2646 w 136"/>
                <a:gd name="T25" fmla="*/ 670 h 95"/>
                <a:gd name="T26" fmla="*/ 2200 w 136"/>
                <a:gd name="T27" fmla="*/ 785 h 95"/>
                <a:gd name="T28" fmla="*/ 2069 w 136"/>
                <a:gd name="T29" fmla="*/ 1098 h 95"/>
                <a:gd name="T30" fmla="*/ 1611 w 136"/>
                <a:gd name="T31" fmla="*/ 983 h 95"/>
                <a:gd name="T32" fmla="*/ 1063 w 136"/>
                <a:gd name="T33" fmla="*/ 1571 h 95"/>
                <a:gd name="T34" fmla="*/ 710 w 136"/>
                <a:gd name="T35" fmla="*/ 2244 h 95"/>
                <a:gd name="T36" fmla="*/ 516 w 136"/>
                <a:gd name="T37" fmla="*/ 3029 h 95"/>
                <a:gd name="T38" fmla="*/ 516 w 136"/>
                <a:gd name="T39" fmla="*/ 3733 h 95"/>
                <a:gd name="T40" fmla="*/ 255 w 136"/>
                <a:gd name="T41" fmla="*/ 3342 h 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95">
                  <a:moveTo>
                    <a:pt x="8" y="84"/>
                  </a:moveTo>
                  <a:cubicBezTo>
                    <a:pt x="0" y="71"/>
                    <a:pt x="8" y="58"/>
                    <a:pt x="12" y="46"/>
                  </a:cubicBezTo>
                  <a:cubicBezTo>
                    <a:pt x="14" y="39"/>
                    <a:pt x="12" y="33"/>
                    <a:pt x="13" y="27"/>
                  </a:cubicBezTo>
                  <a:cubicBezTo>
                    <a:pt x="15" y="20"/>
                    <a:pt x="23" y="20"/>
                    <a:pt x="29" y="19"/>
                  </a:cubicBezTo>
                  <a:cubicBezTo>
                    <a:pt x="40" y="15"/>
                    <a:pt x="53" y="0"/>
                    <a:pt x="65" y="0"/>
                  </a:cubicBezTo>
                  <a:cubicBezTo>
                    <a:pt x="71" y="0"/>
                    <a:pt x="79" y="8"/>
                    <a:pt x="84" y="10"/>
                  </a:cubicBezTo>
                  <a:cubicBezTo>
                    <a:pt x="93" y="13"/>
                    <a:pt x="101" y="16"/>
                    <a:pt x="109" y="20"/>
                  </a:cubicBezTo>
                  <a:cubicBezTo>
                    <a:pt x="114" y="21"/>
                    <a:pt x="119" y="23"/>
                    <a:pt x="123" y="26"/>
                  </a:cubicBezTo>
                  <a:cubicBezTo>
                    <a:pt x="131" y="31"/>
                    <a:pt x="131" y="36"/>
                    <a:pt x="136" y="43"/>
                  </a:cubicBezTo>
                  <a:cubicBezTo>
                    <a:pt x="131" y="37"/>
                    <a:pt x="131" y="33"/>
                    <a:pt x="123" y="30"/>
                  </a:cubicBezTo>
                  <a:cubicBezTo>
                    <a:pt x="119" y="28"/>
                    <a:pt x="114" y="26"/>
                    <a:pt x="109" y="26"/>
                  </a:cubicBezTo>
                  <a:cubicBezTo>
                    <a:pt x="105" y="26"/>
                    <a:pt x="100" y="29"/>
                    <a:pt x="95" y="27"/>
                  </a:cubicBezTo>
                  <a:cubicBezTo>
                    <a:pt x="90" y="25"/>
                    <a:pt x="87" y="19"/>
                    <a:pt x="82" y="17"/>
                  </a:cubicBezTo>
                  <a:cubicBezTo>
                    <a:pt x="76" y="13"/>
                    <a:pt x="71" y="14"/>
                    <a:pt x="68" y="20"/>
                  </a:cubicBezTo>
                  <a:cubicBezTo>
                    <a:pt x="66" y="24"/>
                    <a:pt x="68" y="26"/>
                    <a:pt x="64" y="28"/>
                  </a:cubicBezTo>
                  <a:cubicBezTo>
                    <a:pt x="61" y="28"/>
                    <a:pt x="54" y="25"/>
                    <a:pt x="50" y="25"/>
                  </a:cubicBezTo>
                  <a:cubicBezTo>
                    <a:pt x="40" y="24"/>
                    <a:pt x="32" y="30"/>
                    <a:pt x="33" y="40"/>
                  </a:cubicBezTo>
                  <a:cubicBezTo>
                    <a:pt x="34" y="52"/>
                    <a:pt x="32" y="52"/>
                    <a:pt x="22" y="57"/>
                  </a:cubicBezTo>
                  <a:cubicBezTo>
                    <a:pt x="10" y="63"/>
                    <a:pt x="14" y="68"/>
                    <a:pt x="16" y="77"/>
                  </a:cubicBezTo>
                  <a:cubicBezTo>
                    <a:pt x="16" y="84"/>
                    <a:pt x="12" y="88"/>
                    <a:pt x="16" y="95"/>
                  </a:cubicBezTo>
                  <a:cubicBezTo>
                    <a:pt x="12" y="92"/>
                    <a:pt x="11" y="88"/>
                    <a:pt x="8" y="85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Freeform 186">
              <a:extLst>
                <a:ext uri="{FF2B5EF4-FFF2-40B4-BE49-F238E27FC236}">
                  <a16:creationId xmlns:a16="http://schemas.microsoft.com/office/drawing/2014/main" id="{2D5F4A76-B41F-4F03-AB93-64D64A1CE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764" y="1062543"/>
              <a:ext cx="419100" cy="357188"/>
            </a:xfrm>
            <a:custGeom>
              <a:avLst/>
              <a:gdLst>
                <a:gd name="T0" fmla="*/ 0 w 83"/>
                <a:gd name="T1" fmla="*/ 2615 h 66"/>
                <a:gd name="T2" fmla="*/ 254 w 83"/>
                <a:gd name="T3" fmla="*/ 1466 h 66"/>
                <a:gd name="T4" fmla="*/ 324 w 83"/>
                <a:gd name="T5" fmla="*/ 907 h 66"/>
                <a:gd name="T6" fmla="*/ 709 w 83"/>
                <a:gd name="T7" fmla="*/ 791 h 66"/>
                <a:gd name="T8" fmla="*/ 1062 w 83"/>
                <a:gd name="T9" fmla="*/ 593 h 66"/>
                <a:gd name="T10" fmla="*/ 1609 w 83"/>
                <a:gd name="T11" fmla="*/ 116 h 66"/>
                <a:gd name="T12" fmla="*/ 2064 w 83"/>
                <a:gd name="T13" fmla="*/ 34 h 66"/>
                <a:gd name="T14" fmla="*/ 2287 w 83"/>
                <a:gd name="T15" fmla="*/ 280 h 66"/>
                <a:gd name="T16" fmla="*/ 2672 w 83"/>
                <a:gd name="T17" fmla="*/ 511 h 66"/>
                <a:gd name="T18" fmla="*/ 1934 w 83"/>
                <a:gd name="T19" fmla="*/ 314 h 66"/>
                <a:gd name="T20" fmla="*/ 1578 w 83"/>
                <a:gd name="T21" fmla="*/ 593 h 66"/>
                <a:gd name="T22" fmla="*/ 1164 w 83"/>
                <a:gd name="T23" fmla="*/ 709 h 66"/>
                <a:gd name="T24" fmla="*/ 840 w 83"/>
                <a:gd name="T25" fmla="*/ 955 h 66"/>
                <a:gd name="T26" fmla="*/ 515 w 83"/>
                <a:gd name="T27" fmla="*/ 1152 h 66"/>
                <a:gd name="T28" fmla="*/ 254 w 83"/>
                <a:gd name="T29" fmla="*/ 178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1" y="56"/>
                    <a:pt x="8" y="47"/>
                    <a:pt x="8" y="37"/>
                  </a:cubicBezTo>
                  <a:cubicBezTo>
                    <a:pt x="8" y="33"/>
                    <a:pt x="8" y="26"/>
                    <a:pt x="10" y="23"/>
                  </a:cubicBezTo>
                  <a:cubicBezTo>
                    <a:pt x="13" y="20"/>
                    <a:pt x="18" y="21"/>
                    <a:pt x="22" y="20"/>
                  </a:cubicBezTo>
                  <a:cubicBezTo>
                    <a:pt x="26" y="18"/>
                    <a:pt x="29" y="17"/>
                    <a:pt x="33" y="15"/>
                  </a:cubicBezTo>
                  <a:cubicBezTo>
                    <a:pt x="39" y="12"/>
                    <a:pt x="44" y="6"/>
                    <a:pt x="50" y="3"/>
                  </a:cubicBezTo>
                  <a:cubicBezTo>
                    <a:pt x="54" y="1"/>
                    <a:pt x="58" y="0"/>
                    <a:pt x="64" y="1"/>
                  </a:cubicBezTo>
                  <a:cubicBezTo>
                    <a:pt x="68" y="1"/>
                    <a:pt x="68" y="5"/>
                    <a:pt x="71" y="7"/>
                  </a:cubicBezTo>
                  <a:cubicBezTo>
                    <a:pt x="75" y="8"/>
                    <a:pt x="81" y="10"/>
                    <a:pt x="83" y="13"/>
                  </a:cubicBezTo>
                  <a:cubicBezTo>
                    <a:pt x="76" y="10"/>
                    <a:pt x="69" y="6"/>
                    <a:pt x="60" y="8"/>
                  </a:cubicBezTo>
                  <a:cubicBezTo>
                    <a:pt x="56" y="9"/>
                    <a:pt x="53" y="12"/>
                    <a:pt x="49" y="15"/>
                  </a:cubicBezTo>
                  <a:cubicBezTo>
                    <a:pt x="45" y="17"/>
                    <a:pt x="40" y="16"/>
                    <a:pt x="36" y="18"/>
                  </a:cubicBezTo>
                  <a:cubicBezTo>
                    <a:pt x="32" y="19"/>
                    <a:pt x="29" y="21"/>
                    <a:pt x="26" y="24"/>
                  </a:cubicBezTo>
                  <a:cubicBezTo>
                    <a:pt x="23" y="26"/>
                    <a:pt x="19" y="27"/>
                    <a:pt x="16" y="29"/>
                  </a:cubicBezTo>
                  <a:cubicBezTo>
                    <a:pt x="11" y="32"/>
                    <a:pt x="9" y="40"/>
                    <a:pt x="8" y="45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Freeform 187">
              <a:extLst>
                <a:ext uri="{FF2B5EF4-FFF2-40B4-BE49-F238E27FC236}">
                  <a16:creationId xmlns:a16="http://schemas.microsoft.com/office/drawing/2014/main" id="{34DDBA7F-7398-4185-B07D-CD5928802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927" y="1327656"/>
              <a:ext cx="379413" cy="312738"/>
            </a:xfrm>
            <a:custGeom>
              <a:avLst/>
              <a:gdLst>
                <a:gd name="T0" fmla="*/ 0 w 75"/>
                <a:gd name="T1" fmla="*/ 948 h 58"/>
                <a:gd name="T2" fmla="*/ 934 w 75"/>
                <a:gd name="T3" fmla="*/ 1328 h 58"/>
                <a:gd name="T4" fmla="*/ 1616 w 75"/>
                <a:gd name="T5" fmla="*/ 2041 h 58"/>
                <a:gd name="T6" fmla="*/ 1807 w 75"/>
                <a:gd name="T7" fmla="*/ 1603 h 58"/>
                <a:gd name="T8" fmla="*/ 2103 w 75"/>
                <a:gd name="T9" fmla="*/ 1175 h 58"/>
                <a:gd name="T10" fmla="*/ 2266 w 75"/>
                <a:gd name="T11" fmla="*/ 0 h 58"/>
                <a:gd name="T12" fmla="*/ 2234 w 75"/>
                <a:gd name="T13" fmla="*/ 506 h 58"/>
                <a:gd name="T14" fmla="*/ 1880 w 75"/>
                <a:gd name="T15" fmla="*/ 751 h 58"/>
                <a:gd name="T16" fmla="*/ 1686 w 75"/>
                <a:gd name="T17" fmla="*/ 948 h 58"/>
                <a:gd name="T18" fmla="*/ 1491 w 75"/>
                <a:gd name="T19" fmla="*/ 1372 h 58"/>
                <a:gd name="T20" fmla="*/ 1166 w 75"/>
                <a:gd name="T21" fmla="*/ 1016 h 58"/>
                <a:gd name="T22" fmla="*/ 841 w 75"/>
                <a:gd name="T23" fmla="*/ 982 h 58"/>
                <a:gd name="T24" fmla="*/ 223 w 75"/>
                <a:gd name="T25" fmla="*/ 90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5" h="58">
                  <a:moveTo>
                    <a:pt x="0" y="24"/>
                  </a:moveTo>
                  <a:cubicBezTo>
                    <a:pt x="9" y="30"/>
                    <a:pt x="21" y="28"/>
                    <a:pt x="29" y="34"/>
                  </a:cubicBezTo>
                  <a:cubicBezTo>
                    <a:pt x="35" y="39"/>
                    <a:pt x="39" y="58"/>
                    <a:pt x="50" y="52"/>
                  </a:cubicBezTo>
                  <a:cubicBezTo>
                    <a:pt x="53" y="50"/>
                    <a:pt x="55" y="44"/>
                    <a:pt x="56" y="41"/>
                  </a:cubicBezTo>
                  <a:cubicBezTo>
                    <a:pt x="59" y="37"/>
                    <a:pt x="62" y="34"/>
                    <a:pt x="65" y="30"/>
                  </a:cubicBezTo>
                  <a:cubicBezTo>
                    <a:pt x="73" y="19"/>
                    <a:pt x="75" y="13"/>
                    <a:pt x="70" y="0"/>
                  </a:cubicBezTo>
                  <a:cubicBezTo>
                    <a:pt x="70" y="4"/>
                    <a:pt x="71" y="9"/>
                    <a:pt x="69" y="13"/>
                  </a:cubicBezTo>
                  <a:cubicBezTo>
                    <a:pt x="66" y="19"/>
                    <a:pt x="63" y="18"/>
                    <a:pt x="58" y="19"/>
                  </a:cubicBezTo>
                  <a:cubicBezTo>
                    <a:pt x="54" y="21"/>
                    <a:pt x="54" y="19"/>
                    <a:pt x="52" y="24"/>
                  </a:cubicBezTo>
                  <a:cubicBezTo>
                    <a:pt x="50" y="28"/>
                    <a:pt x="52" y="34"/>
                    <a:pt x="46" y="35"/>
                  </a:cubicBezTo>
                  <a:cubicBezTo>
                    <a:pt x="40" y="36"/>
                    <a:pt x="39" y="28"/>
                    <a:pt x="36" y="26"/>
                  </a:cubicBezTo>
                  <a:cubicBezTo>
                    <a:pt x="31" y="21"/>
                    <a:pt x="31" y="23"/>
                    <a:pt x="26" y="25"/>
                  </a:cubicBezTo>
                  <a:cubicBezTo>
                    <a:pt x="20" y="27"/>
                    <a:pt x="14" y="25"/>
                    <a:pt x="7" y="23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188">
              <a:extLst>
                <a:ext uri="{FF2B5EF4-FFF2-40B4-BE49-F238E27FC236}">
                  <a16:creationId xmlns:a16="http://schemas.microsoft.com/office/drawing/2014/main" id="{D9812EC5-253F-41E7-8281-736E22D5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214" y="1262568"/>
              <a:ext cx="323850" cy="161925"/>
            </a:xfrm>
            <a:custGeom>
              <a:avLst/>
              <a:gdLst>
                <a:gd name="T0" fmla="*/ 0 w 64"/>
                <a:gd name="T1" fmla="*/ 1180 h 30"/>
                <a:gd name="T2" fmla="*/ 418 w 64"/>
                <a:gd name="T3" fmla="*/ 554 h 30"/>
                <a:gd name="T4" fmla="*/ 781 w 64"/>
                <a:gd name="T5" fmla="*/ 116 h 30"/>
                <a:gd name="T6" fmla="*/ 975 w 64"/>
                <a:gd name="T7" fmla="*/ 163 h 30"/>
                <a:gd name="T8" fmla="*/ 1332 w 64"/>
                <a:gd name="T9" fmla="*/ 34 h 30"/>
                <a:gd name="T10" fmla="*/ 2072 w 64"/>
                <a:gd name="T11" fmla="*/ 313 h 30"/>
                <a:gd name="T12" fmla="*/ 1658 w 64"/>
                <a:gd name="T13" fmla="*/ 231 h 30"/>
                <a:gd name="T14" fmla="*/ 1454 w 64"/>
                <a:gd name="T15" fmla="*/ 626 h 30"/>
                <a:gd name="T16" fmla="*/ 873 w 64"/>
                <a:gd name="T17" fmla="*/ 588 h 30"/>
                <a:gd name="T18" fmla="*/ 743 w 64"/>
                <a:gd name="T19" fmla="*/ 867 h 30"/>
                <a:gd name="T20" fmla="*/ 488 w 64"/>
                <a:gd name="T21" fmla="*/ 751 h 30"/>
                <a:gd name="T22" fmla="*/ 386 w 64"/>
                <a:gd name="T23" fmla="*/ 1064 h 30"/>
                <a:gd name="T24" fmla="*/ 61 w 64"/>
                <a:gd name="T25" fmla="*/ 1180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" h="30">
                  <a:moveTo>
                    <a:pt x="0" y="30"/>
                  </a:moveTo>
                  <a:cubicBezTo>
                    <a:pt x="4" y="24"/>
                    <a:pt x="9" y="20"/>
                    <a:pt x="13" y="14"/>
                  </a:cubicBezTo>
                  <a:cubicBezTo>
                    <a:pt x="16" y="9"/>
                    <a:pt x="18" y="3"/>
                    <a:pt x="24" y="3"/>
                  </a:cubicBezTo>
                  <a:cubicBezTo>
                    <a:pt x="26" y="3"/>
                    <a:pt x="28" y="4"/>
                    <a:pt x="30" y="4"/>
                  </a:cubicBezTo>
                  <a:cubicBezTo>
                    <a:pt x="34" y="4"/>
                    <a:pt x="38" y="2"/>
                    <a:pt x="41" y="1"/>
                  </a:cubicBezTo>
                  <a:cubicBezTo>
                    <a:pt x="48" y="0"/>
                    <a:pt x="59" y="3"/>
                    <a:pt x="64" y="8"/>
                  </a:cubicBezTo>
                  <a:cubicBezTo>
                    <a:pt x="60" y="6"/>
                    <a:pt x="55" y="4"/>
                    <a:pt x="51" y="6"/>
                  </a:cubicBezTo>
                  <a:cubicBezTo>
                    <a:pt x="46" y="8"/>
                    <a:pt x="48" y="14"/>
                    <a:pt x="45" y="16"/>
                  </a:cubicBezTo>
                  <a:cubicBezTo>
                    <a:pt x="39" y="19"/>
                    <a:pt x="30" y="3"/>
                    <a:pt x="27" y="15"/>
                  </a:cubicBezTo>
                  <a:cubicBezTo>
                    <a:pt x="26" y="18"/>
                    <a:pt x="28" y="23"/>
                    <a:pt x="23" y="22"/>
                  </a:cubicBezTo>
                  <a:cubicBezTo>
                    <a:pt x="20" y="21"/>
                    <a:pt x="18" y="15"/>
                    <a:pt x="15" y="19"/>
                  </a:cubicBezTo>
                  <a:cubicBezTo>
                    <a:pt x="13" y="21"/>
                    <a:pt x="15" y="25"/>
                    <a:pt x="12" y="27"/>
                  </a:cubicBezTo>
                  <a:cubicBezTo>
                    <a:pt x="10" y="29"/>
                    <a:pt x="5" y="29"/>
                    <a:pt x="2" y="3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189">
              <a:extLst>
                <a:ext uri="{FF2B5EF4-FFF2-40B4-BE49-F238E27FC236}">
                  <a16:creationId xmlns:a16="http://schemas.microsoft.com/office/drawing/2014/main" id="{669EAA4B-CE97-4EE3-9DF9-C76B2630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1257806"/>
              <a:ext cx="187325" cy="139700"/>
            </a:xfrm>
            <a:custGeom>
              <a:avLst/>
              <a:gdLst>
                <a:gd name="T0" fmla="*/ 0 w 37"/>
                <a:gd name="T1" fmla="*/ 1009 h 26"/>
                <a:gd name="T2" fmla="*/ 293 w 37"/>
                <a:gd name="T3" fmla="*/ 504 h 26"/>
                <a:gd name="T4" fmla="*/ 520 w 37"/>
                <a:gd name="T5" fmla="*/ 159 h 26"/>
                <a:gd name="T6" fmla="*/ 845 w 37"/>
                <a:gd name="T7" fmla="*/ 196 h 26"/>
                <a:gd name="T8" fmla="*/ 1199 w 37"/>
                <a:gd name="T9" fmla="*/ 159 h 26"/>
                <a:gd name="T10" fmla="*/ 1097 w 37"/>
                <a:gd name="T11" fmla="*/ 389 h 26"/>
                <a:gd name="T12" fmla="*/ 520 w 37"/>
                <a:gd name="T13" fmla="*/ 619 h 26"/>
                <a:gd name="T14" fmla="*/ 293 w 37"/>
                <a:gd name="T15" fmla="*/ 586 h 26"/>
                <a:gd name="T16" fmla="*/ 102 w 37"/>
                <a:gd name="T17" fmla="*/ 97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26">
                  <a:moveTo>
                    <a:pt x="0" y="26"/>
                  </a:moveTo>
                  <a:cubicBezTo>
                    <a:pt x="3" y="22"/>
                    <a:pt x="6" y="18"/>
                    <a:pt x="9" y="13"/>
                  </a:cubicBezTo>
                  <a:cubicBezTo>
                    <a:pt x="11" y="10"/>
                    <a:pt x="12" y="5"/>
                    <a:pt x="16" y="4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0" y="4"/>
                    <a:pt x="34" y="0"/>
                    <a:pt x="37" y="4"/>
                  </a:cubicBezTo>
                  <a:cubicBezTo>
                    <a:pt x="34" y="3"/>
                    <a:pt x="33" y="7"/>
                    <a:pt x="34" y="10"/>
                  </a:cubicBezTo>
                  <a:cubicBezTo>
                    <a:pt x="26" y="7"/>
                    <a:pt x="18" y="5"/>
                    <a:pt x="16" y="16"/>
                  </a:cubicBezTo>
                  <a:cubicBezTo>
                    <a:pt x="14" y="13"/>
                    <a:pt x="12" y="13"/>
                    <a:pt x="9" y="15"/>
                  </a:cubicBezTo>
                  <a:cubicBezTo>
                    <a:pt x="8" y="17"/>
                    <a:pt x="3" y="23"/>
                    <a:pt x="3" y="2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190">
              <a:extLst>
                <a:ext uri="{FF2B5EF4-FFF2-40B4-BE49-F238E27FC236}">
                  <a16:creationId xmlns:a16="http://schemas.microsoft.com/office/drawing/2014/main" id="{6BC80FCF-4CF0-43D4-AB81-F6514FF8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089" y="1257806"/>
              <a:ext cx="60325" cy="63500"/>
            </a:xfrm>
            <a:custGeom>
              <a:avLst/>
              <a:gdLst>
                <a:gd name="T0" fmla="*/ 32 w 12"/>
                <a:gd name="T1" fmla="*/ 223 h 12"/>
                <a:gd name="T2" fmla="*/ 190 w 12"/>
                <a:gd name="T3" fmla="*/ 33 h 12"/>
                <a:gd name="T4" fmla="*/ 352 w 12"/>
                <a:gd name="T5" fmla="*/ 223 h 12"/>
                <a:gd name="T6" fmla="*/ 190 w 12"/>
                <a:gd name="T7" fmla="*/ 410 h 12"/>
                <a:gd name="T8" fmla="*/ 32 w 12"/>
                <a:gd name="T9" fmla="*/ 22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2">
                  <a:moveTo>
                    <a:pt x="1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2" y="3"/>
                    <a:pt x="11" y="6"/>
                  </a:cubicBezTo>
                  <a:cubicBezTo>
                    <a:pt x="11" y="9"/>
                    <a:pt x="9" y="12"/>
                    <a:pt x="6" y="11"/>
                  </a:cubicBezTo>
                  <a:cubicBezTo>
                    <a:pt x="3" y="11"/>
                    <a:pt x="0" y="9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91">
              <a:extLst>
                <a:ext uri="{FF2B5EF4-FFF2-40B4-BE49-F238E27FC236}">
                  <a16:creationId xmlns:a16="http://schemas.microsoft.com/office/drawing/2014/main" id="{8093228D-7604-4EBC-87C2-37569552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652" y="1235581"/>
              <a:ext cx="34925" cy="38100"/>
            </a:xfrm>
            <a:custGeom>
              <a:avLst/>
              <a:gdLst>
                <a:gd name="T0" fmla="*/ 0 w 7"/>
                <a:gd name="T1" fmla="*/ 117 h 7"/>
                <a:gd name="T2" fmla="*/ 129 w 7"/>
                <a:gd name="T3" fmla="*/ 0 h 7"/>
                <a:gd name="T4" fmla="*/ 217 w 7"/>
                <a:gd name="T5" fmla="*/ 117 h 7"/>
                <a:gd name="T6" fmla="*/ 8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2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92">
              <a:extLst>
                <a:ext uri="{FF2B5EF4-FFF2-40B4-BE49-F238E27FC236}">
                  <a16:creationId xmlns:a16="http://schemas.microsoft.com/office/drawing/2014/main" id="{3BFF9982-DF9B-49ED-B5F2-006C967F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977" y="132765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102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93">
              <a:extLst>
                <a:ext uri="{FF2B5EF4-FFF2-40B4-BE49-F238E27FC236}">
                  <a16:creationId xmlns:a16="http://schemas.microsoft.com/office/drawing/2014/main" id="{07438F4C-F2BC-4269-9C2D-4A7486EB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94">
              <a:extLst>
                <a:ext uri="{FF2B5EF4-FFF2-40B4-BE49-F238E27FC236}">
                  <a16:creationId xmlns:a16="http://schemas.microsoft.com/office/drawing/2014/main" id="{1123C98C-3853-496F-AE22-D17A35F9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82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4862527" y="5338394"/>
            <a:ext cx="156588" cy="518233"/>
          </a:xfrm>
          <a:prstGeom prst="rect">
            <a:avLst/>
          </a:prstGeom>
        </p:spPr>
      </p:pic>
      <p:pic>
        <p:nvPicPr>
          <p:cNvPr id="143" name="Picture 14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90" y="1103659"/>
            <a:ext cx="1064966" cy="1486326"/>
          </a:xfrm>
          <a:prstGeom prst="rect">
            <a:avLst/>
          </a:prstGeom>
        </p:spPr>
      </p:pic>
      <p:sp>
        <p:nvSpPr>
          <p:cNvPr id="184" name="TextBox 183"/>
          <p:cNvSpPr txBox="1"/>
          <p:nvPr/>
        </p:nvSpPr>
        <p:spPr>
          <a:xfrm>
            <a:off x="5771575" y="2403676"/>
            <a:ext cx="1677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~ 2 months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85" name="TextBox 184"/>
          <p:cNvSpPr txBox="1"/>
          <p:nvPr/>
        </p:nvSpPr>
        <p:spPr>
          <a:xfrm flipH="1">
            <a:off x="335317" y="2871700"/>
            <a:ext cx="179921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Primary Tumor :</a:t>
            </a:r>
          </a:p>
          <a:p>
            <a:r>
              <a:rPr lang="en-US" sz="1400" b="1" dirty="0" smtClean="0"/>
              <a:t>Colorectal</a:t>
            </a:r>
          </a:p>
          <a:p>
            <a:endParaRPr lang="en-US" sz="1400" b="1" dirty="0"/>
          </a:p>
          <a:p>
            <a:r>
              <a:rPr lang="en-US" sz="1400" b="1" dirty="0" smtClean="0"/>
              <a:t>Metastasis :</a:t>
            </a:r>
          </a:p>
          <a:p>
            <a:r>
              <a:rPr lang="en-US" sz="1400" b="1" dirty="0" smtClean="0"/>
              <a:t>Peritoneal</a:t>
            </a:r>
          </a:p>
          <a:p>
            <a:endParaRPr lang="en-US" sz="1400" b="1" dirty="0" smtClean="0"/>
          </a:p>
          <a:p>
            <a:r>
              <a:rPr lang="en-US" sz="1400" b="1" dirty="0" smtClean="0"/>
              <a:t>   MSS</a:t>
            </a:r>
          </a:p>
        </p:txBody>
      </p:sp>
    </p:spTree>
    <p:extLst>
      <p:ext uri="{BB962C8B-B14F-4D97-AF65-F5344CB8AC3E}">
        <p14:creationId xmlns:p14="http://schemas.microsoft.com/office/powerpoint/2010/main" val="179997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5">
            <a:extLst>
              <a:ext uri="{FF2B5EF4-FFF2-40B4-BE49-F238E27FC236}">
                <a16:creationId xmlns:a16="http://schemas.microsoft.com/office/drawing/2014/main" id="{CD9C1BFC-1AED-1D99-02DC-0151CD3BFA8E}"/>
              </a:ext>
            </a:extLst>
          </p:cNvPr>
          <p:cNvSpPr/>
          <p:nvPr/>
        </p:nvSpPr>
        <p:spPr>
          <a:xfrm>
            <a:off x="557809" y="65697"/>
            <a:ext cx="6885109" cy="4124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30" tIns="45216" rIns="90430" bIns="45216" anchor="t">
            <a:noAutofit/>
          </a:bodyPr>
          <a:lstStyle/>
          <a:p>
            <a:pPr>
              <a:spcBef>
                <a:spcPts val="431"/>
              </a:spcBef>
            </a:pP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Mutations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across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the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Timeline</a:t>
            </a:r>
            <a:endParaRPr lang="es-ES" sz="2800" b="1" spc="-1" dirty="0">
              <a:solidFill>
                <a:srgbClr val="5487B9"/>
              </a:solidFill>
              <a:latin typeface="Calibri"/>
            </a:endParaRP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586123" y="623218"/>
            <a:ext cx="5293620" cy="0"/>
          </a:xfrm>
          <a:prstGeom prst="line">
            <a:avLst/>
          </a:prstGeom>
          <a:ln w="38100">
            <a:solidFill>
              <a:srgbClr val="6494B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3013121" y="85983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2939239" y="1099983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53CE13-4416-43EC-8BEC-F392CBBBB881}"/>
              </a:ext>
            </a:extLst>
          </p:cNvPr>
          <p:cNvSpPr txBox="1"/>
          <p:nvPr/>
        </p:nvSpPr>
        <p:spPr>
          <a:xfrm>
            <a:off x="4742580" y="797265"/>
            <a:ext cx="2114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BRAF </a:t>
            </a:r>
            <a:r>
              <a:rPr lang="en-US" sz="1200" b="1" dirty="0" smtClean="0"/>
              <a:t>inhibitor</a:t>
            </a:r>
            <a:endParaRPr lang="en-US" sz="1200" b="1" dirty="0"/>
          </a:p>
        </p:txBody>
      </p:sp>
      <p:grpSp>
        <p:nvGrpSpPr>
          <p:cNvPr id="10" name="Group 75">
            <a:extLst>
              <a:ext uri="{FF2B5EF4-FFF2-40B4-BE49-F238E27FC236}">
                <a16:creationId xmlns:a16="http://schemas.microsoft.com/office/drawing/2014/main" id="{AE752296-EAF6-4D30-82AA-150EB0839C4F}"/>
              </a:ext>
            </a:extLst>
          </p:cNvPr>
          <p:cNvGrpSpPr>
            <a:grpSpLocks noChangeAspect="1"/>
          </p:cNvGrpSpPr>
          <p:nvPr/>
        </p:nvGrpSpPr>
        <p:grpSpPr>
          <a:xfrm>
            <a:off x="2412429" y="1163776"/>
            <a:ext cx="304478" cy="298815"/>
            <a:chOff x="1517189" y="1014918"/>
            <a:chExt cx="1506538" cy="1547813"/>
          </a:xfrm>
        </p:grpSpPr>
        <p:sp>
          <p:nvSpPr>
            <p:cNvPr id="11" name="Freeform 34">
              <a:extLst>
                <a:ext uri="{FF2B5EF4-FFF2-40B4-BE49-F238E27FC236}">
                  <a16:creationId xmlns:a16="http://schemas.microsoft.com/office/drawing/2014/main" id="{6F4847E1-8C1E-4402-9705-3BCC9D68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052" y="2503993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91 w 11"/>
                <a:gd name="T3" fmla="*/ 0 h 11"/>
                <a:gd name="T4" fmla="*/ 353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35">
              <a:extLst>
                <a:ext uri="{FF2B5EF4-FFF2-40B4-BE49-F238E27FC236}">
                  <a16:creationId xmlns:a16="http://schemas.microsoft.com/office/drawing/2014/main" id="{9E532493-6938-46F1-847B-C9569910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2477006"/>
              <a:ext cx="34925" cy="36513"/>
            </a:xfrm>
            <a:custGeom>
              <a:avLst/>
              <a:gdLst>
                <a:gd name="T0" fmla="*/ 0 w 7"/>
                <a:gd name="T1" fmla="*/ 141 h 7"/>
                <a:gd name="T2" fmla="*/ 129 w 7"/>
                <a:gd name="T3" fmla="*/ 33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41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2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37">
              <a:extLst>
                <a:ext uri="{FF2B5EF4-FFF2-40B4-BE49-F238E27FC236}">
                  <a16:creationId xmlns:a16="http://schemas.microsoft.com/office/drawing/2014/main" id="{7D1E01CC-BC0A-4FDD-814D-8220A541C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8">
              <a:extLst>
                <a:ext uri="{FF2B5EF4-FFF2-40B4-BE49-F238E27FC236}">
                  <a16:creationId xmlns:a16="http://schemas.microsoft.com/office/drawing/2014/main" id="{3946CED1-66F6-42A7-BBD1-63C30335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64" y="1818193"/>
              <a:ext cx="415925" cy="454025"/>
            </a:xfrm>
            <a:custGeom>
              <a:avLst/>
              <a:gdLst>
                <a:gd name="T0" fmla="*/ 0 w 82"/>
                <a:gd name="T1" fmla="*/ 1263 h 84"/>
                <a:gd name="T2" fmla="*/ 297 w 82"/>
                <a:gd name="T3" fmla="*/ 2251 h 84"/>
                <a:gd name="T4" fmla="*/ 744 w 82"/>
                <a:gd name="T5" fmla="*/ 2758 h 84"/>
                <a:gd name="T6" fmla="*/ 1275 w 82"/>
                <a:gd name="T7" fmla="*/ 3282 h 84"/>
                <a:gd name="T8" fmla="*/ 2214 w 82"/>
                <a:gd name="T9" fmla="*/ 2955 h 84"/>
                <a:gd name="T10" fmla="*/ 2572 w 82"/>
                <a:gd name="T11" fmla="*/ 2053 h 84"/>
                <a:gd name="T12" fmla="*/ 2316 w 82"/>
                <a:gd name="T13" fmla="*/ 984 h 84"/>
                <a:gd name="T14" fmla="*/ 1888 w 82"/>
                <a:gd name="T15" fmla="*/ 555 h 84"/>
                <a:gd name="T16" fmla="*/ 1368 w 82"/>
                <a:gd name="T17" fmla="*/ 34 h 84"/>
                <a:gd name="T18" fmla="*/ 591 w 82"/>
                <a:gd name="T19" fmla="*/ 395 h 84"/>
                <a:gd name="T20" fmla="*/ 0 w 82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" h="84">
                  <a:moveTo>
                    <a:pt x="0" y="32"/>
                  </a:moveTo>
                  <a:cubicBezTo>
                    <a:pt x="0" y="40"/>
                    <a:pt x="6" y="49"/>
                    <a:pt x="9" y="57"/>
                  </a:cubicBezTo>
                  <a:cubicBezTo>
                    <a:pt x="12" y="62"/>
                    <a:pt x="19" y="65"/>
                    <a:pt x="23" y="70"/>
                  </a:cubicBezTo>
                  <a:cubicBezTo>
                    <a:pt x="29" y="76"/>
                    <a:pt x="32" y="82"/>
                    <a:pt x="39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4" y="68"/>
                    <a:pt x="78" y="58"/>
                    <a:pt x="79" y="52"/>
                  </a:cubicBezTo>
                  <a:cubicBezTo>
                    <a:pt x="82" y="41"/>
                    <a:pt x="73" y="32"/>
                    <a:pt x="71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2" y="9"/>
                    <a:pt x="49" y="2"/>
                    <a:pt x="42" y="1"/>
                  </a:cubicBezTo>
                  <a:cubicBezTo>
                    <a:pt x="34" y="0"/>
                    <a:pt x="24" y="7"/>
                    <a:pt x="18" y="10"/>
                  </a:cubicBezTo>
                  <a:cubicBezTo>
                    <a:pt x="9" y="18"/>
                    <a:pt x="1" y="24"/>
                    <a:pt x="0" y="32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9">
              <a:extLst>
                <a:ext uri="{FF2B5EF4-FFF2-40B4-BE49-F238E27FC236}">
                  <a16:creationId xmlns:a16="http://schemas.microsoft.com/office/drawing/2014/main" id="{DBF48E9E-09E0-4833-BD80-2FCE59EC0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40">
              <a:extLst>
                <a:ext uri="{FF2B5EF4-FFF2-40B4-BE49-F238E27FC236}">
                  <a16:creationId xmlns:a16="http://schemas.microsoft.com/office/drawing/2014/main" id="{7965C969-EE6D-477B-A777-50A22A61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477" y="1624518"/>
              <a:ext cx="617538" cy="679450"/>
            </a:xfrm>
            <a:custGeom>
              <a:avLst/>
              <a:gdLst>
                <a:gd name="T0" fmla="*/ 3466 w 122"/>
                <a:gd name="T1" fmla="*/ 391 h 126"/>
                <a:gd name="T2" fmla="*/ 2206 w 122"/>
                <a:gd name="T3" fmla="*/ 115 h 126"/>
                <a:gd name="T4" fmla="*/ 1393 w 122"/>
                <a:gd name="T5" fmla="*/ 428 h 126"/>
                <a:gd name="T6" fmla="*/ 976 w 122"/>
                <a:gd name="T7" fmla="*/ 948 h 126"/>
                <a:gd name="T8" fmla="*/ 548 w 122"/>
                <a:gd name="T9" fmla="*/ 1291 h 126"/>
                <a:gd name="T10" fmla="*/ 386 w 122"/>
                <a:gd name="T11" fmla="*/ 1882 h 126"/>
                <a:gd name="T12" fmla="*/ 102 w 122"/>
                <a:gd name="T13" fmla="*/ 2826 h 126"/>
                <a:gd name="T14" fmla="*/ 223 w 122"/>
                <a:gd name="T15" fmla="*/ 3726 h 126"/>
                <a:gd name="T16" fmla="*/ 580 w 122"/>
                <a:gd name="T17" fmla="*/ 4314 h 126"/>
                <a:gd name="T18" fmla="*/ 784 w 122"/>
                <a:gd name="T19" fmla="*/ 4939 h 126"/>
                <a:gd name="T20" fmla="*/ 456 w 122"/>
                <a:gd name="T21" fmla="*/ 3923 h 126"/>
                <a:gd name="T22" fmla="*/ 325 w 122"/>
                <a:gd name="T23" fmla="*/ 3336 h 126"/>
                <a:gd name="T24" fmla="*/ 548 w 122"/>
                <a:gd name="T25" fmla="*/ 3023 h 126"/>
                <a:gd name="T26" fmla="*/ 548 w 122"/>
                <a:gd name="T27" fmla="*/ 2745 h 126"/>
                <a:gd name="T28" fmla="*/ 520 w 122"/>
                <a:gd name="T29" fmla="*/ 2354 h 126"/>
                <a:gd name="T30" fmla="*/ 743 w 122"/>
                <a:gd name="T31" fmla="*/ 1997 h 126"/>
                <a:gd name="T32" fmla="*/ 1068 w 122"/>
                <a:gd name="T33" fmla="*/ 1800 h 126"/>
                <a:gd name="T34" fmla="*/ 1199 w 122"/>
                <a:gd name="T35" fmla="*/ 1328 h 126"/>
                <a:gd name="T36" fmla="*/ 1687 w 122"/>
                <a:gd name="T37" fmla="*/ 982 h 126"/>
                <a:gd name="T38" fmla="*/ 2462 w 122"/>
                <a:gd name="T39" fmla="*/ 866 h 126"/>
                <a:gd name="T40" fmla="*/ 3243 w 122"/>
                <a:gd name="T41" fmla="*/ 588 h 126"/>
                <a:gd name="T42" fmla="*/ 3498 w 122"/>
                <a:gd name="T43" fmla="*/ 900 h 126"/>
                <a:gd name="T44" fmla="*/ 3731 w 122"/>
                <a:gd name="T45" fmla="*/ 982 h 126"/>
                <a:gd name="T46" fmla="*/ 3925 w 122"/>
                <a:gd name="T47" fmla="*/ 1257 h 126"/>
                <a:gd name="T48" fmla="*/ 3689 w 122"/>
                <a:gd name="T49" fmla="*/ 703 h 126"/>
                <a:gd name="T50" fmla="*/ 3466 w 122"/>
                <a:gd name="T51" fmla="*/ 428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2" h="126">
                  <a:moveTo>
                    <a:pt x="107" y="10"/>
                  </a:moveTo>
                  <a:cubicBezTo>
                    <a:pt x="93" y="10"/>
                    <a:pt x="79" y="6"/>
                    <a:pt x="68" y="3"/>
                  </a:cubicBezTo>
                  <a:cubicBezTo>
                    <a:pt x="57" y="0"/>
                    <a:pt x="50" y="3"/>
                    <a:pt x="43" y="11"/>
                  </a:cubicBezTo>
                  <a:cubicBezTo>
                    <a:pt x="39" y="15"/>
                    <a:pt x="35" y="20"/>
                    <a:pt x="30" y="24"/>
                  </a:cubicBezTo>
                  <a:cubicBezTo>
                    <a:pt x="26" y="27"/>
                    <a:pt x="21" y="29"/>
                    <a:pt x="17" y="33"/>
                  </a:cubicBezTo>
                  <a:cubicBezTo>
                    <a:pt x="13" y="37"/>
                    <a:pt x="13" y="43"/>
                    <a:pt x="12" y="48"/>
                  </a:cubicBezTo>
                  <a:cubicBezTo>
                    <a:pt x="9" y="57"/>
                    <a:pt x="6" y="64"/>
                    <a:pt x="3" y="72"/>
                  </a:cubicBezTo>
                  <a:cubicBezTo>
                    <a:pt x="0" y="81"/>
                    <a:pt x="1" y="89"/>
                    <a:pt x="7" y="95"/>
                  </a:cubicBezTo>
                  <a:cubicBezTo>
                    <a:pt x="11" y="99"/>
                    <a:pt x="15" y="105"/>
                    <a:pt x="18" y="110"/>
                  </a:cubicBezTo>
                  <a:cubicBezTo>
                    <a:pt x="21" y="115"/>
                    <a:pt x="21" y="121"/>
                    <a:pt x="24" y="126"/>
                  </a:cubicBezTo>
                  <a:cubicBezTo>
                    <a:pt x="26" y="114"/>
                    <a:pt x="21" y="108"/>
                    <a:pt x="14" y="100"/>
                  </a:cubicBezTo>
                  <a:cubicBezTo>
                    <a:pt x="11" y="96"/>
                    <a:pt x="8" y="90"/>
                    <a:pt x="10" y="85"/>
                  </a:cubicBezTo>
                  <a:cubicBezTo>
                    <a:pt x="12" y="80"/>
                    <a:pt x="15" y="82"/>
                    <a:pt x="17" y="77"/>
                  </a:cubicBezTo>
                  <a:cubicBezTo>
                    <a:pt x="18" y="75"/>
                    <a:pt x="17" y="73"/>
                    <a:pt x="17" y="70"/>
                  </a:cubicBezTo>
                  <a:cubicBezTo>
                    <a:pt x="16" y="67"/>
                    <a:pt x="15" y="64"/>
                    <a:pt x="16" y="60"/>
                  </a:cubicBezTo>
                  <a:cubicBezTo>
                    <a:pt x="17" y="57"/>
                    <a:pt x="19" y="53"/>
                    <a:pt x="23" y="51"/>
                  </a:cubicBezTo>
                  <a:cubicBezTo>
                    <a:pt x="27" y="50"/>
                    <a:pt x="30" y="51"/>
                    <a:pt x="33" y="46"/>
                  </a:cubicBezTo>
                  <a:cubicBezTo>
                    <a:pt x="35" y="43"/>
                    <a:pt x="35" y="38"/>
                    <a:pt x="37" y="34"/>
                  </a:cubicBezTo>
                  <a:cubicBezTo>
                    <a:pt x="40" y="29"/>
                    <a:pt x="49" y="29"/>
                    <a:pt x="52" y="25"/>
                  </a:cubicBezTo>
                  <a:cubicBezTo>
                    <a:pt x="56" y="19"/>
                    <a:pt x="66" y="23"/>
                    <a:pt x="76" y="22"/>
                  </a:cubicBezTo>
                  <a:cubicBezTo>
                    <a:pt x="83" y="22"/>
                    <a:pt x="91" y="12"/>
                    <a:pt x="100" y="15"/>
                  </a:cubicBezTo>
                  <a:cubicBezTo>
                    <a:pt x="103" y="17"/>
                    <a:pt x="104" y="22"/>
                    <a:pt x="108" y="23"/>
                  </a:cubicBezTo>
                  <a:cubicBezTo>
                    <a:pt x="110" y="24"/>
                    <a:pt x="112" y="22"/>
                    <a:pt x="115" y="25"/>
                  </a:cubicBezTo>
                  <a:cubicBezTo>
                    <a:pt x="118" y="27"/>
                    <a:pt x="119" y="29"/>
                    <a:pt x="121" y="32"/>
                  </a:cubicBezTo>
                  <a:cubicBezTo>
                    <a:pt x="122" y="25"/>
                    <a:pt x="117" y="22"/>
                    <a:pt x="114" y="18"/>
                  </a:cubicBezTo>
                  <a:cubicBezTo>
                    <a:pt x="112" y="14"/>
                    <a:pt x="110" y="12"/>
                    <a:pt x="107" y="11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41">
              <a:extLst>
                <a:ext uri="{FF2B5EF4-FFF2-40B4-BE49-F238E27FC236}">
                  <a16:creationId xmlns:a16="http://schemas.microsoft.com/office/drawing/2014/main" id="{F1BEDB35-88CB-4783-A5C0-03120B2EF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714" y="1624518"/>
              <a:ext cx="414338" cy="468313"/>
            </a:xfrm>
            <a:custGeom>
              <a:avLst/>
              <a:gdLst>
                <a:gd name="T0" fmla="*/ 2645 w 82"/>
                <a:gd name="T1" fmla="*/ 231 h 87"/>
                <a:gd name="T2" fmla="*/ 1833 w 82"/>
                <a:gd name="T3" fmla="*/ 81 h 87"/>
                <a:gd name="T4" fmla="*/ 1165 w 82"/>
                <a:gd name="T5" fmla="*/ 736 h 87"/>
                <a:gd name="T6" fmla="*/ 840 w 82"/>
                <a:gd name="T7" fmla="*/ 1058 h 87"/>
                <a:gd name="T8" fmla="*/ 547 w 82"/>
                <a:gd name="T9" fmla="*/ 1370 h 87"/>
                <a:gd name="T10" fmla="*/ 417 w 82"/>
                <a:gd name="T11" fmla="*/ 1794 h 87"/>
                <a:gd name="T12" fmla="*/ 223 w 82"/>
                <a:gd name="T13" fmla="*/ 2380 h 87"/>
                <a:gd name="T14" fmla="*/ 102 w 82"/>
                <a:gd name="T15" fmla="*/ 3391 h 87"/>
                <a:gd name="T16" fmla="*/ 293 w 82"/>
                <a:gd name="T17" fmla="*/ 2530 h 87"/>
                <a:gd name="T18" fmla="*/ 608 w 82"/>
                <a:gd name="T19" fmla="*/ 1953 h 87"/>
                <a:gd name="T20" fmla="*/ 840 w 82"/>
                <a:gd name="T21" fmla="*/ 1370 h 87"/>
                <a:gd name="T22" fmla="*/ 1388 w 82"/>
                <a:gd name="T23" fmla="*/ 932 h 87"/>
                <a:gd name="T24" fmla="*/ 1964 w 82"/>
                <a:gd name="T25" fmla="*/ 312 h 87"/>
                <a:gd name="T26" fmla="*/ 2645 w 82"/>
                <a:gd name="T27" fmla="*/ 23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" h="87">
                  <a:moveTo>
                    <a:pt x="82" y="6"/>
                  </a:moveTo>
                  <a:cubicBezTo>
                    <a:pt x="73" y="7"/>
                    <a:pt x="66" y="0"/>
                    <a:pt x="57" y="2"/>
                  </a:cubicBezTo>
                  <a:cubicBezTo>
                    <a:pt x="48" y="4"/>
                    <a:pt x="43" y="13"/>
                    <a:pt x="36" y="19"/>
                  </a:cubicBezTo>
                  <a:cubicBezTo>
                    <a:pt x="33" y="22"/>
                    <a:pt x="30" y="25"/>
                    <a:pt x="26" y="27"/>
                  </a:cubicBezTo>
                  <a:cubicBezTo>
                    <a:pt x="23" y="29"/>
                    <a:pt x="19" y="31"/>
                    <a:pt x="17" y="35"/>
                  </a:cubicBezTo>
                  <a:cubicBezTo>
                    <a:pt x="15" y="38"/>
                    <a:pt x="14" y="42"/>
                    <a:pt x="13" y="46"/>
                  </a:cubicBezTo>
                  <a:cubicBezTo>
                    <a:pt x="12" y="51"/>
                    <a:pt x="10" y="57"/>
                    <a:pt x="7" y="61"/>
                  </a:cubicBezTo>
                  <a:cubicBezTo>
                    <a:pt x="4" y="67"/>
                    <a:pt x="0" y="81"/>
                    <a:pt x="3" y="87"/>
                  </a:cubicBezTo>
                  <a:cubicBezTo>
                    <a:pt x="1" y="78"/>
                    <a:pt x="5" y="71"/>
                    <a:pt x="9" y="65"/>
                  </a:cubicBezTo>
                  <a:cubicBezTo>
                    <a:pt x="12" y="60"/>
                    <a:pt x="17" y="55"/>
                    <a:pt x="19" y="50"/>
                  </a:cubicBezTo>
                  <a:cubicBezTo>
                    <a:pt x="22" y="45"/>
                    <a:pt x="21" y="40"/>
                    <a:pt x="26" y="35"/>
                  </a:cubicBezTo>
                  <a:cubicBezTo>
                    <a:pt x="31" y="31"/>
                    <a:pt x="39" y="29"/>
                    <a:pt x="43" y="24"/>
                  </a:cubicBezTo>
                  <a:cubicBezTo>
                    <a:pt x="49" y="16"/>
                    <a:pt x="50" y="9"/>
                    <a:pt x="61" y="8"/>
                  </a:cubicBezTo>
                  <a:cubicBezTo>
                    <a:pt x="67" y="8"/>
                    <a:pt x="78" y="10"/>
                    <a:pt x="82" y="6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42">
              <a:extLst>
                <a:ext uri="{FF2B5EF4-FFF2-40B4-BE49-F238E27FC236}">
                  <a16:creationId xmlns:a16="http://schemas.microsoft.com/office/drawing/2014/main" id="{DABF46B5-378A-4759-9D78-C8F4C55C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02318"/>
              <a:ext cx="293688" cy="382588"/>
            </a:xfrm>
            <a:custGeom>
              <a:avLst/>
              <a:gdLst>
                <a:gd name="T0" fmla="*/ 1882 w 58"/>
                <a:gd name="T1" fmla="*/ 703 h 71"/>
                <a:gd name="T2" fmla="*/ 1333 w 58"/>
                <a:gd name="T3" fmla="*/ 506 h 71"/>
                <a:gd name="T4" fmla="*/ 813 w 58"/>
                <a:gd name="T5" fmla="*/ 669 h 71"/>
                <a:gd name="T6" fmla="*/ 651 w 58"/>
                <a:gd name="T7" fmla="*/ 1130 h 71"/>
                <a:gd name="T8" fmla="*/ 297 w 58"/>
                <a:gd name="T9" fmla="*/ 1324 h 71"/>
                <a:gd name="T10" fmla="*/ 520 w 58"/>
                <a:gd name="T11" fmla="*/ 2155 h 71"/>
                <a:gd name="T12" fmla="*/ 845 w 58"/>
                <a:gd name="T13" fmla="*/ 2777 h 71"/>
                <a:gd name="T14" fmla="*/ 520 w 58"/>
                <a:gd name="T15" fmla="*/ 2305 h 71"/>
                <a:gd name="T16" fmla="*/ 265 w 58"/>
                <a:gd name="T17" fmla="*/ 2108 h 71"/>
                <a:gd name="T18" fmla="*/ 195 w 58"/>
                <a:gd name="T19" fmla="*/ 1877 h 71"/>
                <a:gd name="T20" fmla="*/ 61 w 58"/>
                <a:gd name="T21" fmla="*/ 1371 h 71"/>
                <a:gd name="T22" fmla="*/ 325 w 58"/>
                <a:gd name="T23" fmla="*/ 553 h 71"/>
                <a:gd name="T24" fmla="*/ 1139 w 58"/>
                <a:gd name="T25" fmla="*/ 34 h 71"/>
                <a:gd name="T26" fmla="*/ 1882 w 58"/>
                <a:gd name="T27" fmla="*/ 669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8" h="71">
                  <a:moveTo>
                    <a:pt x="58" y="18"/>
                  </a:moveTo>
                  <a:cubicBezTo>
                    <a:pt x="51" y="22"/>
                    <a:pt x="46" y="21"/>
                    <a:pt x="41" y="13"/>
                  </a:cubicBezTo>
                  <a:cubicBezTo>
                    <a:pt x="35" y="2"/>
                    <a:pt x="31" y="12"/>
                    <a:pt x="25" y="17"/>
                  </a:cubicBezTo>
                  <a:cubicBezTo>
                    <a:pt x="21" y="21"/>
                    <a:pt x="22" y="23"/>
                    <a:pt x="20" y="29"/>
                  </a:cubicBezTo>
                  <a:cubicBezTo>
                    <a:pt x="18" y="35"/>
                    <a:pt x="12" y="29"/>
                    <a:pt x="9" y="34"/>
                  </a:cubicBezTo>
                  <a:cubicBezTo>
                    <a:pt x="6" y="41"/>
                    <a:pt x="12" y="50"/>
                    <a:pt x="16" y="55"/>
                  </a:cubicBezTo>
                  <a:cubicBezTo>
                    <a:pt x="19" y="58"/>
                    <a:pt x="26" y="65"/>
                    <a:pt x="26" y="71"/>
                  </a:cubicBezTo>
                  <a:cubicBezTo>
                    <a:pt x="25" y="67"/>
                    <a:pt x="20" y="62"/>
                    <a:pt x="16" y="59"/>
                  </a:cubicBezTo>
                  <a:cubicBezTo>
                    <a:pt x="13" y="58"/>
                    <a:pt x="10" y="56"/>
                    <a:pt x="8" y="54"/>
                  </a:cubicBezTo>
                  <a:cubicBezTo>
                    <a:pt x="7" y="52"/>
                    <a:pt x="7" y="50"/>
                    <a:pt x="6" y="48"/>
                  </a:cubicBezTo>
                  <a:cubicBezTo>
                    <a:pt x="5" y="44"/>
                    <a:pt x="3" y="39"/>
                    <a:pt x="2" y="35"/>
                  </a:cubicBezTo>
                  <a:cubicBezTo>
                    <a:pt x="0" y="25"/>
                    <a:pt x="3" y="20"/>
                    <a:pt x="10" y="14"/>
                  </a:cubicBezTo>
                  <a:cubicBezTo>
                    <a:pt x="15" y="8"/>
                    <a:pt x="27" y="2"/>
                    <a:pt x="35" y="1"/>
                  </a:cubicBezTo>
                  <a:cubicBezTo>
                    <a:pt x="46" y="0"/>
                    <a:pt x="50" y="14"/>
                    <a:pt x="58" y="17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5A82D3F1-9090-4BAC-B7CE-1055BF95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964" y="1926143"/>
              <a:ext cx="201613" cy="301625"/>
            </a:xfrm>
            <a:custGeom>
              <a:avLst/>
              <a:gdLst>
                <a:gd name="T0" fmla="*/ 0 w 40"/>
                <a:gd name="T1" fmla="*/ 1992 h 56"/>
                <a:gd name="T2" fmla="*/ 676 w 40"/>
                <a:gd name="T3" fmla="*/ 1910 h 56"/>
                <a:gd name="T4" fmla="*/ 1089 w 40"/>
                <a:gd name="T5" fmla="*/ 1520 h 56"/>
                <a:gd name="T6" fmla="*/ 1280 w 40"/>
                <a:gd name="T7" fmla="*/ 784 h 56"/>
                <a:gd name="T8" fmla="*/ 927 w 40"/>
                <a:gd name="T9" fmla="*/ 0 h 56"/>
                <a:gd name="T10" fmla="*/ 1089 w 40"/>
                <a:gd name="T11" fmla="*/ 390 h 56"/>
                <a:gd name="T12" fmla="*/ 838 w 40"/>
                <a:gd name="T13" fmla="*/ 668 h 56"/>
                <a:gd name="T14" fmla="*/ 676 w 40"/>
                <a:gd name="T15" fmla="*/ 899 h 56"/>
                <a:gd name="T16" fmla="*/ 797 w 40"/>
                <a:gd name="T17" fmla="*/ 1371 h 56"/>
                <a:gd name="T18" fmla="*/ 606 w 40"/>
                <a:gd name="T19" fmla="*/ 1520 h 56"/>
                <a:gd name="T20" fmla="*/ 606 w 40"/>
                <a:gd name="T21" fmla="*/ 1679 h 56"/>
                <a:gd name="T22" fmla="*/ 445 w 40"/>
                <a:gd name="T23" fmla="*/ 1795 h 56"/>
                <a:gd name="T24" fmla="*/ 162 w 40"/>
                <a:gd name="T25" fmla="*/ 1910 h 56"/>
                <a:gd name="T26" fmla="*/ 60 w 40"/>
                <a:gd name="T27" fmla="*/ 2026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0" h="56">
                  <a:moveTo>
                    <a:pt x="0" y="51"/>
                  </a:moveTo>
                  <a:cubicBezTo>
                    <a:pt x="4" y="56"/>
                    <a:pt x="16" y="50"/>
                    <a:pt x="21" y="49"/>
                  </a:cubicBezTo>
                  <a:cubicBezTo>
                    <a:pt x="28" y="48"/>
                    <a:pt x="31" y="45"/>
                    <a:pt x="34" y="39"/>
                  </a:cubicBezTo>
                  <a:cubicBezTo>
                    <a:pt x="38" y="33"/>
                    <a:pt x="40" y="26"/>
                    <a:pt x="40" y="20"/>
                  </a:cubicBezTo>
                  <a:cubicBezTo>
                    <a:pt x="39" y="15"/>
                    <a:pt x="36" y="0"/>
                    <a:pt x="29" y="0"/>
                  </a:cubicBezTo>
                  <a:cubicBezTo>
                    <a:pt x="29" y="3"/>
                    <a:pt x="34" y="7"/>
                    <a:pt x="34" y="10"/>
                  </a:cubicBezTo>
                  <a:cubicBezTo>
                    <a:pt x="35" y="17"/>
                    <a:pt x="31" y="17"/>
                    <a:pt x="26" y="17"/>
                  </a:cubicBezTo>
                  <a:cubicBezTo>
                    <a:pt x="21" y="17"/>
                    <a:pt x="17" y="18"/>
                    <a:pt x="21" y="23"/>
                  </a:cubicBezTo>
                  <a:cubicBezTo>
                    <a:pt x="23" y="26"/>
                    <a:pt x="29" y="31"/>
                    <a:pt x="25" y="35"/>
                  </a:cubicBezTo>
                  <a:cubicBezTo>
                    <a:pt x="21" y="39"/>
                    <a:pt x="20" y="35"/>
                    <a:pt x="19" y="39"/>
                  </a:cubicBezTo>
                  <a:cubicBezTo>
                    <a:pt x="19" y="41"/>
                    <a:pt x="20" y="41"/>
                    <a:pt x="19" y="43"/>
                  </a:cubicBezTo>
                  <a:cubicBezTo>
                    <a:pt x="18" y="45"/>
                    <a:pt x="15" y="46"/>
                    <a:pt x="14" y="46"/>
                  </a:cubicBezTo>
                  <a:cubicBezTo>
                    <a:pt x="9" y="47"/>
                    <a:pt x="8" y="45"/>
                    <a:pt x="5" y="49"/>
                  </a:cubicBezTo>
                  <a:cubicBezTo>
                    <a:pt x="4" y="50"/>
                    <a:pt x="4" y="53"/>
                    <a:pt x="2" y="52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44">
              <a:extLst>
                <a:ext uri="{FF2B5EF4-FFF2-40B4-BE49-F238E27FC236}">
                  <a16:creationId xmlns:a16="http://schemas.microsoft.com/office/drawing/2014/main" id="{DE5AB44E-3DB6-4C61-90B1-22FAA0B2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29306"/>
              <a:ext cx="122238" cy="215900"/>
            </a:xfrm>
            <a:custGeom>
              <a:avLst/>
              <a:gdLst>
                <a:gd name="T0" fmla="*/ 792 w 24"/>
                <a:gd name="T1" fmla="*/ 0 h 40"/>
                <a:gd name="T2" fmla="*/ 164 w 24"/>
                <a:gd name="T3" fmla="*/ 554 h 40"/>
                <a:gd name="T4" fmla="*/ 0 w 24"/>
                <a:gd name="T5" fmla="*/ 949 h 40"/>
                <a:gd name="T6" fmla="*/ 164 w 24"/>
                <a:gd name="T7" fmla="*/ 1571 h 40"/>
                <a:gd name="T8" fmla="*/ 164 w 24"/>
                <a:gd name="T9" fmla="*/ 819 h 40"/>
                <a:gd name="T10" fmla="*/ 359 w 24"/>
                <a:gd name="T11" fmla="*/ 751 h 40"/>
                <a:gd name="T12" fmla="*/ 433 w 24"/>
                <a:gd name="T13" fmla="*/ 510 h 40"/>
                <a:gd name="T14" fmla="*/ 629 w 24"/>
                <a:gd name="T15" fmla="*/ 279 h 40"/>
                <a:gd name="T16" fmla="*/ 792 w 24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40">
                  <a:moveTo>
                    <a:pt x="24" y="0"/>
                  </a:moveTo>
                  <a:cubicBezTo>
                    <a:pt x="17" y="4"/>
                    <a:pt x="10" y="7"/>
                    <a:pt x="5" y="14"/>
                  </a:cubicBezTo>
                  <a:cubicBezTo>
                    <a:pt x="2" y="17"/>
                    <a:pt x="0" y="20"/>
                    <a:pt x="0" y="24"/>
                  </a:cubicBezTo>
                  <a:cubicBezTo>
                    <a:pt x="0" y="29"/>
                    <a:pt x="4" y="35"/>
                    <a:pt x="5" y="40"/>
                  </a:cubicBezTo>
                  <a:cubicBezTo>
                    <a:pt x="3" y="36"/>
                    <a:pt x="1" y="25"/>
                    <a:pt x="5" y="21"/>
                  </a:cubicBezTo>
                  <a:cubicBezTo>
                    <a:pt x="7" y="19"/>
                    <a:pt x="9" y="21"/>
                    <a:pt x="11" y="19"/>
                  </a:cubicBezTo>
                  <a:cubicBezTo>
                    <a:pt x="13" y="18"/>
                    <a:pt x="12" y="15"/>
                    <a:pt x="13" y="13"/>
                  </a:cubicBezTo>
                  <a:cubicBezTo>
                    <a:pt x="14" y="8"/>
                    <a:pt x="16" y="10"/>
                    <a:pt x="19" y="7"/>
                  </a:cubicBezTo>
                  <a:cubicBezTo>
                    <a:pt x="22" y="5"/>
                    <a:pt x="21" y="1"/>
                    <a:pt x="24" y="0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45">
              <a:extLst>
                <a:ext uri="{FF2B5EF4-FFF2-40B4-BE49-F238E27FC236}">
                  <a16:creationId xmlns:a16="http://schemas.microsoft.com/office/drawing/2014/main" id="{9D936431-AC71-4FEF-B3C5-0A99F339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914" y="1849943"/>
              <a:ext cx="495300" cy="508000"/>
            </a:xfrm>
            <a:custGeom>
              <a:avLst/>
              <a:gdLst>
                <a:gd name="T0" fmla="*/ 0 w 98"/>
                <a:gd name="T1" fmla="*/ 3707 h 94"/>
                <a:gd name="T2" fmla="*/ 1359 w 98"/>
                <a:gd name="T3" fmla="*/ 3673 h 94"/>
                <a:gd name="T4" fmla="*/ 1805 w 98"/>
                <a:gd name="T5" fmla="*/ 3394 h 94"/>
                <a:gd name="T6" fmla="*/ 2098 w 98"/>
                <a:gd name="T7" fmla="*/ 3152 h 94"/>
                <a:gd name="T8" fmla="*/ 2451 w 98"/>
                <a:gd name="T9" fmla="*/ 3084 h 94"/>
                <a:gd name="T10" fmla="*/ 2748 w 98"/>
                <a:gd name="T11" fmla="*/ 1740 h 94"/>
                <a:gd name="T12" fmla="*/ 3031 w 98"/>
                <a:gd name="T13" fmla="*/ 984 h 94"/>
                <a:gd name="T14" fmla="*/ 2837 w 98"/>
                <a:gd name="T15" fmla="*/ 0 h 94"/>
                <a:gd name="T16" fmla="*/ 2646 w 98"/>
                <a:gd name="T17" fmla="*/ 752 h 94"/>
                <a:gd name="T18" fmla="*/ 2553 w 98"/>
                <a:gd name="T19" fmla="*/ 1345 h 94"/>
                <a:gd name="T20" fmla="*/ 2353 w 98"/>
                <a:gd name="T21" fmla="*/ 2015 h 94"/>
                <a:gd name="T22" fmla="*/ 2292 w 98"/>
                <a:gd name="T23" fmla="*/ 2723 h 94"/>
                <a:gd name="T24" fmla="*/ 1681 w 98"/>
                <a:gd name="T25" fmla="*/ 3037 h 94"/>
                <a:gd name="T26" fmla="*/ 1286 w 98"/>
                <a:gd name="T27" fmla="*/ 3510 h 94"/>
                <a:gd name="T28" fmla="*/ 840 w 98"/>
                <a:gd name="T29" fmla="*/ 3476 h 94"/>
                <a:gd name="T30" fmla="*/ 455 w 98"/>
                <a:gd name="T31" fmla="*/ 3591 h 9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8" h="94">
                  <a:moveTo>
                    <a:pt x="0" y="94"/>
                  </a:moveTo>
                  <a:cubicBezTo>
                    <a:pt x="13" y="91"/>
                    <a:pt x="29" y="93"/>
                    <a:pt x="42" y="93"/>
                  </a:cubicBezTo>
                  <a:cubicBezTo>
                    <a:pt x="49" y="93"/>
                    <a:pt x="50" y="90"/>
                    <a:pt x="56" y="86"/>
                  </a:cubicBezTo>
                  <a:cubicBezTo>
                    <a:pt x="59" y="85"/>
                    <a:pt x="62" y="82"/>
                    <a:pt x="65" y="80"/>
                  </a:cubicBezTo>
                  <a:cubicBezTo>
                    <a:pt x="69" y="79"/>
                    <a:pt x="73" y="79"/>
                    <a:pt x="76" y="78"/>
                  </a:cubicBezTo>
                  <a:cubicBezTo>
                    <a:pt x="90" y="71"/>
                    <a:pt x="86" y="57"/>
                    <a:pt x="85" y="44"/>
                  </a:cubicBezTo>
                  <a:cubicBezTo>
                    <a:pt x="85" y="34"/>
                    <a:pt x="91" y="34"/>
                    <a:pt x="94" y="25"/>
                  </a:cubicBezTo>
                  <a:cubicBezTo>
                    <a:pt x="98" y="16"/>
                    <a:pt x="96" y="6"/>
                    <a:pt x="88" y="0"/>
                  </a:cubicBezTo>
                  <a:cubicBezTo>
                    <a:pt x="93" y="8"/>
                    <a:pt x="88" y="14"/>
                    <a:pt x="82" y="19"/>
                  </a:cubicBezTo>
                  <a:cubicBezTo>
                    <a:pt x="74" y="25"/>
                    <a:pt x="78" y="26"/>
                    <a:pt x="79" y="34"/>
                  </a:cubicBezTo>
                  <a:cubicBezTo>
                    <a:pt x="79" y="42"/>
                    <a:pt x="73" y="44"/>
                    <a:pt x="73" y="51"/>
                  </a:cubicBezTo>
                  <a:cubicBezTo>
                    <a:pt x="73" y="59"/>
                    <a:pt x="78" y="62"/>
                    <a:pt x="71" y="69"/>
                  </a:cubicBezTo>
                  <a:cubicBezTo>
                    <a:pt x="66" y="75"/>
                    <a:pt x="59" y="74"/>
                    <a:pt x="52" y="77"/>
                  </a:cubicBezTo>
                  <a:cubicBezTo>
                    <a:pt x="47" y="80"/>
                    <a:pt x="45" y="87"/>
                    <a:pt x="40" y="89"/>
                  </a:cubicBezTo>
                  <a:cubicBezTo>
                    <a:pt x="36" y="91"/>
                    <a:pt x="31" y="88"/>
                    <a:pt x="26" y="88"/>
                  </a:cubicBezTo>
                  <a:cubicBezTo>
                    <a:pt x="22" y="88"/>
                    <a:pt x="19" y="92"/>
                    <a:pt x="14" y="91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46">
              <a:extLst>
                <a:ext uri="{FF2B5EF4-FFF2-40B4-BE49-F238E27FC236}">
                  <a16:creationId xmlns:a16="http://schemas.microsoft.com/office/drawing/2014/main" id="{F8666F58-7799-4C27-A77E-F783810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889" y="2110293"/>
              <a:ext cx="263525" cy="242888"/>
            </a:xfrm>
            <a:custGeom>
              <a:avLst/>
              <a:gdLst>
                <a:gd name="T0" fmla="*/ 0 w 52"/>
                <a:gd name="T1" fmla="*/ 1686 h 45"/>
                <a:gd name="T2" fmla="*/ 520 w 52"/>
                <a:gd name="T3" fmla="*/ 1608 h 45"/>
                <a:gd name="T4" fmla="*/ 1204 w 52"/>
                <a:gd name="T5" fmla="*/ 1180 h 45"/>
                <a:gd name="T6" fmla="*/ 1590 w 52"/>
                <a:gd name="T7" fmla="*/ 0 h 45"/>
                <a:gd name="T8" fmla="*/ 1558 w 52"/>
                <a:gd name="T9" fmla="*/ 670 h 45"/>
                <a:gd name="T10" fmla="*/ 1111 w 52"/>
                <a:gd name="T11" fmla="*/ 949 h 45"/>
                <a:gd name="T12" fmla="*/ 683 w 52"/>
                <a:gd name="T13" fmla="*/ 1214 h 45"/>
                <a:gd name="T14" fmla="*/ 297 w 52"/>
                <a:gd name="T15" fmla="*/ 1734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45">
                  <a:moveTo>
                    <a:pt x="0" y="43"/>
                  </a:moveTo>
                  <a:cubicBezTo>
                    <a:pt x="5" y="44"/>
                    <a:pt x="10" y="45"/>
                    <a:pt x="16" y="41"/>
                  </a:cubicBezTo>
                  <a:cubicBezTo>
                    <a:pt x="22" y="37"/>
                    <a:pt x="30" y="33"/>
                    <a:pt x="37" y="30"/>
                  </a:cubicBezTo>
                  <a:cubicBezTo>
                    <a:pt x="51" y="25"/>
                    <a:pt x="50" y="13"/>
                    <a:pt x="49" y="0"/>
                  </a:cubicBezTo>
                  <a:cubicBezTo>
                    <a:pt x="50" y="6"/>
                    <a:pt x="52" y="12"/>
                    <a:pt x="48" y="17"/>
                  </a:cubicBezTo>
                  <a:cubicBezTo>
                    <a:pt x="45" y="20"/>
                    <a:pt x="38" y="22"/>
                    <a:pt x="34" y="24"/>
                  </a:cubicBezTo>
                  <a:cubicBezTo>
                    <a:pt x="30" y="27"/>
                    <a:pt x="25" y="28"/>
                    <a:pt x="21" y="31"/>
                  </a:cubicBezTo>
                  <a:cubicBezTo>
                    <a:pt x="16" y="35"/>
                    <a:pt x="14" y="41"/>
                    <a:pt x="9" y="44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47">
              <a:extLst>
                <a:ext uri="{FF2B5EF4-FFF2-40B4-BE49-F238E27FC236}">
                  <a16:creationId xmlns:a16="http://schemas.microsoft.com/office/drawing/2014/main" id="{8B45164F-1F6D-4865-AF31-69950A60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48">
              <a:extLst>
                <a:ext uri="{FF2B5EF4-FFF2-40B4-BE49-F238E27FC236}">
                  <a16:creationId xmlns:a16="http://schemas.microsoft.com/office/drawing/2014/main" id="{3E7810B3-3A88-472C-8995-BDF272A5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49">
              <a:extLst>
                <a:ext uri="{FF2B5EF4-FFF2-40B4-BE49-F238E27FC236}">
                  <a16:creationId xmlns:a16="http://schemas.microsoft.com/office/drawing/2014/main" id="{4F7C652B-EDEB-47BA-BAB6-E553E554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40418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62 w 11"/>
                <a:gd name="T3" fmla="*/ 0 h 11"/>
                <a:gd name="T4" fmla="*/ 325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0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50">
              <a:extLst>
                <a:ext uri="{FF2B5EF4-FFF2-40B4-BE49-F238E27FC236}">
                  <a16:creationId xmlns:a16="http://schemas.microsoft.com/office/drawing/2014/main" id="{EF1B650B-B83D-4B6C-9DEF-34D6478E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602" y="1813431"/>
              <a:ext cx="34925" cy="36513"/>
            </a:xfrm>
            <a:custGeom>
              <a:avLst/>
              <a:gdLst>
                <a:gd name="T0" fmla="*/ 0 w 7"/>
                <a:gd name="T1" fmla="*/ 108 h 7"/>
                <a:gd name="T2" fmla="*/ 129 w 7"/>
                <a:gd name="T3" fmla="*/ 0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0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51">
              <a:extLst>
                <a:ext uri="{FF2B5EF4-FFF2-40B4-BE49-F238E27FC236}">
                  <a16:creationId xmlns:a16="http://schemas.microsoft.com/office/drawing/2014/main" id="{17B87FB6-A524-4433-A91A-71507E71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514" y="1903918"/>
              <a:ext cx="30163" cy="26988"/>
            </a:xfrm>
            <a:custGeom>
              <a:avLst/>
              <a:gdLst>
                <a:gd name="T0" fmla="*/ 0 w 6"/>
                <a:gd name="T1" fmla="*/ 82 h 5"/>
                <a:gd name="T2" fmla="*/ 101 w 6"/>
                <a:gd name="T3" fmla="*/ 0 h 5"/>
                <a:gd name="T4" fmla="*/ 162 w 6"/>
                <a:gd name="T5" fmla="*/ 116 h 5"/>
                <a:gd name="T6" fmla="*/ 101 w 6"/>
                <a:gd name="T7" fmla="*/ 197 h 5"/>
                <a:gd name="T8" fmla="*/ 0 w 6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52">
              <a:extLst>
                <a:ext uri="{FF2B5EF4-FFF2-40B4-BE49-F238E27FC236}">
                  <a16:creationId xmlns:a16="http://schemas.microsoft.com/office/drawing/2014/main" id="{09651077-FA39-4ED2-8CA7-D294746DD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53">
              <a:extLst>
                <a:ext uri="{FF2B5EF4-FFF2-40B4-BE49-F238E27FC236}">
                  <a16:creationId xmlns:a16="http://schemas.microsoft.com/office/drawing/2014/main" id="{C79C55C3-AEFC-4C8B-BDD7-6CCE94610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903918"/>
              <a:ext cx="393700" cy="431800"/>
            </a:xfrm>
            <a:custGeom>
              <a:avLst/>
              <a:gdLst>
                <a:gd name="T0" fmla="*/ 2509 w 78"/>
                <a:gd name="T1" fmla="*/ 1411 h 80"/>
                <a:gd name="T2" fmla="*/ 2286 w 78"/>
                <a:gd name="T3" fmla="*/ 785 h 80"/>
                <a:gd name="T4" fmla="*/ 1609 w 78"/>
                <a:gd name="T5" fmla="*/ 34 h 80"/>
                <a:gd name="T6" fmla="*/ 1002 w 78"/>
                <a:gd name="T7" fmla="*/ 394 h 80"/>
                <a:gd name="T8" fmla="*/ 385 w 78"/>
                <a:gd name="T9" fmla="*/ 670 h 80"/>
                <a:gd name="T10" fmla="*/ 60 w 78"/>
                <a:gd name="T11" fmla="*/ 1537 h 80"/>
                <a:gd name="T12" fmla="*/ 455 w 78"/>
                <a:gd name="T13" fmla="*/ 2438 h 80"/>
                <a:gd name="T14" fmla="*/ 1285 w 78"/>
                <a:gd name="T15" fmla="*/ 2982 h 80"/>
                <a:gd name="T16" fmla="*/ 2124 w 78"/>
                <a:gd name="T17" fmla="*/ 2914 h 80"/>
                <a:gd name="T18" fmla="*/ 2346 w 78"/>
                <a:gd name="T19" fmla="*/ 2162 h 80"/>
                <a:gd name="T20" fmla="*/ 2509 w 78"/>
                <a:gd name="T21" fmla="*/ 1411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80">
                  <a:moveTo>
                    <a:pt x="78" y="36"/>
                  </a:moveTo>
                  <a:cubicBezTo>
                    <a:pt x="78" y="29"/>
                    <a:pt x="73" y="24"/>
                    <a:pt x="71" y="20"/>
                  </a:cubicBezTo>
                  <a:cubicBezTo>
                    <a:pt x="67" y="13"/>
                    <a:pt x="61" y="1"/>
                    <a:pt x="50" y="1"/>
                  </a:cubicBezTo>
                  <a:cubicBezTo>
                    <a:pt x="41" y="0"/>
                    <a:pt x="37" y="8"/>
                    <a:pt x="31" y="10"/>
                  </a:cubicBezTo>
                  <a:cubicBezTo>
                    <a:pt x="24" y="14"/>
                    <a:pt x="15" y="12"/>
                    <a:pt x="12" y="17"/>
                  </a:cubicBezTo>
                  <a:cubicBezTo>
                    <a:pt x="9" y="21"/>
                    <a:pt x="4" y="24"/>
                    <a:pt x="2" y="39"/>
                  </a:cubicBezTo>
                  <a:cubicBezTo>
                    <a:pt x="0" y="54"/>
                    <a:pt x="9" y="53"/>
                    <a:pt x="14" y="62"/>
                  </a:cubicBezTo>
                  <a:cubicBezTo>
                    <a:pt x="19" y="70"/>
                    <a:pt x="26" y="75"/>
                    <a:pt x="40" y="76"/>
                  </a:cubicBezTo>
                  <a:cubicBezTo>
                    <a:pt x="49" y="76"/>
                    <a:pt x="60" y="80"/>
                    <a:pt x="66" y="74"/>
                  </a:cubicBezTo>
                  <a:cubicBezTo>
                    <a:pt x="70" y="71"/>
                    <a:pt x="71" y="61"/>
                    <a:pt x="73" y="55"/>
                  </a:cubicBezTo>
                  <a:cubicBezTo>
                    <a:pt x="74" y="53"/>
                    <a:pt x="78" y="44"/>
                    <a:pt x="78" y="36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54">
              <a:extLst>
                <a:ext uri="{FF2B5EF4-FFF2-40B4-BE49-F238E27FC236}">
                  <a16:creationId xmlns:a16="http://schemas.microsoft.com/office/drawing/2014/main" id="{54C4A74B-ED92-4722-8613-3FFBBF10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55">
              <a:extLst>
                <a:ext uri="{FF2B5EF4-FFF2-40B4-BE49-F238E27FC236}">
                  <a16:creationId xmlns:a16="http://schemas.microsoft.com/office/drawing/2014/main" id="{B6F68637-7422-4431-936D-CC605C5E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064" y="1662618"/>
              <a:ext cx="688975" cy="625475"/>
            </a:xfrm>
            <a:custGeom>
              <a:avLst/>
              <a:gdLst>
                <a:gd name="T0" fmla="*/ 2148 w 136"/>
                <a:gd name="T1" fmla="*/ 34 h 116"/>
                <a:gd name="T2" fmla="*/ 1691 w 136"/>
                <a:gd name="T3" fmla="*/ 357 h 116"/>
                <a:gd name="T4" fmla="*/ 1203 w 136"/>
                <a:gd name="T5" fmla="*/ 554 h 116"/>
                <a:gd name="T6" fmla="*/ 651 w 136"/>
                <a:gd name="T7" fmla="*/ 1719 h 116"/>
                <a:gd name="T8" fmla="*/ 265 w 136"/>
                <a:gd name="T9" fmla="*/ 2191 h 116"/>
                <a:gd name="T10" fmla="*/ 32 w 136"/>
                <a:gd name="T11" fmla="*/ 3057 h 116"/>
                <a:gd name="T12" fmla="*/ 265 w 136"/>
                <a:gd name="T13" fmla="*/ 3957 h 116"/>
                <a:gd name="T14" fmla="*/ 418 w 136"/>
                <a:gd name="T15" fmla="*/ 4351 h 116"/>
                <a:gd name="T16" fmla="*/ 785 w 136"/>
                <a:gd name="T17" fmla="*/ 4545 h 116"/>
                <a:gd name="T18" fmla="*/ 326 w 136"/>
                <a:gd name="T19" fmla="*/ 3566 h 116"/>
                <a:gd name="T20" fmla="*/ 785 w 136"/>
                <a:gd name="T21" fmla="*/ 3172 h 116"/>
                <a:gd name="T22" fmla="*/ 651 w 136"/>
                <a:gd name="T23" fmla="*/ 2744 h 116"/>
                <a:gd name="T24" fmla="*/ 712 w 136"/>
                <a:gd name="T25" fmla="*/ 2191 h 116"/>
                <a:gd name="T26" fmla="*/ 1069 w 136"/>
                <a:gd name="T27" fmla="*/ 2191 h 116"/>
                <a:gd name="T28" fmla="*/ 1589 w 136"/>
                <a:gd name="T29" fmla="*/ 1522 h 116"/>
                <a:gd name="T30" fmla="*/ 2017 w 136"/>
                <a:gd name="T31" fmla="*/ 1522 h 116"/>
                <a:gd name="T32" fmla="*/ 2310 w 136"/>
                <a:gd name="T33" fmla="*/ 1016 h 116"/>
                <a:gd name="T34" fmla="*/ 2473 w 136"/>
                <a:gd name="T35" fmla="*/ 428 h 116"/>
                <a:gd name="T36" fmla="*/ 2891 w 136"/>
                <a:gd name="T37" fmla="*/ 622 h 116"/>
                <a:gd name="T38" fmla="*/ 3156 w 136"/>
                <a:gd name="T39" fmla="*/ 1016 h 116"/>
                <a:gd name="T40" fmla="*/ 3574 w 136"/>
                <a:gd name="T41" fmla="*/ 1060 h 116"/>
                <a:gd name="T42" fmla="*/ 4034 w 136"/>
                <a:gd name="T43" fmla="*/ 1488 h 116"/>
                <a:gd name="T44" fmla="*/ 4420 w 136"/>
                <a:gd name="T45" fmla="*/ 1800 h 116"/>
                <a:gd name="T46" fmla="*/ 4002 w 136"/>
                <a:gd name="T47" fmla="*/ 1141 h 116"/>
                <a:gd name="T48" fmla="*/ 3351 w 136"/>
                <a:gd name="T49" fmla="*/ 785 h 116"/>
                <a:gd name="T50" fmla="*/ 2700 w 136"/>
                <a:gd name="T51" fmla="*/ 115 h 116"/>
                <a:gd name="T52" fmla="*/ 2148 w 136"/>
                <a:gd name="T53" fmla="*/ 34 h 1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6" h="116">
                  <a:moveTo>
                    <a:pt x="66" y="1"/>
                  </a:moveTo>
                  <a:cubicBezTo>
                    <a:pt x="62" y="1"/>
                    <a:pt x="56" y="6"/>
                    <a:pt x="52" y="9"/>
                  </a:cubicBezTo>
                  <a:cubicBezTo>
                    <a:pt x="48" y="12"/>
                    <a:pt x="42" y="11"/>
                    <a:pt x="37" y="14"/>
                  </a:cubicBezTo>
                  <a:cubicBezTo>
                    <a:pt x="27" y="20"/>
                    <a:pt x="25" y="34"/>
                    <a:pt x="20" y="44"/>
                  </a:cubicBezTo>
                  <a:cubicBezTo>
                    <a:pt x="17" y="49"/>
                    <a:pt x="12" y="51"/>
                    <a:pt x="8" y="56"/>
                  </a:cubicBezTo>
                  <a:cubicBezTo>
                    <a:pt x="2" y="63"/>
                    <a:pt x="0" y="68"/>
                    <a:pt x="1" y="78"/>
                  </a:cubicBezTo>
                  <a:cubicBezTo>
                    <a:pt x="2" y="86"/>
                    <a:pt x="3" y="94"/>
                    <a:pt x="8" y="101"/>
                  </a:cubicBezTo>
                  <a:cubicBezTo>
                    <a:pt x="10" y="105"/>
                    <a:pt x="9" y="109"/>
                    <a:pt x="13" y="111"/>
                  </a:cubicBezTo>
                  <a:cubicBezTo>
                    <a:pt x="16" y="113"/>
                    <a:pt x="21" y="116"/>
                    <a:pt x="24" y="116"/>
                  </a:cubicBezTo>
                  <a:cubicBezTo>
                    <a:pt x="17" y="115"/>
                    <a:pt x="5" y="98"/>
                    <a:pt x="10" y="91"/>
                  </a:cubicBezTo>
                  <a:cubicBezTo>
                    <a:pt x="13" y="87"/>
                    <a:pt x="22" y="87"/>
                    <a:pt x="24" y="81"/>
                  </a:cubicBezTo>
                  <a:cubicBezTo>
                    <a:pt x="25" y="78"/>
                    <a:pt x="21" y="74"/>
                    <a:pt x="20" y="70"/>
                  </a:cubicBezTo>
                  <a:cubicBezTo>
                    <a:pt x="20" y="67"/>
                    <a:pt x="20" y="59"/>
                    <a:pt x="22" y="56"/>
                  </a:cubicBezTo>
                  <a:cubicBezTo>
                    <a:pt x="26" y="53"/>
                    <a:pt x="29" y="56"/>
                    <a:pt x="33" y="56"/>
                  </a:cubicBezTo>
                  <a:cubicBezTo>
                    <a:pt x="46" y="56"/>
                    <a:pt x="40" y="44"/>
                    <a:pt x="49" y="39"/>
                  </a:cubicBezTo>
                  <a:cubicBezTo>
                    <a:pt x="53" y="36"/>
                    <a:pt x="57" y="39"/>
                    <a:pt x="62" y="39"/>
                  </a:cubicBezTo>
                  <a:cubicBezTo>
                    <a:pt x="70" y="38"/>
                    <a:pt x="71" y="33"/>
                    <a:pt x="71" y="26"/>
                  </a:cubicBezTo>
                  <a:cubicBezTo>
                    <a:pt x="71" y="21"/>
                    <a:pt x="70" y="14"/>
                    <a:pt x="76" y="11"/>
                  </a:cubicBezTo>
                  <a:cubicBezTo>
                    <a:pt x="81" y="9"/>
                    <a:pt x="86" y="12"/>
                    <a:pt x="89" y="16"/>
                  </a:cubicBezTo>
                  <a:cubicBezTo>
                    <a:pt x="92" y="19"/>
                    <a:pt x="92" y="24"/>
                    <a:pt x="97" y="26"/>
                  </a:cubicBezTo>
                  <a:cubicBezTo>
                    <a:pt x="102" y="27"/>
                    <a:pt x="104" y="24"/>
                    <a:pt x="110" y="27"/>
                  </a:cubicBezTo>
                  <a:cubicBezTo>
                    <a:pt x="115" y="31"/>
                    <a:pt x="117" y="36"/>
                    <a:pt x="124" y="38"/>
                  </a:cubicBezTo>
                  <a:cubicBezTo>
                    <a:pt x="129" y="40"/>
                    <a:pt x="134" y="40"/>
                    <a:pt x="136" y="46"/>
                  </a:cubicBezTo>
                  <a:cubicBezTo>
                    <a:pt x="135" y="38"/>
                    <a:pt x="130" y="33"/>
                    <a:pt x="123" y="29"/>
                  </a:cubicBezTo>
                  <a:cubicBezTo>
                    <a:pt x="116" y="26"/>
                    <a:pt x="110" y="24"/>
                    <a:pt x="103" y="20"/>
                  </a:cubicBezTo>
                  <a:cubicBezTo>
                    <a:pt x="95" y="16"/>
                    <a:pt x="91" y="7"/>
                    <a:pt x="83" y="3"/>
                  </a:cubicBezTo>
                  <a:cubicBezTo>
                    <a:pt x="78" y="1"/>
                    <a:pt x="72" y="0"/>
                    <a:pt x="66" y="1"/>
                  </a:cubicBezTo>
                  <a:close/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56">
              <a:extLst>
                <a:ext uri="{FF2B5EF4-FFF2-40B4-BE49-F238E27FC236}">
                  <a16:creationId xmlns:a16="http://schemas.microsoft.com/office/drawing/2014/main" id="{0D966BC0-9FC1-46FC-AF39-B67271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02" y="1667381"/>
              <a:ext cx="334963" cy="490538"/>
            </a:xfrm>
            <a:custGeom>
              <a:avLst/>
              <a:gdLst>
                <a:gd name="T0" fmla="*/ 134 w 66"/>
                <a:gd name="T1" fmla="*/ 3402 h 91"/>
                <a:gd name="T2" fmla="*/ 32 w 66"/>
                <a:gd name="T3" fmla="*/ 2662 h 91"/>
                <a:gd name="T4" fmla="*/ 326 w 66"/>
                <a:gd name="T5" fmla="*/ 2156 h 91"/>
                <a:gd name="T6" fmla="*/ 655 w 66"/>
                <a:gd name="T7" fmla="*/ 1766 h 91"/>
                <a:gd name="T8" fmla="*/ 847 w 66"/>
                <a:gd name="T9" fmla="*/ 1212 h 91"/>
                <a:gd name="T10" fmla="*/ 1042 w 66"/>
                <a:gd name="T11" fmla="*/ 750 h 91"/>
                <a:gd name="T12" fmla="*/ 1368 w 66"/>
                <a:gd name="T13" fmla="*/ 472 h 91"/>
                <a:gd name="T14" fmla="*/ 1698 w 66"/>
                <a:gd name="T15" fmla="*/ 312 h 91"/>
                <a:gd name="T16" fmla="*/ 2158 w 66"/>
                <a:gd name="T17" fmla="*/ 0 h 91"/>
                <a:gd name="T18" fmla="*/ 1768 w 66"/>
                <a:gd name="T19" fmla="*/ 428 h 91"/>
                <a:gd name="T20" fmla="*/ 1535 w 66"/>
                <a:gd name="T21" fmla="*/ 621 h 91"/>
                <a:gd name="T22" fmla="*/ 1205 w 66"/>
                <a:gd name="T23" fmla="*/ 818 h 91"/>
                <a:gd name="T24" fmla="*/ 1145 w 66"/>
                <a:gd name="T25" fmla="*/ 1406 h 91"/>
                <a:gd name="T26" fmla="*/ 758 w 66"/>
                <a:gd name="T27" fmla="*/ 1800 h 91"/>
                <a:gd name="T28" fmla="*/ 460 w 66"/>
                <a:gd name="T29" fmla="*/ 2306 h 91"/>
                <a:gd name="T30" fmla="*/ 195 w 66"/>
                <a:gd name="T31" fmla="*/ 2584 h 91"/>
                <a:gd name="T32" fmla="*/ 134 w 66"/>
                <a:gd name="T33" fmla="*/ 3171 h 91"/>
                <a:gd name="T34" fmla="*/ 134 w 66"/>
                <a:gd name="T35" fmla="*/ 3368 h 91"/>
                <a:gd name="T36" fmla="*/ 134 w 66"/>
                <a:gd name="T37" fmla="*/ 356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1">
                  <a:moveTo>
                    <a:pt x="4" y="87"/>
                  </a:moveTo>
                  <a:cubicBezTo>
                    <a:pt x="2" y="82"/>
                    <a:pt x="0" y="74"/>
                    <a:pt x="1" y="68"/>
                  </a:cubicBezTo>
                  <a:cubicBezTo>
                    <a:pt x="2" y="63"/>
                    <a:pt x="6" y="59"/>
                    <a:pt x="10" y="55"/>
                  </a:cubicBezTo>
                  <a:cubicBezTo>
                    <a:pt x="13" y="51"/>
                    <a:pt x="17" y="48"/>
                    <a:pt x="20" y="45"/>
                  </a:cubicBezTo>
                  <a:cubicBezTo>
                    <a:pt x="23" y="41"/>
                    <a:pt x="24" y="35"/>
                    <a:pt x="26" y="31"/>
                  </a:cubicBezTo>
                  <a:cubicBezTo>
                    <a:pt x="28" y="28"/>
                    <a:pt x="29" y="23"/>
                    <a:pt x="32" y="19"/>
                  </a:cubicBezTo>
                  <a:cubicBezTo>
                    <a:pt x="34" y="16"/>
                    <a:pt x="38" y="14"/>
                    <a:pt x="42" y="12"/>
                  </a:cubicBezTo>
                  <a:cubicBezTo>
                    <a:pt x="46" y="10"/>
                    <a:pt x="48" y="10"/>
                    <a:pt x="52" y="8"/>
                  </a:cubicBezTo>
                  <a:cubicBezTo>
                    <a:pt x="57" y="6"/>
                    <a:pt x="61" y="1"/>
                    <a:pt x="66" y="0"/>
                  </a:cubicBezTo>
                  <a:cubicBezTo>
                    <a:pt x="60" y="2"/>
                    <a:pt x="58" y="7"/>
                    <a:pt x="54" y="11"/>
                  </a:cubicBezTo>
                  <a:cubicBezTo>
                    <a:pt x="52" y="13"/>
                    <a:pt x="50" y="15"/>
                    <a:pt x="47" y="16"/>
                  </a:cubicBezTo>
                  <a:cubicBezTo>
                    <a:pt x="43" y="17"/>
                    <a:pt x="40" y="18"/>
                    <a:pt x="37" y="21"/>
                  </a:cubicBezTo>
                  <a:cubicBezTo>
                    <a:pt x="32" y="26"/>
                    <a:pt x="36" y="30"/>
                    <a:pt x="35" y="36"/>
                  </a:cubicBezTo>
                  <a:cubicBezTo>
                    <a:pt x="33" y="40"/>
                    <a:pt x="26" y="44"/>
                    <a:pt x="23" y="46"/>
                  </a:cubicBezTo>
                  <a:cubicBezTo>
                    <a:pt x="20" y="49"/>
                    <a:pt x="18" y="56"/>
                    <a:pt x="14" y="59"/>
                  </a:cubicBezTo>
                  <a:cubicBezTo>
                    <a:pt x="11" y="62"/>
                    <a:pt x="7" y="62"/>
                    <a:pt x="6" y="66"/>
                  </a:cubicBezTo>
                  <a:cubicBezTo>
                    <a:pt x="4" y="70"/>
                    <a:pt x="3" y="76"/>
                    <a:pt x="4" y="81"/>
                  </a:cubicBezTo>
                  <a:cubicBezTo>
                    <a:pt x="5" y="82"/>
                    <a:pt x="5" y="84"/>
                    <a:pt x="4" y="86"/>
                  </a:cubicBezTo>
                  <a:cubicBezTo>
                    <a:pt x="4" y="88"/>
                    <a:pt x="4" y="89"/>
                    <a:pt x="4" y="91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57">
              <a:extLst>
                <a:ext uri="{FF2B5EF4-FFF2-40B4-BE49-F238E27FC236}">
                  <a16:creationId xmlns:a16="http://schemas.microsoft.com/office/drawing/2014/main" id="{346E9F8B-0EF8-47E4-A968-6908D5194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1894393"/>
              <a:ext cx="333375" cy="355600"/>
            </a:xfrm>
            <a:custGeom>
              <a:avLst/>
              <a:gdLst>
                <a:gd name="T0" fmla="*/ 1578 w 66"/>
                <a:gd name="T1" fmla="*/ 0 h 66"/>
                <a:gd name="T2" fmla="*/ 1165 w 66"/>
                <a:gd name="T3" fmla="*/ 163 h 66"/>
                <a:gd name="T4" fmla="*/ 738 w 66"/>
                <a:gd name="T5" fmla="*/ 390 h 66"/>
                <a:gd name="T6" fmla="*/ 223 w 66"/>
                <a:gd name="T7" fmla="*/ 933 h 66"/>
                <a:gd name="T8" fmla="*/ 162 w 66"/>
                <a:gd name="T9" fmla="*/ 1761 h 66"/>
                <a:gd name="T10" fmla="*/ 515 w 66"/>
                <a:gd name="T11" fmla="*/ 2189 h 66"/>
                <a:gd name="T12" fmla="*/ 608 w 66"/>
                <a:gd name="T13" fmla="*/ 2386 h 66"/>
                <a:gd name="T14" fmla="*/ 872 w 66"/>
                <a:gd name="T15" fmla="*/ 2579 h 66"/>
                <a:gd name="T16" fmla="*/ 576 w 66"/>
                <a:gd name="T17" fmla="*/ 2026 h 66"/>
                <a:gd name="T18" fmla="*/ 455 w 66"/>
                <a:gd name="T19" fmla="*/ 1371 h 66"/>
                <a:gd name="T20" fmla="*/ 710 w 66"/>
                <a:gd name="T21" fmla="*/ 1371 h 66"/>
                <a:gd name="T22" fmla="*/ 840 w 66"/>
                <a:gd name="T23" fmla="*/ 1130 h 66"/>
                <a:gd name="T24" fmla="*/ 840 w 66"/>
                <a:gd name="T25" fmla="*/ 865 h 66"/>
                <a:gd name="T26" fmla="*/ 1002 w 66"/>
                <a:gd name="T27" fmla="*/ 784 h 66"/>
                <a:gd name="T28" fmla="*/ 1355 w 66"/>
                <a:gd name="T29" fmla="*/ 1093 h 66"/>
                <a:gd name="T30" fmla="*/ 1448 w 66"/>
                <a:gd name="T31" fmla="*/ 865 h 66"/>
                <a:gd name="T32" fmla="*/ 1610 w 66"/>
                <a:gd name="T33" fmla="*/ 621 h 66"/>
                <a:gd name="T34" fmla="*/ 1740 w 66"/>
                <a:gd name="T35" fmla="*/ 275 h 66"/>
                <a:gd name="T36" fmla="*/ 2125 w 66"/>
                <a:gd name="T37" fmla="*/ 621 h 66"/>
                <a:gd name="T38" fmla="*/ 1874 w 66"/>
                <a:gd name="T39" fmla="*/ 163 h 66"/>
                <a:gd name="T40" fmla="*/ 1610 w 66"/>
                <a:gd name="T41" fmla="*/ 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66">
                  <a:moveTo>
                    <a:pt x="49" y="0"/>
                  </a:moveTo>
                  <a:cubicBezTo>
                    <a:pt x="43" y="0"/>
                    <a:pt x="41" y="1"/>
                    <a:pt x="36" y="4"/>
                  </a:cubicBezTo>
                  <a:cubicBezTo>
                    <a:pt x="32" y="8"/>
                    <a:pt x="28" y="9"/>
                    <a:pt x="23" y="10"/>
                  </a:cubicBezTo>
                  <a:cubicBezTo>
                    <a:pt x="14" y="13"/>
                    <a:pt x="10" y="15"/>
                    <a:pt x="7" y="24"/>
                  </a:cubicBezTo>
                  <a:cubicBezTo>
                    <a:pt x="4" y="31"/>
                    <a:pt x="0" y="38"/>
                    <a:pt x="5" y="45"/>
                  </a:cubicBezTo>
                  <a:cubicBezTo>
                    <a:pt x="8" y="49"/>
                    <a:pt x="13" y="52"/>
                    <a:pt x="16" y="56"/>
                  </a:cubicBezTo>
                  <a:cubicBezTo>
                    <a:pt x="17" y="58"/>
                    <a:pt x="17" y="60"/>
                    <a:pt x="19" y="61"/>
                  </a:cubicBezTo>
                  <a:cubicBezTo>
                    <a:pt x="21" y="64"/>
                    <a:pt x="25" y="64"/>
                    <a:pt x="27" y="66"/>
                  </a:cubicBezTo>
                  <a:cubicBezTo>
                    <a:pt x="23" y="62"/>
                    <a:pt x="21" y="57"/>
                    <a:pt x="18" y="52"/>
                  </a:cubicBezTo>
                  <a:cubicBezTo>
                    <a:pt x="17" y="48"/>
                    <a:pt x="8" y="39"/>
                    <a:pt x="14" y="35"/>
                  </a:cubicBezTo>
                  <a:cubicBezTo>
                    <a:pt x="16" y="33"/>
                    <a:pt x="19" y="36"/>
                    <a:pt x="22" y="35"/>
                  </a:cubicBezTo>
                  <a:cubicBezTo>
                    <a:pt x="25" y="34"/>
                    <a:pt x="26" y="32"/>
                    <a:pt x="26" y="29"/>
                  </a:cubicBezTo>
                  <a:cubicBezTo>
                    <a:pt x="26" y="26"/>
                    <a:pt x="23" y="25"/>
                    <a:pt x="26" y="22"/>
                  </a:cubicBezTo>
                  <a:cubicBezTo>
                    <a:pt x="27" y="20"/>
                    <a:pt x="29" y="19"/>
                    <a:pt x="31" y="20"/>
                  </a:cubicBezTo>
                  <a:cubicBezTo>
                    <a:pt x="36" y="21"/>
                    <a:pt x="35" y="33"/>
                    <a:pt x="42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7" y="19"/>
                    <a:pt x="49" y="19"/>
                    <a:pt x="50" y="16"/>
                  </a:cubicBezTo>
                  <a:cubicBezTo>
                    <a:pt x="51" y="13"/>
                    <a:pt x="49" y="7"/>
                    <a:pt x="54" y="7"/>
                  </a:cubicBezTo>
                  <a:cubicBezTo>
                    <a:pt x="58" y="7"/>
                    <a:pt x="64" y="13"/>
                    <a:pt x="66" y="16"/>
                  </a:cubicBezTo>
                  <a:cubicBezTo>
                    <a:pt x="64" y="12"/>
                    <a:pt x="61" y="7"/>
                    <a:pt x="58" y="4"/>
                  </a:cubicBezTo>
                  <a:cubicBezTo>
                    <a:pt x="56" y="2"/>
                    <a:pt x="52" y="1"/>
                    <a:pt x="50" y="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58">
              <a:extLst>
                <a:ext uri="{FF2B5EF4-FFF2-40B4-BE49-F238E27FC236}">
                  <a16:creationId xmlns:a16="http://schemas.microsoft.com/office/drawing/2014/main" id="{591D1509-B70A-48BF-BA64-B16872E1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714" y="2018218"/>
              <a:ext cx="228600" cy="247650"/>
            </a:xfrm>
            <a:custGeom>
              <a:avLst/>
              <a:gdLst>
                <a:gd name="T0" fmla="*/ 0 w 45"/>
                <a:gd name="T1" fmla="*/ 1713 h 46"/>
                <a:gd name="T2" fmla="*/ 656 w 45"/>
                <a:gd name="T3" fmla="*/ 1713 h 46"/>
                <a:gd name="T4" fmla="*/ 1014 w 45"/>
                <a:gd name="T5" fmla="*/ 1438 h 46"/>
                <a:gd name="T6" fmla="*/ 1146 w 45"/>
                <a:gd name="T7" fmla="*/ 0 h 46"/>
                <a:gd name="T8" fmla="*/ 1178 w 45"/>
                <a:gd name="T9" fmla="*/ 390 h 46"/>
                <a:gd name="T10" fmla="*/ 922 w 45"/>
                <a:gd name="T11" fmla="*/ 621 h 46"/>
                <a:gd name="T12" fmla="*/ 758 w 45"/>
                <a:gd name="T13" fmla="*/ 1255 h 46"/>
                <a:gd name="T14" fmla="*/ 326 w 45"/>
                <a:gd name="T15" fmla="*/ 1482 h 46"/>
                <a:gd name="T16" fmla="*/ 224 w 45"/>
                <a:gd name="T17" fmla="*/ 1597 h 46"/>
                <a:gd name="T18" fmla="*/ 0 w 45"/>
                <a:gd name="T19" fmla="*/ 176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0" y="44"/>
                  </a:moveTo>
                  <a:cubicBezTo>
                    <a:pt x="7" y="45"/>
                    <a:pt x="13" y="43"/>
                    <a:pt x="20" y="44"/>
                  </a:cubicBezTo>
                  <a:cubicBezTo>
                    <a:pt x="27" y="46"/>
                    <a:pt x="30" y="44"/>
                    <a:pt x="31" y="37"/>
                  </a:cubicBezTo>
                  <a:cubicBezTo>
                    <a:pt x="35" y="26"/>
                    <a:pt x="45" y="11"/>
                    <a:pt x="35" y="0"/>
                  </a:cubicBezTo>
                  <a:cubicBezTo>
                    <a:pt x="36" y="3"/>
                    <a:pt x="37" y="7"/>
                    <a:pt x="36" y="10"/>
                  </a:cubicBezTo>
                  <a:cubicBezTo>
                    <a:pt x="35" y="15"/>
                    <a:pt x="32" y="14"/>
                    <a:pt x="28" y="16"/>
                  </a:cubicBezTo>
                  <a:cubicBezTo>
                    <a:pt x="21" y="20"/>
                    <a:pt x="27" y="27"/>
                    <a:pt x="23" y="32"/>
                  </a:cubicBezTo>
                  <a:cubicBezTo>
                    <a:pt x="20" y="36"/>
                    <a:pt x="13" y="34"/>
                    <a:pt x="10" y="38"/>
                  </a:cubicBezTo>
                  <a:cubicBezTo>
                    <a:pt x="9" y="38"/>
                    <a:pt x="8" y="40"/>
                    <a:pt x="7" y="41"/>
                  </a:cubicBezTo>
                  <a:cubicBezTo>
                    <a:pt x="5" y="43"/>
                    <a:pt x="2" y="44"/>
                    <a:pt x="0" y="45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59">
              <a:extLst>
                <a:ext uri="{FF2B5EF4-FFF2-40B4-BE49-F238E27FC236}">
                  <a16:creationId xmlns:a16="http://schemas.microsoft.com/office/drawing/2014/main" id="{571B78A1-A451-4CCD-88E4-2639F480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899156"/>
              <a:ext cx="206375" cy="193675"/>
            </a:xfrm>
            <a:custGeom>
              <a:avLst/>
              <a:gdLst>
                <a:gd name="T0" fmla="*/ 0 w 41"/>
                <a:gd name="T1" fmla="*/ 1400 h 36"/>
                <a:gd name="T2" fmla="*/ 162 w 41"/>
                <a:gd name="T3" fmla="*/ 702 h 36"/>
                <a:gd name="T4" fmla="*/ 542 w 41"/>
                <a:gd name="T5" fmla="*/ 390 h 36"/>
                <a:gd name="T6" fmla="*/ 926 w 41"/>
                <a:gd name="T7" fmla="*/ 230 h 36"/>
                <a:gd name="T8" fmla="*/ 1306 w 41"/>
                <a:gd name="T9" fmla="*/ 0 h 36"/>
                <a:gd name="T10" fmla="*/ 926 w 41"/>
                <a:gd name="T11" fmla="*/ 424 h 36"/>
                <a:gd name="T12" fmla="*/ 602 w 41"/>
                <a:gd name="T13" fmla="*/ 505 h 36"/>
                <a:gd name="T14" fmla="*/ 482 w 41"/>
                <a:gd name="T15" fmla="*/ 779 h 36"/>
                <a:gd name="T16" fmla="*/ 162 w 41"/>
                <a:gd name="T17" fmla="*/ 1010 h 36"/>
                <a:gd name="T18" fmla="*/ 32 w 41"/>
                <a:gd name="T19" fmla="*/ 136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36">
                  <a:moveTo>
                    <a:pt x="0" y="36"/>
                  </a:moveTo>
                  <a:cubicBezTo>
                    <a:pt x="2" y="31"/>
                    <a:pt x="1" y="23"/>
                    <a:pt x="5" y="18"/>
                  </a:cubicBezTo>
                  <a:cubicBezTo>
                    <a:pt x="8" y="14"/>
                    <a:pt x="13" y="12"/>
                    <a:pt x="17" y="10"/>
                  </a:cubicBezTo>
                  <a:cubicBezTo>
                    <a:pt x="21" y="9"/>
                    <a:pt x="25" y="8"/>
                    <a:pt x="29" y="6"/>
                  </a:cubicBezTo>
                  <a:cubicBezTo>
                    <a:pt x="33" y="3"/>
                    <a:pt x="36" y="1"/>
                    <a:pt x="41" y="0"/>
                  </a:cubicBezTo>
                  <a:cubicBezTo>
                    <a:pt x="34" y="1"/>
                    <a:pt x="34" y="9"/>
                    <a:pt x="29" y="11"/>
                  </a:cubicBezTo>
                  <a:cubicBezTo>
                    <a:pt x="26" y="13"/>
                    <a:pt x="23" y="11"/>
                    <a:pt x="19" y="13"/>
                  </a:cubicBezTo>
                  <a:cubicBezTo>
                    <a:pt x="16" y="15"/>
                    <a:pt x="17" y="17"/>
                    <a:pt x="15" y="20"/>
                  </a:cubicBezTo>
                  <a:cubicBezTo>
                    <a:pt x="13" y="25"/>
                    <a:pt x="8" y="22"/>
                    <a:pt x="5" y="26"/>
                  </a:cubicBezTo>
                  <a:cubicBezTo>
                    <a:pt x="4" y="28"/>
                    <a:pt x="1" y="33"/>
                    <a:pt x="1" y="3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60">
              <a:extLst>
                <a:ext uri="{FF2B5EF4-FFF2-40B4-BE49-F238E27FC236}">
                  <a16:creationId xmlns:a16="http://schemas.microsoft.com/office/drawing/2014/main" id="{7787FF47-8B33-413B-B031-C22D821C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864" y="1942018"/>
              <a:ext cx="495300" cy="485775"/>
            </a:xfrm>
            <a:custGeom>
              <a:avLst/>
              <a:gdLst>
                <a:gd name="T0" fmla="*/ 0 w 98"/>
                <a:gd name="T1" fmla="*/ 2751 h 90"/>
                <a:gd name="T2" fmla="*/ 901 w 98"/>
                <a:gd name="T3" fmla="*/ 3458 h 90"/>
                <a:gd name="T4" fmla="*/ 1611 w 98"/>
                <a:gd name="T5" fmla="*/ 3458 h 90"/>
                <a:gd name="T6" fmla="*/ 2423 w 98"/>
                <a:gd name="T7" fmla="*/ 3376 h 90"/>
                <a:gd name="T8" fmla="*/ 3133 w 98"/>
                <a:gd name="T9" fmla="*/ 1999 h 90"/>
                <a:gd name="T10" fmla="*/ 3133 w 98"/>
                <a:gd name="T11" fmla="*/ 1214 h 90"/>
                <a:gd name="T12" fmla="*/ 3161 w 98"/>
                <a:gd name="T13" fmla="*/ 0 h 90"/>
                <a:gd name="T14" fmla="*/ 3031 w 98"/>
                <a:gd name="T15" fmla="*/ 785 h 90"/>
                <a:gd name="T16" fmla="*/ 2868 w 98"/>
                <a:gd name="T17" fmla="*/ 1493 h 90"/>
                <a:gd name="T18" fmla="*/ 2837 w 98"/>
                <a:gd name="T19" fmla="*/ 2081 h 90"/>
                <a:gd name="T20" fmla="*/ 2585 w 98"/>
                <a:gd name="T21" fmla="*/ 2322 h 90"/>
                <a:gd name="T22" fmla="*/ 2353 w 98"/>
                <a:gd name="T23" fmla="*/ 3029 h 90"/>
                <a:gd name="T24" fmla="*/ 1582 w 98"/>
                <a:gd name="T25" fmla="*/ 2914 h 90"/>
                <a:gd name="T26" fmla="*/ 1003 w 98"/>
                <a:gd name="T27" fmla="*/ 3342 h 90"/>
                <a:gd name="T28" fmla="*/ 131 w 98"/>
                <a:gd name="T29" fmla="*/ 2751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90">
                  <a:moveTo>
                    <a:pt x="0" y="70"/>
                  </a:moveTo>
                  <a:cubicBezTo>
                    <a:pt x="12" y="72"/>
                    <a:pt x="17" y="85"/>
                    <a:pt x="28" y="88"/>
                  </a:cubicBezTo>
                  <a:cubicBezTo>
                    <a:pt x="35" y="90"/>
                    <a:pt x="43" y="89"/>
                    <a:pt x="50" y="88"/>
                  </a:cubicBezTo>
                  <a:cubicBezTo>
                    <a:pt x="58" y="87"/>
                    <a:pt x="67" y="89"/>
                    <a:pt x="75" y="86"/>
                  </a:cubicBezTo>
                  <a:cubicBezTo>
                    <a:pt x="89" y="80"/>
                    <a:pt x="94" y="64"/>
                    <a:pt x="97" y="51"/>
                  </a:cubicBezTo>
                  <a:cubicBezTo>
                    <a:pt x="98" y="44"/>
                    <a:pt x="97" y="38"/>
                    <a:pt x="97" y="31"/>
                  </a:cubicBezTo>
                  <a:cubicBezTo>
                    <a:pt x="97" y="21"/>
                    <a:pt x="98" y="10"/>
                    <a:pt x="98" y="0"/>
                  </a:cubicBezTo>
                  <a:cubicBezTo>
                    <a:pt x="94" y="5"/>
                    <a:pt x="96" y="14"/>
                    <a:pt x="94" y="20"/>
                  </a:cubicBezTo>
                  <a:cubicBezTo>
                    <a:pt x="93" y="28"/>
                    <a:pt x="88" y="30"/>
                    <a:pt x="89" y="38"/>
                  </a:cubicBezTo>
                  <a:cubicBezTo>
                    <a:pt x="89" y="43"/>
                    <a:pt x="90" y="48"/>
                    <a:pt x="88" y="53"/>
                  </a:cubicBezTo>
                  <a:cubicBezTo>
                    <a:pt x="86" y="57"/>
                    <a:pt x="83" y="56"/>
                    <a:pt x="80" y="59"/>
                  </a:cubicBezTo>
                  <a:cubicBezTo>
                    <a:pt x="74" y="64"/>
                    <a:pt x="79" y="72"/>
                    <a:pt x="73" y="77"/>
                  </a:cubicBezTo>
                  <a:cubicBezTo>
                    <a:pt x="63" y="85"/>
                    <a:pt x="58" y="72"/>
                    <a:pt x="49" y="74"/>
                  </a:cubicBezTo>
                  <a:cubicBezTo>
                    <a:pt x="40" y="75"/>
                    <a:pt x="40" y="85"/>
                    <a:pt x="31" y="85"/>
                  </a:cubicBezTo>
                  <a:cubicBezTo>
                    <a:pt x="21" y="84"/>
                    <a:pt x="16" y="69"/>
                    <a:pt x="4" y="7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61">
              <a:extLst>
                <a:ext uri="{FF2B5EF4-FFF2-40B4-BE49-F238E27FC236}">
                  <a16:creationId xmlns:a16="http://schemas.microsoft.com/office/drawing/2014/main" id="{A8CF7FBA-A963-40E1-B5FF-093DA36C6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477" y="2207131"/>
              <a:ext cx="288925" cy="220663"/>
            </a:xfrm>
            <a:custGeom>
              <a:avLst/>
              <a:gdLst>
                <a:gd name="T0" fmla="*/ 102 w 57"/>
                <a:gd name="T1" fmla="*/ 1563 h 41"/>
                <a:gd name="T2" fmla="*/ 814 w 57"/>
                <a:gd name="T3" fmla="*/ 1597 h 41"/>
                <a:gd name="T4" fmla="*/ 1335 w 57"/>
                <a:gd name="T5" fmla="*/ 1366 h 41"/>
                <a:gd name="T6" fmla="*/ 1660 w 57"/>
                <a:gd name="T7" fmla="*/ 817 h 41"/>
                <a:gd name="T8" fmla="*/ 1826 w 57"/>
                <a:gd name="T9" fmla="*/ 0 h 41"/>
                <a:gd name="T10" fmla="*/ 1590 w 57"/>
                <a:gd name="T11" fmla="*/ 620 h 41"/>
                <a:gd name="T12" fmla="*/ 1469 w 57"/>
                <a:gd name="T13" fmla="*/ 783 h 41"/>
                <a:gd name="T14" fmla="*/ 1367 w 57"/>
                <a:gd name="T15" fmla="*/ 783 h 41"/>
                <a:gd name="T16" fmla="*/ 1111 w 57"/>
                <a:gd name="T17" fmla="*/ 1288 h 41"/>
                <a:gd name="T18" fmla="*/ 549 w 57"/>
                <a:gd name="T19" fmla="*/ 1322 h 41"/>
                <a:gd name="T20" fmla="*/ 0 w 57"/>
                <a:gd name="T21" fmla="*/ 1597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41">
                  <a:moveTo>
                    <a:pt x="3" y="40"/>
                  </a:moveTo>
                  <a:cubicBezTo>
                    <a:pt x="10" y="38"/>
                    <a:pt x="18" y="41"/>
                    <a:pt x="25" y="41"/>
                  </a:cubicBezTo>
                  <a:cubicBezTo>
                    <a:pt x="30" y="41"/>
                    <a:pt x="36" y="38"/>
                    <a:pt x="41" y="35"/>
                  </a:cubicBezTo>
                  <a:cubicBezTo>
                    <a:pt x="46" y="32"/>
                    <a:pt x="48" y="26"/>
                    <a:pt x="51" y="21"/>
                  </a:cubicBezTo>
                  <a:cubicBezTo>
                    <a:pt x="53" y="16"/>
                    <a:pt x="57" y="5"/>
                    <a:pt x="56" y="0"/>
                  </a:cubicBezTo>
                  <a:cubicBezTo>
                    <a:pt x="55" y="6"/>
                    <a:pt x="52" y="12"/>
                    <a:pt x="49" y="16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4" y="21"/>
                    <a:pt x="42" y="20"/>
                    <a:pt x="42" y="20"/>
                  </a:cubicBezTo>
                  <a:cubicBezTo>
                    <a:pt x="38" y="23"/>
                    <a:pt x="38" y="30"/>
                    <a:pt x="34" y="33"/>
                  </a:cubicBezTo>
                  <a:cubicBezTo>
                    <a:pt x="28" y="37"/>
                    <a:pt x="22" y="34"/>
                    <a:pt x="17" y="34"/>
                  </a:cubicBezTo>
                  <a:cubicBezTo>
                    <a:pt x="11" y="35"/>
                    <a:pt x="6" y="39"/>
                    <a:pt x="0" y="41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62">
              <a:extLst>
                <a:ext uri="{FF2B5EF4-FFF2-40B4-BE49-F238E27FC236}">
                  <a16:creationId xmlns:a16="http://schemas.microsoft.com/office/drawing/2014/main" id="{B32668B3-0145-4AD7-B5B9-C1992AAF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63">
              <a:extLst>
                <a:ext uri="{FF2B5EF4-FFF2-40B4-BE49-F238E27FC236}">
                  <a16:creationId xmlns:a16="http://schemas.microsoft.com/office/drawing/2014/main" id="{37F6E152-9D0D-4F3C-9DB6-32FB7F9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64">
              <a:extLst>
                <a:ext uri="{FF2B5EF4-FFF2-40B4-BE49-F238E27FC236}">
                  <a16:creationId xmlns:a16="http://schemas.microsoft.com/office/drawing/2014/main" id="{EC8A2710-6498-49C5-A2E9-371C4DD5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552" y="1937256"/>
              <a:ext cx="55563" cy="65088"/>
            </a:xfrm>
            <a:custGeom>
              <a:avLst/>
              <a:gdLst>
                <a:gd name="T0" fmla="*/ 0 w 11"/>
                <a:gd name="T1" fmla="*/ 246 h 12"/>
                <a:gd name="T2" fmla="*/ 191 w 11"/>
                <a:gd name="T3" fmla="*/ 34 h 12"/>
                <a:gd name="T4" fmla="*/ 353 w 11"/>
                <a:gd name="T5" fmla="*/ 246 h 12"/>
                <a:gd name="T6" fmla="*/ 162 w 11"/>
                <a:gd name="T7" fmla="*/ 444 h 12"/>
                <a:gd name="T8" fmla="*/ 0 w 11"/>
                <a:gd name="T9" fmla="*/ 246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0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2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65">
              <a:extLst>
                <a:ext uri="{FF2B5EF4-FFF2-40B4-BE49-F238E27FC236}">
                  <a16:creationId xmlns:a16="http://schemas.microsoft.com/office/drawing/2014/main" id="{0DCB8063-1296-41A3-A108-04E244CE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114" y="1915031"/>
              <a:ext cx="36513" cy="38100"/>
            </a:xfrm>
            <a:custGeom>
              <a:avLst/>
              <a:gdLst>
                <a:gd name="T0" fmla="*/ 0 w 7"/>
                <a:gd name="T1" fmla="*/ 117 h 7"/>
                <a:gd name="T2" fmla="*/ 141 w 7"/>
                <a:gd name="T3" fmla="*/ 0 h 7"/>
                <a:gd name="T4" fmla="*/ 250 w 7"/>
                <a:gd name="T5" fmla="*/ 165 h 7"/>
                <a:gd name="T6" fmla="*/ 10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66">
              <a:extLst>
                <a:ext uri="{FF2B5EF4-FFF2-40B4-BE49-F238E27FC236}">
                  <a16:creationId xmlns:a16="http://schemas.microsoft.com/office/drawing/2014/main" id="{BB5E0AE9-F236-4643-92C5-39D4837B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200710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61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180">
              <a:extLst>
                <a:ext uri="{FF2B5EF4-FFF2-40B4-BE49-F238E27FC236}">
                  <a16:creationId xmlns:a16="http://schemas.microsoft.com/office/drawing/2014/main" id="{890BD2D4-46E9-42EC-910F-D9F73DF9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181">
              <a:extLst>
                <a:ext uri="{FF2B5EF4-FFF2-40B4-BE49-F238E27FC236}">
                  <a16:creationId xmlns:a16="http://schemas.microsoft.com/office/drawing/2014/main" id="{B029F897-C0C5-4666-8256-78754559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014" y="1332418"/>
              <a:ext cx="358775" cy="384175"/>
            </a:xfrm>
            <a:custGeom>
              <a:avLst/>
              <a:gdLst>
                <a:gd name="T0" fmla="*/ 0 w 71"/>
                <a:gd name="T1" fmla="*/ 1302 h 71"/>
                <a:gd name="T2" fmla="*/ 255 w 71"/>
                <a:gd name="T3" fmla="*/ 2253 h 71"/>
                <a:gd name="T4" fmla="*/ 812 w 71"/>
                <a:gd name="T5" fmla="*/ 2812 h 71"/>
                <a:gd name="T6" fmla="*/ 1582 w 71"/>
                <a:gd name="T7" fmla="*/ 2335 h 71"/>
                <a:gd name="T8" fmla="*/ 1903 w 71"/>
                <a:gd name="T9" fmla="*/ 1905 h 71"/>
                <a:gd name="T10" fmla="*/ 2098 w 71"/>
                <a:gd name="T11" fmla="*/ 1428 h 71"/>
                <a:gd name="T12" fmla="*/ 2289 w 71"/>
                <a:gd name="T13" fmla="*/ 675 h 71"/>
                <a:gd name="T14" fmla="*/ 2228 w 71"/>
                <a:gd name="T15" fmla="*/ 279 h 71"/>
                <a:gd name="T16" fmla="*/ 1996 w 71"/>
                <a:gd name="T17" fmla="*/ 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71">
                  <a:moveTo>
                    <a:pt x="0" y="33"/>
                  </a:moveTo>
                  <a:cubicBezTo>
                    <a:pt x="9" y="39"/>
                    <a:pt x="7" y="48"/>
                    <a:pt x="8" y="57"/>
                  </a:cubicBezTo>
                  <a:cubicBezTo>
                    <a:pt x="9" y="67"/>
                    <a:pt x="16" y="71"/>
                    <a:pt x="25" y="71"/>
                  </a:cubicBezTo>
                  <a:cubicBezTo>
                    <a:pt x="33" y="70"/>
                    <a:pt x="45" y="65"/>
                    <a:pt x="49" y="59"/>
                  </a:cubicBezTo>
                  <a:cubicBezTo>
                    <a:pt x="52" y="55"/>
                    <a:pt x="55" y="52"/>
                    <a:pt x="59" y="48"/>
                  </a:cubicBezTo>
                  <a:cubicBezTo>
                    <a:pt x="62" y="44"/>
                    <a:pt x="63" y="41"/>
                    <a:pt x="65" y="36"/>
                  </a:cubicBezTo>
                  <a:cubicBezTo>
                    <a:pt x="68" y="29"/>
                    <a:pt x="71" y="24"/>
                    <a:pt x="71" y="17"/>
                  </a:cubicBezTo>
                  <a:cubicBezTo>
                    <a:pt x="71" y="14"/>
                    <a:pt x="70" y="10"/>
                    <a:pt x="69" y="7"/>
                  </a:cubicBezTo>
                  <a:cubicBezTo>
                    <a:pt x="67" y="4"/>
                    <a:pt x="64" y="3"/>
                    <a:pt x="62" y="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182">
              <a:extLst>
                <a:ext uri="{FF2B5EF4-FFF2-40B4-BE49-F238E27FC236}">
                  <a16:creationId xmlns:a16="http://schemas.microsoft.com/office/drawing/2014/main" id="{40CDCED0-3B61-486D-938E-37D150C17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183">
              <a:extLst>
                <a:ext uri="{FF2B5EF4-FFF2-40B4-BE49-F238E27FC236}">
                  <a16:creationId xmlns:a16="http://schemas.microsoft.com/office/drawing/2014/main" id="{764E525B-473A-46D3-935C-620F960D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327" y="1343531"/>
              <a:ext cx="687388" cy="474663"/>
            </a:xfrm>
            <a:custGeom>
              <a:avLst/>
              <a:gdLst>
                <a:gd name="T0" fmla="*/ 417 w 136"/>
                <a:gd name="T1" fmla="*/ 2042 h 88"/>
                <a:gd name="T2" fmla="*/ 872 w 136"/>
                <a:gd name="T3" fmla="*/ 2113 h 88"/>
                <a:gd name="T4" fmla="*/ 1165 w 136"/>
                <a:gd name="T5" fmla="*/ 2470 h 88"/>
                <a:gd name="T6" fmla="*/ 1551 w 136"/>
                <a:gd name="T7" fmla="*/ 3221 h 88"/>
                <a:gd name="T8" fmla="*/ 2261 w 136"/>
                <a:gd name="T9" fmla="*/ 3371 h 88"/>
                <a:gd name="T10" fmla="*/ 2869 w 136"/>
                <a:gd name="T11" fmla="*/ 2633 h 88"/>
                <a:gd name="T12" fmla="*/ 3295 w 136"/>
                <a:gd name="T13" fmla="*/ 2079 h 88"/>
                <a:gd name="T14" fmla="*/ 4005 w 136"/>
                <a:gd name="T15" fmla="*/ 1848 h 88"/>
                <a:gd name="T16" fmla="*/ 4289 w 136"/>
                <a:gd name="T17" fmla="*/ 1097 h 88"/>
                <a:gd name="T18" fmla="*/ 4257 w 136"/>
                <a:gd name="T19" fmla="*/ 0 h 88"/>
                <a:gd name="T20" fmla="*/ 4066 w 136"/>
                <a:gd name="T21" fmla="*/ 1016 h 88"/>
                <a:gd name="T22" fmla="*/ 3579 w 136"/>
                <a:gd name="T23" fmla="*/ 1257 h 88"/>
                <a:gd name="T24" fmla="*/ 3324 w 136"/>
                <a:gd name="T25" fmla="*/ 1604 h 88"/>
                <a:gd name="T26" fmla="*/ 2939 w 136"/>
                <a:gd name="T27" fmla="*/ 1604 h 88"/>
                <a:gd name="T28" fmla="*/ 2678 w 136"/>
                <a:gd name="T29" fmla="*/ 2195 h 88"/>
                <a:gd name="T30" fmla="*/ 2229 w 136"/>
                <a:gd name="T31" fmla="*/ 2864 h 88"/>
                <a:gd name="T32" fmla="*/ 1834 w 136"/>
                <a:gd name="T33" fmla="*/ 2436 h 88"/>
                <a:gd name="T34" fmla="*/ 1480 w 136"/>
                <a:gd name="T35" fmla="*/ 2310 h 88"/>
                <a:gd name="T36" fmla="*/ 974 w 136"/>
                <a:gd name="T37" fmla="*/ 1916 h 88"/>
                <a:gd name="T38" fmla="*/ 576 w 136"/>
                <a:gd name="T39" fmla="*/ 1916 h 88"/>
                <a:gd name="T40" fmla="*/ 0 w 136"/>
                <a:gd name="T41" fmla="*/ 1733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88">
                  <a:moveTo>
                    <a:pt x="13" y="52"/>
                  </a:moveTo>
                  <a:cubicBezTo>
                    <a:pt x="18" y="54"/>
                    <a:pt x="23" y="52"/>
                    <a:pt x="27" y="54"/>
                  </a:cubicBezTo>
                  <a:cubicBezTo>
                    <a:pt x="31" y="56"/>
                    <a:pt x="34" y="59"/>
                    <a:pt x="36" y="63"/>
                  </a:cubicBezTo>
                  <a:cubicBezTo>
                    <a:pt x="40" y="70"/>
                    <a:pt x="40" y="77"/>
                    <a:pt x="48" y="82"/>
                  </a:cubicBezTo>
                  <a:cubicBezTo>
                    <a:pt x="53" y="86"/>
                    <a:pt x="64" y="88"/>
                    <a:pt x="70" y="86"/>
                  </a:cubicBezTo>
                  <a:cubicBezTo>
                    <a:pt x="78" y="83"/>
                    <a:pt x="86" y="74"/>
                    <a:pt x="89" y="67"/>
                  </a:cubicBezTo>
                  <a:cubicBezTo>
                    <a:pt x="93" y="61"/>
                    <a:pt x="95" y="55"/>
                    <a:pt x="102" y="53"/>
                  </a:cubicBezTo>
                  <a:cubicBezTo>
                    <a:pt x="109" y="50"/>
                    <a:pt x="118" y="51"/>
                    <a:pt x="124" y="47"/>
                  </a:cubicBezTo>
                  <a:cubicBezTo>
                    <a:pt x="130" y="43"/>
                    <a:pt x="131" y="34"/>
                    <a:pt x="133" y="28"/>
                  </a:cubicBezTo>
                  <a:cubicBezTo>
                    <a:pt x="136" y="18"/>
                    <a:pt x="135" y="10"/>
                    <a:pt x="132" y="0"/>
                  </a:cubicBezTo>
                  <a:cubicBezTo>
                    <a:pt x="131" y="10"/>
                    <a:pt x="136" y="18"/>
                    <a:pt x="126" y="26"/>
                  </a:cubicBezTo>
                  <a:cubicBezTo>
                    <a:pt x="121" y="30"/>
                    <a:pt x="116" y="28"/>
                    <a:pt x="111" y="32"/>
                  </a:cubicBezTo>
                  <a:cubicBezTo>
                    <a:pt x="108" y="34"/>
                    <a:pt x="107" y="39"/>
                    <a:pt x="103" y="41"/>
                  </a:cubicBezTo>
                  <a:cubicBezTo>
                    <a:pt x="99" y="43"/>
                    <a:pt x="95" y="40"/>
                    <a:pt x="91" y="41"/>
                  </a:cubicBezTo>
                  <a:cubicBezTo>
                    <a:pt x="88" y="43"/>
                    <a:pt x="85" y="52"/>
                    <a:pt x="83" y="56"/>
                  </a:cubicBezTo>
                  <a:cubicBezTo>
                    <a:pt x="79" y="63"/>
                    <a:pt x="77" y="70"/>
                    <a:pt x="69" y="73"/>
                  </a:cubicBezTo>
                  <a:cubicBezTo>
                    <a:pt x="60" y="76"/>
                    <a:pt x="60" y="68"/>
                    <a:pt x="57" y="62"/>
                  </a:cubicBezTo>
                  <a:cubicBezTo>
                    <a:pt x="55" y="58"/>
                    <a:pt x="50" y="53"/>
                    <a:pt x="46" y="59"/>
                  </a:cubicBezTo>
                  <a:cubicBezTo>
                    <a:pt x="42" y="54"/>
                    <a:pt x="35" y="51"/>
                    <a:pt x="30" y="49"/>
                  </a:cubicBezTo>
                  <a:cubicBezTo>
                    <a:pt x="24" y="46"/>
                    <a:pt x="23" y="46"/>
                    <a:pt x="18" y="49"/>
                  </a:cubicBezTo>
                  <a:cubicBezTo>
                    <a:pt x="11" y="51"/>
                    <a:pt x="4" y="51"/>
                    <a:pt x="0" y="44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184">
              <a:extLst>
                <a:ext uri="{FF2B5EF4-FFF2-40B4-BE49-F238E27FC236}">
                  <a16:creationId xmlns:a16="http://schemas.microsoft.com/office/drawing/2014/main" id="{C592F626-A747-4AD6-ABE4-656C7120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052" y="1624518"/>
              <a:ext cx="298450" cy="193675"/>
            </a:xfrm>
            <a:custGeom>
              <a:avLst/>
              <a:gdLst>
                <a:gd name="T0" fmla="*/ 0 w 59"/>
                <a:gd name="T1" fmla="*/ 817 h 36"/>
                <a:gd name="T2" fmla="*/ 618 w 59"/>
                <a:gd name="T3" fmla="*/ 1400 h 36"/>
                <a:gd name="T4" fmla="*/ 1166 w 59"/>
                <a:gd name="T5" fmla="*/ 1125 h 36"/>
                <a:gd name="T6" fmla="*/ 1909 w 59"/>
                <a:gd name="T7" fmla="*/ 0 h 36"/>
                <a:gd name="T8" fmla="*/ 1096 w 59"/>
                <a:gd name="T9" fmla="*/ 817 h 36"/>
                <a:gd name="T10" fmla="*/ 102 w 59"/>
                <a:gd name="T11" fmla="*/ 89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" h="36">
                  <a:moveTo>
                    <a:pt x="0" y="21"/>
                  </a:moveTo>
                  <a:cubicBezTo>
                    <a:pt x="6" y="29"/>
                    <a:pt x="8" y="35"/>
                    <a:pt x="19" y="36"/>
                  </a:cubicBezTo>
                  <a:cubicBezTo>
                    <a:pt x="26" y="36"/>
                    <a:pt x="31" y="34"/>
                    <a:pt x="36" y="29"/>
                  </a:cubicBezTo>
                  <a:cubicBezTo>
                    <a:pt x="44" y="19"/>
                    <a:pt x="47" y="6"/>
                    <a:pt x="59" y="0"/>
                  </a:cubicBezTo>
                  <a:cubicBezTo>
                    <a:pt x="47" y="1"/>
                    <a:pt x="42" y="13"/>
                    <a:pt x="34" y="21"/>
                  </a:cubicBezTo>
                  <a:cubicBezTo>
                    <a:pt x="25" y="29"/>
                    <a:pt x="13" y="31"/>
                    <a:pt x="3" y="23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85">
              <a:extLst>
                <a:ext uri="{FF2B5EF4-FFF2-40B4-BE49-F238E27FC236}">
                  <a16:creationId xmlns:a16="http://schemas.microsoft.com/office/drawing/2014/main" id="{FAC05334-838B-4C35-BE94-AC1973ACA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68893"/>
              <a:ext cx="687388" cy="512763"/>
            </a:xfrm>
            <a:custGeom>
              <a:avLst/>
              <a:gdLst>
                <a:gd name="T0" fmla="*/ 255 w 136"/>
                <a:gd name="T1" fmla="*/ 3305 h 95"/>
                <a:gd name="T2" fmla="*/ 385 w 136"/>
                <a:gd name="T3" fmla="*/ 1802 h 95"/>
                <a:gd name="T4" fmla="*/ 417 w 136"/>
                <a:gd name="T5" fmla="*/ 1064 h 95"/>
                <a:gd name="T6" fmla="*/ 933 w 136"/>
                <a:gd name="T7" fmla="*/ 751 h 95"/>
                <a:gd name="T8" fmla="*/ 2098 w 136"/>
                <a:gd name="T9" fmla="*/ 0 h 95"/>
                <a:gd name="T10" fmla="*/ 2706 w 136"/>
                <a:gd name="T11" fmla="*/ 394 h 95"/>
                <a:gd name="T12" fmla="*/ 3518 w 136"/>
                <a:gd name="T13" fmla="*/ 785 h 95"/>
                <a:gd name="T14" fmla="*/ 3973 w 136"/>
                <a:gd name="T15" fmla="*/ 1017 h 95"/>
                <a:gd name="T16" fmla="*/ 4390 w 136"/>
                <a:gd name="T17" fmla="*/ 1686 h 95"/>
                <a:gd name="T18" fmla="*/ 3973 w 136"/>
                <a:gd name="T19" fmla="*/ 1180 h 95"/>
                <a:gd name="T20" fmla="*/ 3518 w 136"/>
                <a:gd name="T21" fmla="*/ 1017 h 95"/>
                <a:gd name="T22" fmla="*/ 3063 w 136"/>
                <a:gd name="T23" fmla="*/ 1064 h 95"/>
                <a:gd name="T24" fmla="*/ 2646 w 136"/>
                <a:gd name="T25" fmla="*/ 670 h 95"/>
                <a:gd name="T26" fmla="*/ 2200 w 136"/>
                <a:gd name="T27" fmla="*/ 785 h 95"/>
                <a:gd name="T28" fmla="*/ 2069 w 136"/>
                <a:gd name="T29" fmla="*/ 1098 h 95"/>
                <a:gd name="T30" fmla="*/ 1611 w 136"/>
                <a:gd name="T31" fmla="*/ 983 h 95"/>
                <a:gd name="T32" fmla="*/ 1063 w 136"/>
                <a:gd name="T33" fmla="*/ 1571 h 95"/>
                <a:gd name="T34" fmla="*/ 710 w 136"/>
                <a:gd name="T35" fmla="*/ 2244 h 95"/>
                <a:gd name="T36" fmla="*/ 516 w 136"/>
                <a:gd name="T37" fmla="*/ 3029 h 95"/>
                <a:gd name="T38" fmla="*/ 516 w 136"/>
                <a:gd name="T39" fmla="*/ 3733 h 95"/>
                <a:gd name="T40" fmla="*/ 255 w 136"/>
                <a:gd name="T41" fmla="*/ 3342 h 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95">
                  <a:moveTo>
                    <a:pt x="8" y="84"/>
                  </a:moveTo>
                  <a:cubicBezTo>
                    <a:pt x="0" y="71"/>
                    <a:pt x="8" y="58"/>
                    <a:pt x="12" y="46"/>
                  </a:cubicBezTo>
                  <a:cubicBezTo>
                    <a:pt x="14" y="39"/>
                    <a:pt x="12" y="33"/>
                    <a:pt x="13" y="27"/>
                  </a:cubicBezTo>
                  <a:cubicBezTo>
                    <a:pt x="15" y="20"/>
                    <a:pt x="23" y="20"/>
                    <a:pt x="29" y="19"/>
                  </a:cubicBezTo>
                  <a:cubicBezTo>
                    <a:pt x="40" y="15"/>
                    <a:pt x="53" y="0"/>
                    <a:pt x="65" y="0"/>
                  </a:cubicBezTo>
                  <a:cubicBezTo>
                    <a:pt x="71" y="0"/>
                    <a:pt x="79" y="8"/>
                    <a:pt x="84" y="10"/>
                  </a:cubicBezTo>
                  <a:cubicBezTo>
                    <a:pt x="93" y="13"/>
                    <a:pt x="101" y="16"/>
                    <a:pt x="109" y="20"/>
                  </a:cubicBezTo>
                  <a:cubicBezTo>
                    <a:pt x="114" y="21"/>
                    <a:pt x="119" y="23"/>
                    <a:pt x="123" y="26"/>
                  </a:cubicBezTo>
                  <a:cubicBezTo>
                    <a:pt x="131" y="31"/>
                    <a:pt x="131" y="36"/>
                    <a:pt x="136" y="43"/>
                  </a:cubicBezTo>
                  <a:cubicBezTo>
                    <a:pt x="131" y="37"/>
                    <a:pt x="131" y="33"/>
                    <a:pt x="123" y="30"/>
                  </a:cubicBezTo>
                  <a:cubicBezTo>
                    <a:pt x="119" y="28"/>
                    <a:pt x="114" y="26"/>
                    <a:pt x="109" y="26"/>
                  </a:cubicBezTo>
                  <a:cubicBezTo>
                    <a:pt x="105" y="26"/>
                    <a:pt x="100" y="29"/>
                    <a:pt x="95" y="27"/>
                  </a:cubicBezTo>
                  <a:cubicBezTo>
                    <a:pt x="90" y="25"/>
                    <a:pt x="87" y="19"/>
                    <a:pt x="82" y="17"/>
                  </a:cubicBezTo>
                  <a:cubicBezTo>
                    <a:pt x="76" y="13"/>
                    <a:pt x="71" y="14"/>
                    <a:pt x="68" y="20"/>
                  </a:cubicBezTo>
                  <a:cubicBezTo>
                    <a:pt x="66" y="24"/>
                    <a:pt x="68" y="26"/>
                    <a:pt x="64" y="28"/>
                  </a:cubicBezTo>
                  <a:cubicBezTo>
                    <a:pt x="61" y="28"/>
                    <a:pt x="54" y="25"/>
                    <a:pt x="50" y="25"/>
                  </a:cubicBezTo>
                  <a:cubicBezTo>
                    <a:pt x="40" y="24"/>
                    <a:pt x="32" y="30"/>
                    <a:pt x="33" y="40"/>
                  </a:cubicBezTo>
                  <a:cubicBezTo>
                    <a:pt x="34" y="52"/>
                    <a:pt x="32" y="52"/>
                    <a:pt x="22" y="57"/>
                  </a:cubicBezTo>
                  <a:cubicBezTo>
                    <a:pt x="10" y="63"/>
                    <a:pt x="14" y="68"/>
                    <a:pt x="16" y="77"/>
                  </a:cubicBezTo>
                  <a:cubicBezTo>
                    <a:pt x="16" y="84"/>
                    <a:pt x="12" y="88"/>
                    <a:pt x="16" y="95"/>
                  </a:cubicBezTo>
                  <a:cubicBezTo>
                    <a:pt x="12" y="92"/>
                    <a:pt x="11" y="88"/>
                    <a:pt x="8" y="85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86">
              <a:extLst>
                <a:ext uri="{FF2B5EF4-FFF2-40B4-BE49-F238E27FC236}">
                  <a16:creationId xmlns:a16="http://schemas.microsoft.com/office/drawing/2014/main" id="{2D5F4A76-B41F-4F03-AB93-64D64A1CE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764" y="1062543"/>
              <a:ext cx="419100" cy="357188"/>
            </a:xfrm>
            <a:custGeom>
              <a:avLst/>
              <a:gdLst>
                <a:gd name="T0" fmla="*/ 0 w 83"/>
                <a:gd name="T1" fmla="*/ 2615 h 66"/>
                <a:gd name="T2" fmla="*/ 254 w 83"/>
                <a:gd name="T3" fmla="*/ 1466 h 66"/>
                <a:gd name="T4" fmla="*/ 324 w 83"/>
                <a:gd name="T5" fmla="*/ 907 h 66"/>
                <a:gd name="T6" fmla="*/ 709 w 83"/>
                <a:gd name="T7" fmla="*/ 791 h 66"/>
                <a:gd name="T8" fmla="*/ 1062 w 83"/>
                <a:gd name="T9" fmla="*/ 593 h 66"/>
                <a:gd name="T10" fmla="*/ 1609 w 83"/>
                <a:gd name="T11" fmla="*/ 116 h 66"/>
                <a:gd name="T12" fmla="*/ 2064 w 83"/>
                <a:gd name="T13" fmla="*/ 34 h 66"/>
                <a:gd name="T14" fmla="*/ 2287 w 83"/>
                <a:gd name="T15" fmla="*/ 280 h 66"/>
                <a:gd name="T16" fmla="*/ 2672 w 83"/>
                <a:gd name="T17" fmla="*/ 511 h 66"/>
                <a:gd name="T18" fmla="*/ 1934 w 83"/>
                <a:gd name="T19" fmla="*/ 314 h 66"/>
                <a:gd name="T20" fmla="*/ 1578 w 83"/>
                <a:gd name="T21" fmla="*/ 593 h 66"/>
                <a:gd name="T22" fmla="*/ 1164 w 83"/>
                <a:gd name="T23" fmla="*/ 709 h 66"/>
                <a:gd name="T24" fmla="*/ 840 w 83"/>
                <a:gd name="T25" fmla="*/ 955 h 66"/>
                <a:gd name="T26" fmla="*/ 515 w 83"/>
                <a:gd name="T27" fmla="*/ 1152 h 66"/>
                <a:gd name="T28" fmla="*/ 254 w 83"/>
                <a:gd name="T29" fmla="*/ 178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1" y="56"/>
                    <a:pt x="8" y="47"/>
                    <a:pt x="8" y="37"/>
                  </a:cubicBezTo>
                  <a:cubicBezTo>
                    <a:pt x="8" y="33"/>
                    <a:pt x="8" y="26"/>
                    <a:pt x="10" y="23"/>
                  </a:cubicBezTo>
                  <a:cubicBezTo>
                    <a:pt x="13" y="20"/>
                    <a:pt x="18" y="21"/>
                    <a:pt x="22" y="20"/>
                  </a:cubicBezTo>
                  <a:cubicBezTo>
                    <a:pt x="26" y="18"/>
                    <a:pt x="29" y="17"/>
                    <a:pt x="33" y="15"/>
                  </a:cubicBezTo>
                  <a:cubicBezTo>
                    <a:pt x="39" y="12"/>
                    <a:pt x="44" y="6"/>
                    <a:pt x="50" y="3"/>
                  </a:cubicBezTo>
                  <a:cubicBezTo>
                    <a:pt x="54" y="1"/>
                    <a:pt x="58" y="0"/>
                    <a:pt x="64" y="1"/>
                  </a:cubicBezTo>
                  <a:cubicBezTo>
                    <a:pt x="68" y="1"/>
                    <a:pt x="68" y="5"/>
                    <a:pt x="71" y="7"/>
                  </a:cubicBezTo>
                  <a:cubicBezTo>
                    <a:pt x="75" y="8"/>
                    <a:pt x="81" y="10"/>
                    <a:pt x="83" y="13"/>
                  </a:cubicBezTo>
                  <a:cubicBezTo>
                    <a:pt x="76" y="10"/>
                    <a:pt x="69" y="6"/>
                    <a:pt x="60" y="8"/>
                  </a:cubicBezTo>
                  <a:cubicBezTo>
                    <a:pt x="56" y="9"/>
                    <a:pt x="53" y="12"/>
                    <a:pt x="49" y="15"/>
                  </a:cubicBezTo>
                  <a:cubicBezTo>
                    <a:pt x="45" y="17"/>
                    <a:pt x="40" y="16"/>
                    <a:pt x="36" y="18"/>
                  </a:cubicBezTo>
                  <a:cubicBezTo>
                    <a:pt x="32" y="19"/>
                    <a:pt x="29" y="21"/>
                    <a:pt x="26" y="24"/>
                  </a:cubicBezTo>
                  <a:cubicBezTo>
                    <a:pt x="23" y="26"/>
                    <a:pt x="19" y="27"/>
                    <a:pt x="16" y="29"/>
                  </a:cubicBezTo>
                  <a:cubicBezTo>
                    <a:pt x="11" y="32"/>
                    <a:pt x="9" y="40"/>
                    <a:pt x="8" y="45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87">
              <a:extLst>
                <a:ext uri="{FF2B5EF4-FFF2-40B4-BE49-F238E27FC236}">
                  <a16:creationId xmlns:a16="http://schemas.microsoft.com/office/drawing/2014/main" id="{34DDBA7F-7398-4185-B07D-CD5928802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927" y="1327656"/>
              <a:ext cx="379413" cy="312738"/>
            </a:xfrm>
            <a:custGeom>
              <a:avLst/>
              <a:gdLst>
                <a:gd name="T0" fmla="*/ 0 w 75"/>
                <a:gd name="T1" fmla="*/ 948 h 58"/>
                <a:gd name="T2" fmla="*/ 934 w 75"/>
                <a:gd name="T3" fmla="*/ 1328 h 58"/>
                <a:gd name="T4" fmla="*/ 1616 w 75"/>
                <a:gd name="T5" fmla="*/ 2041 h 58"/>
                <a:gd name="T6" fmla="*/ 1807 w 75"/>
                <a:gd name="T7" fmla="*/ 1603 h 58"/>
                <a:gd name="T8" fmla="*/ 2103 w 75"/>
                <a:gd name="T9" fmla="*/ 1175 h 58"/>
                <a:gd name="T10" fmla="*/ 2266 w 75"/>
                <a:gd name="T11" fmla="*/ 0 h 58"/>
                <a:gd name="T12" fmla="*/ 2234 w 75"/>
                <a:gd name="T13" fmla="*/ 506 h 58"/>
                <a:gd name="T14" fmla="*/ 1880 w 75"/>
                <a:gd name="T15" fmla="*/ 751 h 58"/>
                <a:gd name="T16" fmla="*/ 1686 w 75"/>
                <a:gd name="T17" fmla="*/ 948 h 58"/>
                <a:gd name="T18" fmla="*/ 1491 w 75"/>
                <a:gd name="T19" fmla="*/ 1372 h 58"/>
                <a:gd name="T20" fmla="*/ 1166 w 75"/>
                <a:gd name="T21" fmla="*/ 1016 h 58"/>
                <a:gd name="T22" fmla="*/ 841 w 75"/>
                <a:gd name="T23" fmla="*/ 982 h 58"/>
                <a:gd name="T24" fmla="*/ 223 w 75"/>
                <a:gd name="T25" fmla="*/ 90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5" h="58">
                  <a:moveTo>
                    <a:pt x="0" y="24"/>
                  </a:moveTo>
                  <a:cubicBezTo>
                    <a:pt x="9" y="30"/>
                    <a:pt x="21" y="28"/>
                    <a:pt x="29" y="34"/>
                  </a:cubicBezTo>
                  <a:cubicBezTo>
                    <a:pt x="35" y="39"/>
                    <a:pt x="39" y="58"/>
                    <a:pt x="50" y="52"/>
                  </a:cubicBezTo>
                  <a:cubicBezTo>
                    <a:pt x="53" y="50"/>
                    <a:pt x="55" y="44"/>
                    <a:pt x="56" y="41"/>
                  </a:cubicBezTo>
                  <a:cubicBezTo>
                    <a:pt x="59" y="37"/>
                    <a:pt x="62" y="34"/>
                    <a:pt x="65" y="30"/>
                  </a:cubicBezTo>
                  <a:cubicBezTo>
                    <a:pt x="73" y="19"/>
                    <a:pt x="75" y="13"/>
                    <a:pt x="70" y="0"/>
                  </a:cubicBezTo>
                  <a:cubicBezTo>
                    <a:pt x="70" y="4"/>
                    <a:pt x="71" y="9"/>
                    <a:pt x="69" y="13"/>
                  </a:cubicBezTo>
                  <a:cubicBezTo>
                    <a:pt x="66" y="19"/>
                    <a:pt x="63" y="18"/>
                    <a:pt x="58" y="19"/>
                  </a:cubicBezTo>
                  <a:cubicBezTo>
                    <a:pt x="54" y="21"/>
                    <a:pt x="54" y="19"/>
                    <a:pt x="52" y="24"/>
                  </a:cubicBezTo>
                  <a:cubicBezTo>
                    <a:pt x="50" y="28"/>
                    <a:pt x="52" y="34"/>
                    <a:pt x="46" y="35"/>
                  </a:cubicBezTo>
                  <a:cubicBezTo>
                    <a:pt x="40" y="36"/>
                    <a:pt x="39" y="28"/>
                    <a:pt x="36" y="26"/>
                  </a:cubicBezTo>
                  <a:cubicBezTo>
                    <a:pt x="31" y="21"/>
                    <a:pt x="31" y="23"/>
                    <a:pt x="26" y="25"/>
                  </a:cubicBezTo>
                  <a:cubicBezTo>
                    <a:pt x="20" y="27"/>
                    <a:pt x="14" y="25"/>
                    <a:pt x="7" y="23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88">
              <a:extLst>
                <a:ext uri="{FF2B5EF4-FFF2-40B4-BE49-F238E27FC236}">
                  <a16:creationId xmlns:a16="http://schemas.microsoft.com/office/drawing/2014/main" id="{D9812EC5-253F-41E7-8281-736E22D5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214" y="1262568"/>
              <a:ext cx="323850" cy="161925"/>
            </a:xfrm>
            <a:custGeom>
              <a:avLst/>
              <a:gdLst>
                <a:gd name="T0" fmla="*/ 0 w 64"/>
                <a:gd name="T1" fmla="*/ 1180 h 30"/>
                <a:gd name="T2" fmla="*/ 418 w 64"/>
                <a:gd name="T3" fmla="*/ 554 h 30"/>
                <a:gd name="T4" fmla="*/ 781 w 64"/>
                <a:gd name="T5" fmla="*/ 116 h 30"/>
                <a:gd name="T6" fmla="*/ 975 w 64"/>
                <a:gd name="T7" fmla="*/ 163 h 30"/>
                <a:gd name="T8" fmla="*/ 1332 w 64"/>
                <a:gd name="T9" fmla="*/ 34 h 30"/>
                <a:gd name="T10" fmla="*/ 2072 w 64"/>
                <a:gd name="T11" fmla="*/ 313 h 30"/>
                <a:gd name="T12" fmla="*/ 1658 w 64"/>
                <a:gd name="T13" fmla="*/ 231 h 30"/>
                <a:gd name="T14" fmla="*/ 1454 w 64"/>
                <a:gd name="T15" fmla="*/ 626 h 30"/>
                <a:gd name="T16" fmla="*/ 873 w 64"/>
                <a:gd name="T17" fmla="*/ 588 h 30"/>
                <a:gd name="T18" fmla="*/ 743 w 64"/>
                <a:gd name="T19" fmla="*/ 867 h 30"/>
                <a:gd name="T20" fmla="*/ 488 w 64"/>
                <a:gd name="T21" fmla="*/ 751 h 30"/>
                <a:gd name="T22" fmla="*/ 386 w 64"/>
                <a:gd name="T23" fmla="*/ 1064 h 30"/>
                <a:gd name="T24" fmla="*/ 61 w 64"/>
                <a:gd name="T25" fmla="*/ 1180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" h="30">
                  <a:moveTo>
                    <a:pt x="0" y="30"/>
                  </a:moveTo>
                  <a:cubicBezTo>
                    <a:pt x="4" y="24"/>
                    <a:pt x="9" y="20"/>
                    <a:pt x="13" y="14"/>
                  </a:cubicBezTo>
                  <a:cubicBezTo>
                    <a:pt x="16" y="9"/>
                    <a:pt x="18" y="3"/>
                    <a:pt x="24" y="3"/>
                  </a:cubicBezTo>
                  <a:cubicBezTo>
                    <a:pt x="26" y="3"/>
                    <a:pt x="28" y="4"/>
                    <a:pt x="30" y="4"/>
                  </a:cubicBezTo>
                  <a:cubicBezTo>
                    <a:pt x="34" y="4"/>
                    <a:pt x="38" y="2"/>
                    <a:pt x="41" y="1"/>
                  </a:cubicBezTo>
                  <a:cubicBezTo>
                    <a:pt x="48" y="0"/>
                    <a:pt x="59" y="3"/>
                    <a:pt x="64" y="8"/>
                  </a:cubicBezTo>
                  <a:cubicBezTo>
                    <a:pt x="60" y="6"/>
                    <a:pt x="55" y="4"/>
                    <a:pt x="51" y="6"/>
                  </a:cubicBezTo>
                  <a:cubicBezTo>
                    <a:pt x="46" y="8"/>
                    <a:pt x="48" y="14"/>
                    <a:pt x="45" y="16"/>
                  </a:cubicBezTo>
                  <a:cubicBezTo>
                    <a:pt x="39" y="19"/>
                    <a:pt x="30" y="3"/>
                    <a:pt x="27" y="15"/>
                  </a:cubicBezTo>
                  <a:cubicBezTo>
                    <a:pt x="26" y="18"/>
                    <a:pt x="28" y="23"/>
                    <a:pt x="23" y="22"/>
                  </a:cubicBezTo>
                  <a:cubicBezTo>
                    <a:pt x="20" y="21"/>
                    <a:pt x="18" y="15"/>
                    <a:pt x="15" y="19"/>
                  </a:cubicBezTo>
                  <a:cubicBezTo>
                    <a:pt x="13" y="21"/>
                    <a:pt x="15" y="25"/>
                    <a:pt x="12" y="27"/>
                  </a:cubicBezTo>
                  <a:cubicBezTo>
                    <a:pt x="10" y="29"/>
                    <a:pt x="5" y="29"/>
                    <a:pt x="2" y="3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89">
              <a:extLst>
                <a:ext uri="{FF2B5EF4-FFF2-40B4-BE49-F238E27FC236}">
                  <a16:creationId xmlns:a16="http://schemas.microsoft.com/office/drawing/2014/main" id="{669EAA4B-CE97-4EE3-9DF9-C76B2630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1257806"/>
              <a:ext cx="187325" cy="139700"/>
            </a:xfrm>
            <a:custGeom>
              <a:avLst/>
              <a:gdLst>
                <a:gd name="T0" fmla="*/ 0 w 37"/>
                <a:gd name="T1" fmla="*/ 1009 h 26"/>
                <a:gd name="T2" fmla="*/ 293 w 37"/>
                <a:gd name="T3" fmla="*/ 504 h 26"/>
                <a:gd name="T4" fmla="*/ 520 w 37"/>
                <a:gd name="T5" fmla="*/ 159 h 26"/>
                <a:gd name="T6" fmla="*/ 845 w 37"/>
                <a:gd name="T7" fmla="*/ 196 h 26"/>
                <a:gd name="T8" fmla="*/ 1199 w 37"/>
                <a:gd name="T9" fmla="*/ 159 h 26"/>
                <a:gd name="T10" fmla="*/ 1097 w 37"/>
                <a:gd name="T11" fmla="*/ 389 h 26"/>
                <a:gd name="T12" fmla="*/ 520 w 37"/>
                <a:gd name="T13" fmla="*/ 619 h 26"/>
                <a:gd name="T14" fmla="*/ 293 w 37"/>
                <a:gd name="T15" fmla="*/ 586 h 26"/>
                <a:gd name="T16" fmla="*/ 102 w 37"/>
                <a:gd name="T17" fmla="*/ 97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26">
                  <a:moveTo>
                    <a:pt x="0" y="26"/>
                  </a:moveTo>
                  <a:cubicBezTo>
                    <a:pt x="3" y="22"/>
                    <a:pt x="6" y="18"/>
                    <a:pt x="9" y="13"/>
                  </a:cubicBezTo>
                  <a:cubicBezTo>
                    <a:pt x="11" y="10"/>
                    <a:pt x="12" y="5"/>
                    <a:pt x="16" y="4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0" y="4"/>
                    <a:pt x="34" y="0"/>
                    <a:pt x="37" y="4"/>
                  </a:cubicBezTo>
                  <a:cubicBezTo>
                    <a:pt x="34" y="3"/>
                    <a:pt x="33" y="7"/>
                    <a:pt x="34" y="10"/>
                  </a:cubicBezTo>
                  <a:cubicBezTo>
                    <a:pt x="26" y="7"/>
                    <a:pt x="18" y="5"/>
                    <a:pt x="16" y="16"/>
                  </a:cubicBezTo>
                  <a:cubicBezTo>
                    <a:pt x="14" y="13"/>
                    <a:pt x="12" y="13"/>
                    <a:pt x="9" y="15"/>
                  </a:cubicBezTo>
                  <a:cubicBezTo>
                    <a:pt x="8" y="17"/>
                    <a:pt x="3" y="23"/>
                    <a:pt x="3" y="2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90">
              <a:extLst>
                <a:ext uri="{FF2B5EF4-FFF2-40B4-BE49-F238E27FC236}">
                  <a16:creationId xmlns:a16="http://schemas.microsoft.com/office/drawing/2014/main" id="{6BC80FCF-4CF0-43D4-AB81-F6514FF8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089" y="1257806"/>
              <a:ext cx="60325" cy="63500"/>
            </a:xfrm>
            <a:custGeom>
              <a:avLst/>
              <a:gdLst>
                <a:gd name="T0" fmla="*/ 32 w 12"/>
                <a:gd name="T1" fmla="*/ 223 h 12"/>
                <a:gd name="T2" fmla="*/ 190 w 12"/>
                <a:gd name="T3" fmla="*/ 33 h 12"/>
                <a:gd name="T4" fmla="*/ 352 w 12"/>
                <a:gd name="T5" fmla="*/ 223 h 12"/>
                <a:gd name="T6" fmla="*/ 190 w 12"/>
                <a:gd name="T7" fmla="*/ 410 h 12"/>
                <a:gd name="T8" fmla="*/ 32 w 12"/>
                <a:gd name="T9" fmla="*/ 22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2">
                  <a:moveTo>
                    <a:pt x="1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2" y="3"/>
                    <a:pt x="11" y="6"/>
                  </a:cubicBezTo>
                  <a:cubicBezTo>
                    <a:pt x="11" y="9"/>
                    <a:pt x="9" y="12"/>
                    <a:pt x="6" y="11"/>
                  </a:cubicBezTo>
                  <a:cubicBezTo>
                    <a:pt x="3" y="11"/>
                    <a:pt x="0" y="9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91">
              <a:extLst>
                <a:ext uri="{FF2B5EF4-FFF2-40B4-BE49-F238E27FC236}">
                  <a16:creationId xmlns:a16="http://schemas.microsoft.com/office/drawing/2014/main" id="{8093228D-7604-4EBC-87C2-37569552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652" y="1235581"/>
              <a:ext cx="34925" cy="38100"/>
            </a:xfrm>
            <a:custGeom>
              <a:avLst/>
              <a:gdLst>
                <a:gd name="T0" fmla="*/ 0 w 7"/>
                <a:gd name="T1" fmla="*/ 117 h 7"/>
                <a:gd name="T2" fmla="*/ 129 w 7"/>
                <a:gd name="T3" fmla="*/ 0 h 7"/>
                <a:gd name="T4" fmla="*/ 217 w 7"/>
                <a:gd name="T5" fmla="*/ 117 h 7"/>
                <a:gd name="T6" fmla="*/ 8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2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92">
              <a:extLst>
                <a:ext uri="{FF2B5EF4-FFF2-40B4-BE49-F238E27FC236}">
                  <a16:creationId xmlns:a16="http://schemas.microsoft.com/office/drawing/2014/main" id="{3BFF9982-DF9B-49ED-B5F2-006C967F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977" y="132765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102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93">
              <a:extLst>
                <a:ext uri="{FF2B5EF4-FFF2-40B4-BE49-F238E27FC236}">
                  <a16:creationId xmlns:a16="http://schemas.microsoft.com/office/drawing/2014/main" id="{07438F4C-F2BC-4269-9C2D-4A7486EB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94">
              <a:extLst>
                <a:ext uri="{FF2B5EF4-FFF2-40B4-BE49-F238E27FC236}">
                  <a16:creationId xmlns:a16="http://schemas.microsoft.com/office/drawing/2014/main" id="{1123C98C-3853-496F-AE22-D17A35F9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9" name="CuadroTexto 74"/>
          <p:cNvSpPr txBox="1"/>
          <p:nvPr/>
        </p:nvSpPr>
        <p:spPr>
          <a:xfrm>
            <a:off x="2788783" y="82213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P1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60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3433438" y="1025264"/>
            <a:ext cx="121819" cy="403161"/>
          </a:xfrm>
          <a:prstGeom prst="rect">
            <a:avLst/>
          </a:prstGeom>
        </p:spPr>
      </p:pic>
      <p:sp>
        <p:nvSpPr>
          <p:cNvPr id="61" name="CuadroTexto 64"/>
          <p:cNvSpPr txBox="1"/>
          <p:nvPr/>
        </p:nvSpPr>
        <p:spPr>
          <a:xfrm>
            <a:off x="1385027" y="825203"/>
            <a:ext cx="23817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T</a:t>
            </a:r>
            <a:r>
              <a:rPr lang="es-ES" sz="1200" b="1" dirty="0" smtClean="0"/>
              <a:t>umor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65" name="CuadroTexto 74"/>
          <p:cNvSpPr txBox="1"/>
          <p:nvPr/>
        </p:nvSpPr>
        <p:spPr>
          <a:xfrm>
            <a:off x="7962195" y="79025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P2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67" name="TextBox 66"/>
          <p:cNvSpPr txBox="1"/>
          <p:nvPr/>
        </p:nvSpPr>
        <p:spPr>
          <a:xfrm flipH="1">
            <a:off x="4474730" y="1020648"/>
            <a:ext cx="376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      </a:t>
            </a:r>
            <a:r>
              <a:rPr lang="en-US" sz="1200" b="1" dirty="0"/>
              <a:t> </a:t>
            </a:r>
            <a:r>
              <a:rPr lang="en-US" sz="1200" b="1" dirty="0" smtClean="0"/>
              <a:t>   1L</a:t>
            </a:r>
          </a:p>
          <a:p>
            <a:r>
              <a:rPr lang="en-US" sz="1200" b="1" dirty="0" err="1" smtClean="0"/>
              <a:t>Encorafenib</a:t>
            </a:r>
            <a:r>
              <a:rPr lang="en-US" sz="1200" b="1" dirty="0" smtClean="0"/>
              <a:t> + </a:t>
            </a:r>
            <a:r>
              <a:rPr lang="en-US" sz="1200" b="1" dirty="0" err="1" smtClean="0"/>
              <a:t>Binimetinib</a:t>
            </a:r>
            <a:r>
              <a:rPr lang="en-US" sz="1200" b="1" dirty="0" smtClean="0"/>
              <a:t> + </a:t>
            </a:r>
            <a:r>
              <a:rPr lang="en-US" sz="1200" b="1" dirty="0" err="1" smtClean="0"/>
              <a:t>Cetuximab</a:t>
            </a:r>
            <a:endParaRPr lang="en-US" sz="1200" b="1" dirty="0"/>
          </a:p>
        </p:txBody>
      </p:sp>
      <p:pic>
        <p:nvPicPr>
          <p:cNvPr id="73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8628903" y="1020648"/>
            <a:ext cx="121819" cy="403161"/>
          </a:xfrm>
          <a:prstGeom prst="rect">
            <a:avLst/>
          </a:prstGeom>
        </p:spPr>
      </p:pic>
      <p:sp>
        <p:nvSpPr>
          <p:cNvPr id="74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1980582" y="1487248"/>
            <a:ext cx="2102179" cy="864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4110335" y="1491165"/>
            <a:ext cx="4058517" cy="82296"/>
          </a:xfrm>
          <a:prstGeom prst="rightArrow">
            <a:avLst/>
          </a:prstGeom>
          <a:solidFill>
            <a:srgbClr val="FF5050"/>
          </a:solidFill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8205790" y="1473875"/>
            <a:ext cx="1215327" cy="86400"/>
          </a:xfrm>
          <a:prstGeom prst="rightArrow">
            <a:avLst/>
          </a:prstGeom>
          <a:solidFill>
            <a:srgbClr val="4F0E01"/>
          </a:solidFill>
          <a:ln w="28575">
            <a:solidFill>
              <a:srgbClr val="4F0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307297" y="6069133"/>
            <a:ext cx="6044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General decrease in the number of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mutations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cfDNA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1429921"/>
              </p:ext>
            </p:extLst>
          </p:nvPr>
        </p:nvGraphicFramePr>
        <p:xfrm>
          <a:off x="373343" y="2186799"/>
          <a:ext cx="5260839" cy="369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24" name="Acrobat Document" r:id="rId4" imgW="4426756" imgH="3108665" progId="AcroExch.Document.DC">
                  <p:embed/>
                </p:oleObj>
              </mc:Choice>
              <mc:Fallback>
                <p:oleObj name="Acrobat Document" r:id="rId4" imgW="4426756" imgH="31086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3343" y="2186799"/>
                        <a:ext cx="5260839" cy="3693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4642281"/>
              </p:ext>
            </p:extLst>
          </p:nvPr>
        </p:nvGraphicFramePr>
        <p:xfrm>
          <a:off x="6110730" y="2235808"/>
          <a:ext cx="5121218" cy="3595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25" name="Acrobat Document" r:id="rId6" imgW="4426756" imgH="3108665" progId="AcroExch.Document.DC">
                  <p:embed/>
                </p:oleObj>
              </mc:Choice>
              <mc:Fallback>
                <p:oleObj name="Acrobat Document" r:id="rId6" imgW="4426756" imgH="3108665" progId="AcroExch.Document.DC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10730" y="2235808"/>
                        <a:ext cx="5121218" cy="35953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" name="TextBox 68"/>
          <p:cNvSpPr txBox="1"/>
          <p:nvPr/>
        </p:nvSpPr>
        <p:spPr>
          <a:xfrm>
            <a:off x="6857262" y="5999847"/>
            <a:ext cx="5422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Large number of shared mutations between Tumor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cfDNA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samples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0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5">
            <a:extLst>
              <a:ext uri="{FF2B5EF4-FFF2-40B4-BE49-F238E27FC236}">
                <a16:creationId xmlns:a16="http://schemas.microsoft.com/office/drawing/2014/main" id="{CD9C1BFC-1AED-1D99-02DC-0151CD3BFA8E}"/>
              </a:ext>
            </a:extLst>
          </p:cNvPr>
          <p:cNvSpPr/>
          <p:nvPr/>
        </p:nvSpPr>
        <p:spPr>
          <a:xfrm>
            <a:off x="557809" y="65697"/>
            <a:ext cx="9900641" cy="4124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30" tIns="45216" rIns="90430" bIns="45216" anchor="t">
            <a:noAutofit/>
          </a:bodyPr>
          <a:lstStyle/>
          <a:p>
            <a:pPr>
              <a:spcBef>
                <a:spcPts val="431"/>
              </a:spcBef>
            </a:pP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Driver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Mutations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identified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in Tumor and plasma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cfDNA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samples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endParaRPr lang="es-ES" sz="2800" b="1" spc="-1" dirty="0">
              <a:solidFill>
                <a:srgbClr val="5487B9"/>
              </a:solidFill>
              <a:latin typeface="Calibri"/>
            </a:endParaRP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586123" y="623218"/>
            <a:ext cx="10241280" cy="0"/>
          </a:xfrm>
          <a:prstGeom prst="line">
            <a:avLst/>
          </a:prstGeom>
          <a:ln w="38100">
            <a:solidFill>
              <a:srgbClr val="6494B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66" name="TextBox 65"/>
          <p:cNvSpPr txBox="1"/>
          <p:nvPr/>
        </p:nvSpPr>
        <p:spPr>
          <a:xfrm>
            <a:off x="212436" y="1684227"/>
            <a:ext cx="11933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Driver mutations were obtained using the Cancer Genome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Interpreter (https://www.cancergenomeinterpreter.org/home)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known genes implicated in Colorectal cancer ( Cornish 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Nature, 2024 )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8124691" y="6294202"/>
            <a:ext cx="3063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Recurring Driver mutations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793072" y="2404758"/>
            <a:ext cx="3063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BRAF allele frequency does not decrease substantially after 1L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3013121" y="85983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2939239" y="1099983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D53CE13-4416-43EC-8BEC-F392CBBBB881}"/>
              </a:ext>
            </a:extLst>
          </p:cNvPr>
          <p:cNvSpPr txBox="1"/>
          <p:nvPr/>
        </p:nvSpPr>
        <p:spPr>
          <a:xfrm>
            <a:off x="4742580" y="797265"/>
            <a:ext cx="2114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BRAF </a:t>
            </a:r>
            <a:r>
              <a:rPr lang="en-US" sz="1200" b="1" dirty="0" smtClean="0"/>
              <a:t>inhibitor</a:t>
            </a:r>
            <a:endParaRPr lang="en-US" sz="1200" b="1" dirty="0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AE752296-EAF6-4D30-82AA-150EB0839C4F}"/>
              </a:ext>
            </a:extLst>
          </p:cNvPr>
          <p:cNvGrpSpPr>
            <a:grpSpLocks noChangeAspect="1"/>
          </p:cNvGrpSpPr>
          <p:nvPr/>
        </p:nvGrpSpPr>
        <p:grpSpPr>
          <a:xfrm>
            <a:off x="2412429" y="1163776"/>
            <a:ext cx="304478" cy="298815"/>
            <a:chOff x="1517189" y="1014918"/>
            <a:chExt cx="1506538" cy="1547813"/>
          </a:xfrm>
        </p:grpSpPr>
        <p:sp>
          <p:nvSpPr>
            <p:cNvPr id="78" name="Freeform 34">
              <a:extLst>
                <a:ext uri="{FF2B5EF4-FFF2-40B4-BE49-F238E27FC236}">
                  <a16:creationId xmlns:a16="http://schemas.microsoft.com/office/drawing/2014/main" id="{6F4847E1-8C1E-4402-9705-3BCC9D68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052" y="2503993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91 w 11"/>
                <a:gd name="T3" fmla="*/ 0 h 11"/>
                <a:gd name="T4" fmla="*/ 353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35">
              <a:extLst>
                <a:ext uri="{FF2B5EF4-FFF2-40B4-BE49-F238E27FC236}">
                  <a16:creationId xmlns:a16="http://schemas.microsoft.com/office/drawing/2014/main" id="{9E532493-6938-46F1-847B-C9569910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2477006"/>
              <a:ext cx="34925" cy="36513"/>
            </a:xfrm>
            <a:custGeom>
              <a:avLst/>
              <a:gdLst>
                <a:gd name="T0" fmla="*/ 0 w 7"/>
                <a:gd name="T1" fmla="*/ 141 h 7"/>
                <a:gd name="T2" fmla="*/ 129 w 7"/>
                <a:gd name="T3" fmla="*/ 33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41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2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37">
              <a:extLst>
                <a:ext uri="{FF2B5EF4-FFF2-40B4-BE49-F238E27FC236}">
                  <a16:creationId xmlns:a16="http://schemas.microsoft.com/office/drawing/2014/main" id="{7D1E01CC-BC0A-4FDD-814D-8220A541C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38">
              <a:extLst>
                <a:ext uri="{FF2B5EF4-FFF2-40B4-BE49-F238E27FC236}">
                  <a16:creationId xmlns:a16="http://schemas.microsoft.com/office/drawing/2014/main" id="{3946CED1-66F6-42A7-BBD1-63C30335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64" y="1818193"/>
              <a:ext cx="415925" cy="454025"/>
            </a:xfrm>
            <a:custGeom>
              <a:avLst/>
              <a:gdLst>
                <a:gd name="T0" fmla="*/ 0 w 82"/>
                <a:gd name="T1" fmla="*/ 1263 h 84"/>
                <a:gd name="T2" fmla="*/ 297 w 82"/>
                <a:gd name="T3" fmla="*/ 2251 h 84"/>
                <a:gd name="T4" fmla="*/ 744 w 82"/>
                <a:gd name="T5" fmla="*/ 2758 h 84"/>
                <a:gd name="T6" fmla="*/ 1275 w 82"/>
                <a:gd name="T7" fmla="*/ 3282 h 84"/>
                <a:gd name="T8" fmla="*/ 2214 w 82"/>
                <a:gd name="T9" fmla="*/ 2955 h 84"/>
                <a:gd name="T10" fmla="*/ 2572 w 82"/>
                <a:gd name="T11" fmla="*/ 2053 h 84"/>
                <a:gd name="T12" fmla="*/ 2316 w 82"/>
                <a:gd name="T13" fmla="*/ 984 h 84"/>
                <a:gd name="T14" fmla="*/ 1888 w 82"/>
                <a:gd name="T15" fmla="*/ 555 h 84"/>
                <a:gd name="T16" fmla="*/ 1368 w 82"/>
                <a:gd name="T17" fmla="*/ 34 h 84"/>
                <a:gd name="T18" fmla="*/ 591 w 82"/>
                <a:gd name="T19" fmla="*/ 395 h 84"/>
                <a:gd name="T20" fmla="*/ 0 w 82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" h="84">
                  <a:moveTo>
                    <a:pt x="0" y="32"/>
                  </a:moveTo>
                  <a:cubicBezTo>
                    <a:pt x="0" y="40"/>
                    <a:pt x="6" y="49"/>
                    <a:pt x="9" y="57"/>
                  </a:cubicBezTo>
                  <a:cubicBezTo>
                    <a:pt x="12" y="62"/>
                    <a:pt x="19" y="65"/>
                    <a:pt x="23" y="70"/>
                  </a:cubicBezTo>
                  <a:cubicBezTo>
                    <a:pt x="29" y="76"/>
                    <a:pt x="32" y="82"/>
                    <a:pt x="39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4" y="68"/>
                    <a:pt x="78" y="58"/>
                    <a:pt x="79" y="52"/>
                  </a:cubicBezTo>
                  <a:cubicBezTo>
                    <a:pt x="82" y="41"/>
                    <a:pt x="73" y="32"/>
                    <a:pt x="71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2" y="9"/>
                    <a:pt x="49" y="2"/>
                    <a:pt x="42" y="1"/>
                  </a:cubicBezTo>
                  <a:cubicBezTo>
                    <a:pt x="34" y="0"/>
                    <a:pt x="24" y="7"/>
                    <a:pt x="18" y="10"/>
                  </a:cubicBezTo>
                  <a:cubicBezTo>
                    <a:pt x="9" y="18"/>
                    <a:pt x="1" y="24"/>
                    <a:pt x="0" y="32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39">
              <a:extLst>
                <a:ext uri="{FF2B5EF4-FFF2-40B4-BE49-F238E27FC236}">
                  <a16:creationId xmlns:a16="http://schemas.microsoft.com/office/drawing/2014/main" id="{DBF48E9E-09E0-4833-BD80-2FCE59EC0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40">
              <a:extLst>
                <a:ext uri="{FF2B5EF4-FFF2-40B4-BE49-F238E27FC236}">
                  <a16:creationId xmlns:a16="http://schemas.microsoft.com/office/drawing/2014/main" id="{7965C969-EE6D-477B-A777-50A22A61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477" y="1624518"/>
              <a:ext cx="617538" cy="679450"/>
            </a:xfrm>
            <a:custGeom>
              <a:avLst/>
              <a:gdLst>
                <a:gd name="T0" fmla="*/ 3466 w 122"/>
                <a:gd name="T1" fmla="*/ 391 h 126"/>
                <a:gd name="T2" fmla="*/ 2206 w 122"/>
                <a:gd name="T3" fmla="*/ 115 h 126"/>
                <a:gd name="T4" fmla="*/ 1393 w 122"/>
                <a:gd name="T5" fmla="*/ 428 h 126"/>
                <a:gd name="T6" fmla="*/ 976 w 122"/>
                <a:gd name="T7" fmla="*/ 948 h 126"/>
                <a:gd name="T8" fmla="*/ 548 w 122"/>
                <a:gd name="T9" fmla="*/ 1291 h 126"/>
                <a:gd name="T10" fmla="*/ 386 w 122"/>
                <a:gd name="T11" fmla="*/ 1882 h 126"/>
                <a:gd name="T12" fmla="*/ 102 w 122"/>
                <a:gd name="T13" fmla="*/ 2826 h 126"/>
                <a:gd name="T14" fmla="*/ 223 w 122"/>
                <a:gd name="T15" fmla="*/ 3726 h 126"/>
                <a:gd name="T16" fmla="*/ 580 w 122"/>
                <a:gd name="T17" fmla="*/ 4314 h 126"/>
                <a:gd name="T18" fmla="*/ 784 w 122"/>
                <a:gd name="T19" fmla="*/ 4939 h 126"/>
                <a:gd name="T20" fmla="*/ 456 w 122"/>
                <a:gd name="T21" fmla="*/ 3923 h 126"/>
                <a:gd name="T22" fmla="*/ 325 w 122"/>
                <a:gd name="T23" fmla="*/ 3336 h 126"/>
                <a:gd name="T24" fmla="*/ 548 w 122"/>
                <a:gd name="T25" fmla="*/ 3023 h 126"/>
                <a:gd name="T26" fmla="*/ 548 w 122"/>
                <a:gd name="T27" fmla="*/ 2745 h 126"/>
                <a:gd name="T28" fmla="*/ 520 w 122"/>
                <a:gd name="T29" fmla="*/ 2354 h 126"/>
                <a:gd name="T30" fmla="*/ 743 w 122"/>
                <a:gd name="T31" fmla="*/ 1997 h 126"/>
                <a:gd name="T32" fmla="*/ 1068 w 122"/>
                <a:gd name="T33" fmla="*/ 1800 h 126"/>
                <a:gd name="T34" fmla="*/ 1199 w 122"/>
                <a:gd name="T35" fmla="*/ 1328 h 126"/>
                <a:gd name="T36" fmla="*/ 1687 w 122"/>
                <a:gd name="T37" fmla="*/ 982 h 126"/>
                <a:gd name="T38" fmla="*/ 2462 w 122"/>
                <a:gd name="T39" fmla="*/ 866 h 126"/>
                <a:gd name="T40" fmla="*/ 3243 w 122"/>
                <a:gd name="T41" fmla="*/ 588 h 126"/>
                <a:gd name="T42" fmla="*/ 3498 w 122"/>
                <a:gd name="T43" fmla="*/ 900 h 126"/>
                <a:gd name="T44" fmla="*/ 3731 w 122"/>
                <a:gd name="T45" fmla="*/ 982 h 126"/>
                <a:gd name="T46" fmla="*/ 3925 w 122"/>
                <a:gd name="T47" fmla="*/ 1257 h 126"/>
                <a:gd name="T48" fmla="*/ 3689 w 122"/>
                <a:gd name="T49" fmla="*/ 703 h 126"/>
                <a:gd name="T50" fmla="*/ 3466 w 122"/>
                <a:gd name="T51" fmla="*/ 428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2" h="126">
                  <a:moveTo>
                    <a:pt x="107" y="10"/>
                  </a:moveTo>
                  <a:cubicBezTo>
                    <a:pt x="93" y="10"/>
                    <a:pt x="79" y="6"/>
                    <a:pt x="68" y="3"/>
                  </a:cubicBezTo>
                  <a:cubicBezTo>
                    <a:pt x="57" y="0"/>
                    <a:pt x="50" y="3"/>
                    <a:pt x="43" y="11"/>
                  </a:cubicBezTo>
                  <a:cubicBezTo>
                    <a:pt x="39" y="15"/>
                    <a:pt x="35" y="20"/>
                    <a:pt x="30" y="24"/>
                  </a:cubicBezTo>
                  <a:cubicBezTo>
                    <a:pt x="26" y="27"/>
                    <a:pt x="21" y="29"/>
                    <a:pt x="17" y="33"/>
                  </a:cubicBezTo>
                  <a:cubicBezTo>
                    <a:pt x="13" y="37"/>
                    <a:pt x="13" y="43"/>
                    <a:pt x="12" y="48"/>
                  </a:cubicBezTo>
                  <a:cubicBezTo>
                    <a:pt x="9" y="57"/>
                    <a:pt x="6" y="64"/>
                    <a:pt x="3" y="72"/>
                  </a:cubicBezTo>
                  <a:cubicBezTo>
                    <a:pt x="0" y="81"/>
                    <a:pt x="1" y="89"/>
                    <a:pt x="7" y="95"/>
                  </a:cubicBezTo>
                  <a:cubicBezTo>
                    <a:pt x="11" y="99"/>
                    <a:pt x="15" y="105"/>
                    <a:pt x="18" y="110"/>
                  </a:cubicBezTo>
                  <a:cubicBezTo>
                    <a:pt x="21" y="115"/>
                    <a:pt x="21" y="121"/>
                    <a:pt x="24" y="126"/>
                  </a:cubicBezTo>
                  <a:cubicBezTo>
                    <a:pt x="26" y="114"/>
                    <a:pt x="21" y="108"/>
                    <a:pt x="14" y="100"/>
                  </a:cubicBezTo>
                  <a:cubicBezTo>
                    <a:pt x="11" y="96"/>
                    <a:pt x="8" y="90"/>
                    <a:pt x="10" y="85"/>
                  </a:cubicBezTo>
                  <a:cubicBezTo>
                    <a:pt x="12" y="80"/>
                    <a:pt x="15" y="82"/>
                    <a:pt x="17" y="77"/>
                  </a:cubicBezTo>
                  <a:cubicBezTo>
                    <a:pt x="18" y="75"/>
                    <a:pt x="17" y="73"/>
                    <a:pt x="17" y="70"/>
                  </a:cubicBezTo>
                  <a:cubicBezTo>
                    <a:pt x="16" y="67"/>
                    <a:pt x="15" y="64"/>
                    <a:pt x="16" y="60"/>
                  </a:cubicBezTo>
                  <a:cubicBezTo>
                    <a:pt x="17" y="57"/>
                    <a:pt x="19" y="53"/>
                    <a:pt x="23" y="51"/>
                  </a:cubicBezTo>
                  <a:cubicBezTo>
                    <a:pt x="27" y="50"/>
                    <a:pt x="30" y="51"/>
                    <a:pt x="33" y="46"/>
                  </a:cubicBezTo>
                  <a:cubicBezTo>
                    <a:pt x="35" y="43"/>
                    <a:pt x="35" y="38"/>
                    <a:pt x="37" y="34"/>
                  </a:cubicBezTo>
                  <a:cubicBezTo>
                    <a:pt x="40" y="29"/>
                    <a:pt x="49" y="29"/>
                    <a:pt x="52" y="25"/>
                  </a:cubicBezTo>
                  <a:cubicBezTo>
                    <a:pt x="56" y="19"/>
                    <a:pt x="66" y="23"/>
                    <a:pt x="76" y="22"/>
                  </a:cubicBezTo>
                  <a:cubicBezTo>
                    <a:pt x="83" y="22"/>
                    <a:pt x="91" y="12"/>
                    <a:pt x="100" y="15"/>
                  </a:cubicBezTo>
                  <a:cubicBezTo>
                    <a:pt x="103" y="17"/>
                    <a:pt x="104" y="22"/>
                    <a:pt x="108" y="23"/>
                  </a:cubicBezTo>
                  <a:cubicBezTo>
                    <a:pt x="110" y="24"/>
                    <a:pt x="112" y="22"/>
                    <a:pt x="115" y="25"/>
                  </a:cubicBezTo>
                  <a:cubicBezTo>
                    <a:pt x="118" y="27"/>
                    <a:pt x="119" y="29"/>
                    <a:pt x="121" y="32"/>
                  </a:cubicBezTo>
                  <a:cubicBezTo>
                    <a:pt x="122" y="25"/>
                    <a:pt x="117" y="22"/>
                    <a:pt x="114" y="18"/>
                  </a:cubicBezTo>
                  <a:cubicBezTo>
                    <a:pt x="112" y="14"/>
                    <a:pt x="110" y="12"/>
                    <a:pt x="107" y="11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41">
              <a:extLst>
                <a:ext uri="{FF2B5EF4-FFF2-40B4-BE49-F238E27FC236}">
                  <a16:creationId xmlns:a16="http://schemas.microsoft.com/office/drawing/2014/main" id="{F1BEDB35-88CB-4783-A5C0-03120B2EF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714" y="1624518"/>
              <a:ext cx="414338" cy="468313"/>
            </a:xfrm>
            <a:custGeom>
              <a:avLst/>
              <a:gdLst>
                <a:gd name="T0" fmla="*/ 2645 w 82"/>
                <a:gd name="T1" fmla="*/ 231 h 87"/>
                <a:gd name="T2" fmla="*/ 1833 w 82"/>
                <a:gd name="T3" fmla="*/ 81 h 87"/>
                <a:gd name="T4" fmla="*/ 1165 w 82"/>
                <a:gd name="T5" fmla="*/ 736 h 87"/>
                <a:gd name="T6" fmla="*/ 840 w 82"/>
                <a:gd name="T7" fmla="*/ 1058 h 87"/>
                <a:gd name="T8" fmla="*/ 547 w 82"/>
                <a:gd name="T9" fmla="*/ 1370 h 87"/>
                <a:gd name="T10" fmla="*/ 417 w 82"/>
                <a:gd name="T11" fmla="*/ 1794 h 87"/>
                <a:gd name="T12" fmla="*/ 223 w 82"/>
                <a:gd name="T13" fmla="*/ 2380 h 87"/>
                <a:gd name="T14" fmla="*/ 102 w 82"/>
                <a:gd name="T15" fmla="*/ 3391 h 87"/>
                <a:gd name="T16" fmla="*/ 293 w 82"/>
                <a:gd name="T17" fmla="*/ 2530 h 87"/>
                <a:gd name="T18" fmla="*/ 608 w 82"/>
                <a:gd name="T19" fmla="*/ 1953 h 87"/>
                <a:gd name="T20" fmla="*/ 840 w 82"/>
                <a:gd name="T21" fmla="*/ 1370 h 87"/>
                <a:gd name="T22" fmla="*/ 1388 w 82"/>
                <a:gd name="T23" fmla="*/ 932 h 87"/>
                <a:gd name="T24" fmla="*/ 1964 w 82"/>
                <a:gd name="T25" fmla="*/ 312 h 87"/>
                <a:gd name="T26" fmla="*/ 2645 w 82"/>
                <a:gd name="T27" fmla="*/ 23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" h="87">
                  <a:moveTo>
                    <a:pt x="82" y="6"/>
                  </a:moveTo>
                  <a:cubicBezTo>
                    <a:pt x="73" y="7"/>
                    <a:pt x="66" y="0"/>
                    <a:pt x="57" y="2"/>
                  </a:cubicBezTo>
                  <a:cubicBezTo>
                    <a:pt x="48" y="4"/>
                    <a:pt x="43" y="13"/>
                    <a:pt x="36" y="19"/>
                  </a:cubicBezTo>
                  <a:cubicBezTo>
                    <a:pt x="33" y="22"/>
                    <a:pt x="30" y="25"/>
                    <a:pt x="26" y="27"/>
                  </a:cubicBezTo>
                  <a:cubicBezTo>
                    <a:pt x="23" y="29"/>
                    <a:pt x="19" y="31"/>
                    <a:pt x="17" y="35"/>
                  </a:cubicBezTo>
                  <a:cubicBezTo>
                    <a:pt x="15" y="38"/>
                    <a:pt x="14" y="42"/>
                    <a:pt x="13" y="46"/>
                  </a:cubicBezTo>
                  <a:cubicBezTo>
                    <a:pt x="12" y="51"/>
                    <a:pt x="10" y="57"/>
                    <a:pt x="7" y="61"/>
                  </a:cubicBezTo>
                  <a:cubicBezTo>
                    <a:pt x="4" y="67"/>
                    <a:pt x="0" y="81"/>
                    <a:pt x="3" y="87"/>
                  </a:cubicBezTo>
                  <a:cubicBezTo>
                    <a:pt x="1" y="78"/>
                    <a:pt x="5" y="71"/>
                    <a:pt x="9" y="65"/>
                  </a:cubicBezTo>
                  <a:cubicBezTo>
                    <a:pt x="12" y="60"/>
                    <a:pt x="17" y="55"/>
                    <a:pt x="19" y="50"/>
                  </a:cubicBezTo>
                  <a:cubicBezTo>
                    <a:pt x="22" y="45"/>
                    <a:pt x="21" y="40"/>
                    <a:pt x="26" y="35"/>
                  </a:cubicBezTo>
                  <a:cubicBezTo>
                    <a:pt x="31" y="31"/>
                    <a:pt x="39" y="29"/>
                    <a:pt x="43" y="24"/>
                  </a:cubicBezTo>
                  <a:cubicBezTo>
                    <a:pt x="49" y="16"/>
                    <a:pt x="50" y="9"/>
                    <a:pt x="61" y="8"/>
                  </a:cubicBezTo>
                  <a:cubicBezTo>
                    <a:pt x="67" y="8"/>
                    <a:pt x="78" y="10"/>
                    <a:pt x="82" y="6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42">
              <a:extLst>
                <a:ext uri="{FF2B5EF4-FFF2-40B4-BE49-F238E27FC236}">
                  <a16:creationId xmlns:a16="http://schemas.microsoft.com/office/drawing/2014/main" id="{DABF46B5-378A-4759-9D78-C8F4C55C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02318"/>
              <a:ext cx="293688" cy="382588"/>
            </a:xfrm>
            <a:custGeom>
              <a:avLst/>
              <a:gdLst>
                <a:gd name="T0" fmla="*/ 1882 w 58"/>
                <a:gd name="T1" fmla="*/ 703 h 71"/>
                <a:gd name="T2" fmla="*/ 1333 w 58"/>
                <a:gd name="T3" fmla="*/ 506 h 71"/>
                <a:gd name="T4" fmla="*/ 813 w 58"/>
                <a:gd name="T5" fmla="*/ 669 h 71"/>
                <a:gd name="T6" fmla="*/ 651 w 58"/>
                <a:gd name="T7" fmla="*/ 1130 h 71"/>
                <a:gd name="T8" fmla="*/ 297 w 58"/>
                <a:gd name="T9" fmla="*/ 1324 h 71"/>
                <a:gd name="T10" fmla="*/ 520 w 58"/>
                <a:gd name="T11" fmla="*/ 2155 h 71"/>
                <a:gd name="T12" fmla="*/ 845 w 58"/>
                <a:gd name="T13" fmla="*/ 2777 h 71"/>
                <a:gd name="T14" fmla="*/ 520 w 58"/>
                <a:gd name="T15" fmla="*/ 2305 h 71"/>
                <a:gd name="T16" fmla="*/ 265 w 58"/>
                <a:gd name="T17" fmla="*/ 2108 h 71"/>
                <a:gd name="T18" fmla="*/ 195 w 58"/>
                <a:gd name="T19" fmla="*/ 1877 h 71"/>
                <a:gd name="T20" fmla="*/ 61 w 58"/>
                <a:gd name="T21" fmla="*/ 1371 h 71"/>
                <a:gd name="T22" fmla="*/ 325 w 58"/>
                <a:gd name="T23" fmla="*/ 553 h 71"/>
                <a:gd name="T24" fmla="*/ 1139 w 58"/>
                <a:gd name="T25" fmla="*/ 34 h 71"/>
                <a:gd name="T26" fmla="*/ 1882 w 58"/>
                <a:gd name="T27" fmla="*/ 669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8" h="71">
                  <a:moveTo>
                    <a:pt x="58" y="18"/>
                  </a:moveTo>
                  <a:cubicBezTo>
                    <a:pt x="51" y="22"/>
                    <a:pt x="46" y="21"/>
                    <a:pt x="41" y="13"/>
                  </a:cubicBezTo>
                  <a:cubicBezTo>
                    <a:pt x="35" y="2"/>
                    <a:pt x="31" y="12"/>
                    <a:pt x="25" y="17"/>
                  </a:cubicBezTo>
                  <a:cubicBezTo>
                    <a:pt x="21" y="21"/>
                    <a:pt x="22" y="23"/>
                    <a:pt x="20" y="29"/>
                  </a:cubicBezTo>
                  <a:cubicBezTo>
                    <a:pt x="18" y="35"/>
                    <a:pt x="12" y="29"/>
                    <a:pt x="9" y="34"/>
                  </a:cubicBezTo>
                  <a:cubicBezTo>
                    <a:pt x="6" y="41"/>
                    <a:pt x="12" y="50"/>
                    <a:pt x="16" y="55"/>
                  </a:cubicBezTo>
                  <a:cubicBezTo>
                    <a:pt x="19" y="58"/>
                    <a:pt x="26" y="65"/>
                    <a:pt x="26" y="71"/>
                  </a:cubicBezTo>
                  <a:cubicBezTo>
                    <a:pt x="25" y="67"/>
                    <a:pt x="20" y="62"/>
                    <a:pt x="16" y="59"/>
                  </a:cubicBezTo>
                  <a:cubicBezTo>
                    <a:pt x="13" y="58"/>
                    <a:pt x="10" y="56"/>
                    <a:pt x="8" y="54"/>
                  </a:cubicBezTo>
                  <a:cubicBezTo>
                    <a:pt x="7" y="52"/>
                    <a:pt x="7" y="50"/>
                    <a:pt x="6" y="48"/>
                  </a:cubicBezTo>
                  <a:cubicBezTo>
                    <a:pt x="5" y="44"/>
                    <a:pt x="3" y="39"/>
                    <a:pt x="2" y="35"/>
                  </a:cubicBezTo>
                  <a:cubicBezTo>
                    <a:pt x="0" y="25"/>
                    <a:pt x="3" y="20"/>
                    <a:pt x="10" y="14"/>
                  </a:cubicBezTo>
                  <a:cubicBezTo>
                    <a:pt x="15" y="8"/>
                    <a:pt x="27" y="2"/>
                    <a:pt x="35" y="1"/>
                  </a:cubicBezTo>
                  <a:cubicBezTo>
                    <a:pt x="46" y="0"/>
                    <a:pt x="50" y="14"/>
                    <a:pt x="58" y="17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43">
              <a:extLst>
                <a:ext uri="{FF2B5EF4-FFF2-40B4-BE49-F238E27FC236}">
                  <a16:creationId xmlns:a16="http://schemas.microsoft.com/office/drawing/2014/main" id="{5A82D3F1-9090-4BAC-B7CE-1055BF95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964" y="1926143"/>
              <a:ext cx="201613" cy="301625"/>
            </a:xfrm>
            <a:custGeom>
              <a:avLst/>
              <a:gdLst>
                <a:gd name="T0" fmla="*/ 0 w 40"/>
                <a:gd name="T1" fmla="*/ 1992 h 56"/>
                <a:gd name="T2" fmla="*/ 676 w 40"/>
                <a:gd name="T3" fmla="*/ 1910 h 56"/>
                <a:gd name="T4" fmla="*/ 1089 w 40"/>
                <a:gd name="T5" fmla="*/ 1520 h 56"/>
                <a:gd name="T6" fmla="*/ 1280 w 40"/>
                <a:gd name="T7" fmla="*/ 784 h 56"/>
                <a:gd name="T8" fmla="*/ 927 w 40"/>
                <a:gd name="T9" fmla="*/ 0 h 56"/>
                <a:gd name="T10" fmla="*/ 1089 w 40"/>
                <a:gd name="T11" fmla="*/ 390 h 56"/>
                <a:gd name="T12" fmla="*/ 838 w 40"/>
                <a:gd name="T13" fmla="*/ 668 h 56"/>
                <a:gd name="T14" fmla="*/ 676 w 40"/>
                <a:gd name="T15" fmla="*/ 899 h 56"/>
                <a:gd name="T16" fmla="*/ 797 w 40"/>
                <a:gd name="T17" fmla="*/ 1371 h 56"/>
                <a:gd name="T18" fmla="*/ 606 w 40"/>
                <a:gd name="T19" fmla="*/ 1520 h 56"/>
                <a:gd name="T20" fmla="*/ 606 w 40"/>
                <a:gd name="T21" fmla="*/ 1679 h 56"/>
                <a:gd name="T22" fmla="*/ 445 w 40"/>
                <a:gd name="T23" fmla="*/ 1795 h 56"/>
                <a:gd name="T24" fmla="*/ 162 w 40"/>
                <a:gd name="T25" fmla="*/ 1910 h 56"/>
                <a:gd name="T26" fmla="*/ 60 w 40"/>
                <a:gd name="T27" fmla="*/ 2026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0" h="56">
                  <a:moveTo>
                    <a:pt x="0" y="51"/>
                  </a:moveTo>
                  <a:cubicBezTo>
                    <a:pt x="4" y="56"/>
                    <a:pt x="16" y="50"/>
                    <a:pt x="21" y="49"/>
                  </a:cubicBezTo>
                  <a:cubicBezTo>
                    <a:pt x="28" y="48"/>
                    <a:pt x="31" y="45"/>
                    <a:pt x="34" y="39"/>
                  </a:cubicBezTo>
                  <a:cubicBezTo>
                    <a:pt x="38" y="33"/>
                    <a:pt x="40" y="26"/>
                    <a:pt x="40" y="20"/>
                  </a:cubicBezTo>
                  <a:cubicBezTo>
                    <a:pt x="39" y="15"/>
                    <a:pt x="36" y="0"/>
                    <a:pt x="29" y="0"/>
                  </a:cubicBezTo>
                  <a:cubicBezTo>
                    <a:pt x="29" y="3"/>
                    <a:pt x="34" y="7"/>
                    <a:pt x="34" y="10"/>
                  </a:cubicBezTo>
                  <a:cubicBezTo>
                    <a:pt x="35" y="17"/>
                    <a:pt x="31" y="17"/>
                    <a:pt x="26" y="17"/>
                  </a:cubicBezTo>
                  <a:cubicBezTo>
                    <a:pt x="21" y="17"/>
                    <a:pt x="17" y="18"/>
                    <a:pt x="21" y="23"/>
                  </a:cubicBezTo>
                  <a:cubicBezTo>
                    <a:pt x="23" y="26"/>
                    <a:pt x="29" y="31"/>
                    <a:pt x="25" y="35"/>
                  </a:cubicBezTo>
                  <a:cubicBezTo>
                    <a:pt x="21" y="39"/>
                    <a:pt x="20" y="35"/>
                    <a:pt x="19" y="39"/>
                  </a:cubicBezTo>
                  <a:cubicBezTo>
                    <a:pt x="19" y="41"/>
                    <a:pt x="20" y="41"/>
                    <a:pt x="19" y="43"/>
                  </a:cubicBezTo>
                  <a:cubicBezTo>
                    <a:pt x="18" y="45"/>
                    <a:pt x="15" y="46"/>
                    <a:pt x="14" y="46"/>
                  </a:cubicBezTo>
                  <a:cubicBezTo>
                    <a:pt x="9" y="47"/>
                    <a:pt x="8" y="45"/>
                    <a:pt x="5" y="49"/>
                  </a:cubicBezTo>
                  <a:cubicBezTo>
                    <a:pt x="4" y="50"/>
                    <a:pt x="4" y="53"/>
                    <a:pt x="2" y="52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44">
              <a:extLst>
                <a:ext uri="{FF2B5EF4-FFF2-40B4-BE49-F238E27FC236}">
                  <a16:creationId xmlns:a16="http://schemas.microsoft.com/office/drawing/2014/main" id="{DE5AB44E-3DB6-4C61-90B1-22FAA0B2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29306"/>
              <a:ext cx="122238" cy="215900"/>
            </a:xfrm>
            <a:custGeom>
              <a:avLst/>
              <a:gdLst>
                <a:gd name="T0" fmla="*/ 792 w 24"/>
                <a:gd name="T1" fmla="*/ 0 h 40"/>
                <a:gd name="T2" fmla="*/ 164 w 24"/>
                <a:gd name="T3" fmla="*/ 554 h 40"/>
                <a:gd name="T4" fmla="*/ 0 w 24"/>
                <a:gd name="T5" fmla="*/ 949 h 40"/>
                <a:gd name="T6" fmla="*/ 164 w 24"/>
                <a:gd name="T7" fmla="*/ 1571 h 40"/>
                <a:gd name="T8" fmla="*/ 164 w 24"/>
                <a:gd name="T9" fmla="*/ 819 h 40"/>
                <a:gd name="T10" fmla="*/ 359 w 24"/>
                <a:gd name="T11" fmla="*/ 751 h 40"/>
                <a:gd name="T12" fmla="*/ 433 w 24"/>
                <a:gd name="T13" fmla="*/ 510 h 40"/>
                <a:gd name="T14" fmla="*/ 629 w 24"/>
                <a:gd name="T15" fmla="*/ 279 h 40"/>
                <a:gd name="T16" fmla="*/ 792 w 24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40">
                  <a:moveTo>
                    <a:pt x="24" y="0"/>
                  </a:moveTo>
                  <a:cubicBezTo>
                    <a:pt x="17" y="4"/>
                    <a:pt x="10" y="7"/>
                    <a:pt x="5" y="14"/>
                  </a:cubicBezTo>
                  <a:cubicBezTo>
                    <a:pt x="2" y="17"/>
                    <a:pt x="0" y="20"/>
                    <a:pt x="0" y="24"/>
                  </a:cubicBezTo>
                  <a:cubicBezTo>
                    <a:pt x="0" y="29"/>
                    <a:pt x="4" y="35"/>
                    <a:pt x="5" y="40"/>
                  </a:cubicBezTo>
                  <a:cubicBezTo>
                    <a:pt x="3" y="36"/>
                    <a:pt x="1" y="25"/>
                    <a:pt x="5" y="21"/>
                  </a:cubicBezTo>
                  <a:cubicBezTo>
                    <a:pt x="7" y="19"/>
                    <a:pt x="9" y="21"/>
                    <a:pt x="11" y="19"/>
                  </a:cubicBezTo>
                  <a:cubicBezTo>
                    <a:pt x="13" y="18"/>
                    <a:pt x="12" y="15"/>
                    <a:pt x="13" y="13"/>
                  </a:cubicBezTo>
                  <a:cubicBezTo>
                    <a:pt x="14" y="8"/>
                    <a:pt x="16" y="10"/>
                    <a:pt x="19" y="7"/>
                  </a:cubicBezTo>
                  <a:cubicBezTo>
                    <a:pt x="22" y="5"/>
                    <a:pt x="21" y="1"/>
                    <a:pt x="24" y="0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45">
              <a:extLst>
                <a:ext uri="{FF2B5EF4-FFF2-40B4-BE49-F238E27FC236}">
                  <a16:creationId xmlns:a16="http://schemas.microsoft.com/office/drawing/2014/main" id="{9D936431-AC71-4FEF-B3C5-0A99F339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914" y="1849943"/>
              <a:ext cx="495300" cy="508000"/>
            </a:xfrm>
            <a:custGeom>
              <a:avLst/>
              <a:gdLst>
                <a:gd name="T0" fmla="*/ 0 w 98"/>
                <a:gd name="T1" fmla="*/ 3707 h 94"/>
                <a:gd name="T2" fmla="*/ 1359 w 98"/>
                <a:gd name="T3" fmla="*/ 3673 h 94"/>
                <a:gd name="T4" fmla="*/ 1805 w 98"/>
                <a:gd name="T5" fmla="*/ 3394 h 94"/>
                <a:gd name="T6" fmla="*/ 2098 w 98"/>
                <a:gd name="T7" fmla="*/ 3152 h 94"/>
                <a:gd name="T8" fmla="*/ 2451 w 98"/>
                <a:gd name="T9" fmla="*/ 3084 h 94"/>
                <a:gd name="T10" fmla="*/ 2748 w 98"/>
                <a:gd name="T11" fmla="*/ 1740 h 94"/>
                <a:gd name="T12" fmla="*/ 3031 w 98"/>
                <a:gd name="T13" fmla="*/ 984 h 94"/>
                <a:gd name="T14" fmla="*/ 2837 w 98"/>
                <a:gd name="T15" fmla="*/ 0 h 94"/>
                <a:gd name="T16" fmla="*/ 2646 w 98"/>
                <a:gd name="T17" fmla="*/ 752 h 94"/>
                <a:gd name="T18" fmla="*/ 2553 w 98"/>
                <a:gd name="T19" fmla="*/ 1345 h 94"/>
                <a:gd name="T20" fmla="*/ 2353 w 98"/>
                <a:gd name="T21" fmla="*/ 2015 h 94"/>
                <a:gd name="T22" fmla="*/ 2292 w 98"/>
                <a:gd name="T23" fmla="*/ 2723 h 94"/>
                <a:gd name="T24" fmla="*/ 1681 w 98"/>
                <a:gd name="T25" fmla="*/ 3037 h 94"/>
                <a:gd name="T26" fmla="*/ 1286 w 98"/>
                <a:gd name="T27" fmla="*/ 3510 h 94"/>
                <a:gd name="T28" fmla="*/ 840 w 98"/>
                <a:gd name="T29" fmla="*/ 3476 h 94"/>
                <a:gd name="T30" fmla="*/ 455 w 98"/>
                <a:gd name="T31" fmla="*/ 3591 h 9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8" h="94">
                  <a:moveTo>
                    <a:pt x="0" y="94"/>
                  </a:moveTo>
                  <a:cubicBezTo>
                    <a:pt x="13" y="91"/>
                    <a:pt x="29" y="93"/>
                    <a:pt x="42" y="93"/>
                  </a:cubicBezTo>
                  <a:cubicBezTo>
                    <a:pt x="49" y="93"/>
                    <a:pt x="50" y="90"/>
                    <a:pt x="56" y="86"/>
                  </a:cubicBezTo>
                  <a:cubicBezTo>
                    <a:pt x="59" y="85"/>
                    <a:pt x="62" y="82"/>
                    <a:pt x="65" y="80"/>
                  </a:cubicBezTo>
                  <a:cubicBezTo>
                    <a:pt x="69" y="79"/>
                    <a:pt x="73" y="79"/>
                    <a:pt x="76" y="78"/>
                  </a:cubicBezTo>
                  <a:cubicBezTo>
                    <a:pt x="90" y="71"/>
                    <a:pt x="86" y="57"/>
                    <a:pt x="85" y="44"/>
                  </a:cubicBezTo>
                  <a:cubicBezTo>
                    <a:pt x="85" y="34"/>
                    <a:pt x="91" y="34"/>
                    <a:pt x="94" y="25"/>
                  </a:cubicBezTo>
                  <a:cubicBezTo>
                    <a:pt x="98" y="16"/>
                    <a:pt x="96" y="6"/>
                    <a:pt x="88" y="0"/>
                  </a:cubicBezTo>
                  <a:cubicBezTo>
                    <a:pt x="93" y="8"/>
                    <a:pt x="88" y="14"/>
                    <a:pt x="82" y="19"/>
                  </a:cubicBezTo>
                  <a:cubicBezTo>
                    <a:pt x="74" y="25"/>
                    <a:pt x="78" y="26"/>
                    <a:pt x="79" y="34"/>
                  </a:cubicBezTo>
                  <a:cubicBezTo>
                    <a:pt x="79" y="42"/>
                    <a:pt x="73" y="44"/>
                    <a:pt x="73" y="51"/>
                  </a:cubicBezTo>
                  <a:cubicBezTo>
                    <a:pt x="73" y="59"/>
                    <a:pt x="78" y="62"/>
                    <a:pt x="71" y="69"/>
                  </a:cubicBezTo>
                  <a:cubicBezTo>
                    <a:pt x="66" y="75"/>
                    <a:pt x="59" y="74"/>
                    <a:pt x="52" y="77"/>
                  </a:cubicBezTo>
                  <a:cubicBezTo>
                    <a:pt x="47" y="80"/>
                    <a:pt x="45" y="87"/>
                    <a:pt x="40" y="89"/>
                  </a:cubicBezTo>
                  <a:cubicBezTo>
                    <a:pt x="36" y="91"/>
                    <a:pt x="31" y="88"/>
                    <a:pt x="26" y="88"/>
                  </a:cubicBezTo>
                  <a:cubicBezTo>
                    <a:pt x="22" y="88"/>
                    <a:pt x="19" y="92"/>
                    <a:pt x="14" y="91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46">
              <a:extLst>
                <a:ext uri="{FF2B5EF4-FFF2-40B4-BE49-F238E27FC236}">
                  <a16:creationId xmlns:a16="http://schemas.microsoft.com/office/drawing/2014/main" id="{F8666F58-7799-4C27-A77E-F783810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889" y="2110293"/>
              <a:ext cx="263525" cy="242888"/>
            </a:xfrm>
            <a:custGeom>
              <a:avLst/>
              <a:gdLst>
                <a:gd name="T0" fmla="*/ 0 w 52"/>
                <a:gd name="T1" fmla="*/ 1686 h 45"/>
                <a:gd name="T2" fmla="*/ 520 w 52"/>
                <a:gd name="T3" fmla="*/ 1608 h 45"/>
                <a:gd name="T4" fmla="*/ 1204 w 52"/>
                <a:gd name="T5" fmla="*/ 1180 h 45"/>
                <a:gd name="T6" fmla="*/ 1590 w 52"/>
                <a:gd name="T7" fmla="*/ 0 h 45"/>
                <a:gd name="T8" fmla="*/ 1558 w 52"/>
                <a:gd name="T9" fmla="*/ 670 h 45"/>
                <a:gd name="T10" fmla="*/ 1111 w 52"/>
                <a:gd name="T11" fmla="*/ 949 h 45"/>
                <a:gd name="T12" fmla="*/ 683 w 52"/>
                <a:gd name="T13" fmla="*/ 1214 h 45"/>
                <a:gd name="T14" fmla="*/ 297 w 52"/>
                <a:gd name="T15" fmla="*/ 1734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45">
                  <a:moveTo>
                    <a:pt x="0" y="43"/>
                  </a:moveTo>
                  <a:cubicBezTo>
                    <a:pt x="5" y="44"/>
                    <a:pt x="10" y="45"/>
                    <a:pt x="16" y="41"/>
                  </a:cubicBezTo>
                  <a:cubicBezTo>
                    <a:pt x="22" y="37"/>
                    <a:pt x="30" y="33"/>
                    <a:pt x="37" y="30"/>
                  </a:cubicBezTo>
                  <a:cubicBezTo>
                    <a:pt x="51" y="25"/>
                    <a:pt x="50" y="13"/>
                    <a:pt x="49" y="0"/>
                  </a:cubicBezTo>
                  <a:cubicBezTo>
                    <a:pt x="50" y="6"/>
                    <a:pt x="52" y="12"/>
                    <a:pt x="48" y="17"/>
                  </a:cubicBezTo>
                  <a:cubicBezTo>
                    <a:pt x="45" y="20"/>
                    <a:pt x="38" y="22"/>
                    <a:pt x="34" y="24"/>
                  </a:cubicBezTo>
                  <a:cubicBezTo>
                    <a:pt x="30" y="27"/>
                    <a:pt x="25" y="28"/>
                    <a:pt x="21" y="31"/>
                  </a:cubicBezTo>
                  <a:cubicBezTo>
                    <a:pt x="16" y="35"/>
                    <a:pt x="14" y="41"/>
                    <a:pt x="9" y="44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47">
              <a:extLst>
                <a:ext uri="{FF2B5EF4-FFF2-40B4-BE49-F238E27FC236}">
                  <a16:creationId xmlns:a16="http://schemas.microsoft.com/office/drawing/2014/main" id="{8B45164F-1F6D-4865-AF31-69950A60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48">
              <a:extLst>
                <a:ext uri="{FF2B5EF4-FFF2-40B4-BE49-F238E27FC236}">
                  <a16:creationId xmlns:a16="http://schemas.microsoft.com/office/drawing/2014/main" id="{3E7810B3-3A88-472C-8995-BDF272A5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49">
              <a:extLst>
                <a:ext uri="{FF2B5EF4-FFF2-40B4-BE49-F238E27FC236}">
                  <a16:creationId xmlns:a16="http://schemas.microsoft.com/office/drawing/2014/main" id="{4F7C652B-EDEB-47BA-BAB6-E553E554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40418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62 w 11"/>
                <a:gd name="T3" fmla="*/ 0 h 11"/>
                <a:gd name="T4" fmla="*/ 325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0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50">
              <a:extLst>
                <a:ext uri="{FF2B5EF4-FFF2-40B4-BE49-F238E27FC236}">
                  <a16:creationId xmlns:a16="http://schemas.microsoft.com/office/drawing/2014/main" id="{EF1B650B-B83D-4B6C-9DEF-34D6478E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602" y="1813431"/>
              <a:ext cx="34925" cy="36513"/>
            </a:xfrm>
            <a:custGeom>
              <a:avLst/>
              <a:gdLst>
                <a:gd name="T0" fmla="*/ 0 w 7"/>
                <a:gd name="T1" fmla="*/ 108 h 7"/>
                <a:gd name="T2" fmla="*/ 129 w 7"/>
                <a:gd name="T3" fmla="*/ 0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0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51">
              <a:extLst>
                <a:ext uri="{FF2B5EF4-FFF2-40B4-BE49-F238E27FC236}">
                  <a16:creationId xmlns:a16="http://schemas.microsoft.com/office/drawing/2014/main" id="{17B87FB6-A524-4433-A91A-71507E71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514" y="1903918"/>
              <a:ext cx="30163" cy="26988"/>
            </a:xfrm>
            <a:custGeom>
              <a:avLst/>
              <a:gdLst>
                <a:gd name="T0" fmla="*/ 0 w 6"/>
                <a:gd name="T1" fmla="*/ 82 h 5"/>
                <a:gd name="T2" fmla="*/ 101 w 6"/>
                <a:gd name="T3" fmla="*/ 0 h 5"/>
                <a:gd name="T4" fmla="*/ 162 w 6"/>
                <a:gd name="T5" fmla="*/ 116 h 5"/>
                <a:gd name="T6" fmla="*/ 101 w 6"/>
                <a:gd name="T7" fmla="*/ 197 h 5"/>
                <a:gd name="T8" fmla="*/ 0 w 6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52">
              <a:extLst>
                <a:ext uri="{FF2B5EF4-FFF2-40B4-BE49-F238E27FC236}">
                  <a16:creationId xmlns:a16="http://schemas.microsoft.com/office/drawing/2014/main" id="{09651077-FA39-4ED2-8CA7-D294746DD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53">
              <a:extLst>
                <a:ext uri="{FF2B5EF4-FFF2-40B4-BE49-F238E27FC236}">
                  <a16:creationId xmlns:a16="http://schemas.microsoft.com/office/drawing/2014/main" id="{C79C55C3-AEFC-4C8B-BDD7-6CCE94610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903918"/>
              <a:ext cx="393700" cy="431800"/>
            </a:xfrm>
            <a:custGeom>
              <a:avLst/>
              <a:gdLst>
                <a:gd name="T0" fmla="*/ 2509 w 78"/>
                <a:gd name="T1" fmla="*/ 1411 h 80"/>
                <a:gd name="T2" fmla="*/ 2286 w 78"/>
                <a:gd name="T3" fmla="*/ 785 h 80"/>
                <a:gd name="T4" fmla="*/ 1609 w 78"/>
                <a:gd name="T5" fmla="*/ 34 h 80"/>
                <a:gd name="T6" fmla="*/ 1002 w 78"/>
                <a:gd name="T7" fmla="*/ 394 h 80"/>
                <a:gd name="T8" fmla="*/ 385 w 78"/>
                <a:gd name="T9" fmla="*/ 670 h 80"/>
                <a:gd name="T10" fmla="*/ 60 w 78"/>
                <a:gd name="T11" fmla="*/ 1537 h 80"/>
                <a:gd name="T12" fmla="*/ 455 w 78"/>
                <a:gd name="T13" fmla="*/ 2438 h 80"/>
                <a:gd name="T14" fmla="*/ 1285 w 78"/>
                <a:gd name="T15" fmla="*/ 2982 h 80"/>
                <a:gd name="T16" fmla="*/ 2124 w 78"/>
                <a:gd name="T17" fmla="*/ 2914 h 80"/>
                <a:gd name="T18" fmla="*/ 2346 w 78"/>
                <a:gd name="T19" fmla="*/ 2162 h 80"/>
                <a:gd name="T20" fmla="*/ 2509 w 78"/>
                <a:gd name="T21" fmla="*/ 1411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80">
                  <a:moveTo>
                    <a:pt x="78" y="36"/>
                  </a:moveTo>
                  <a:cubicBezTo>
                    <a:pt x="78" y="29"/>
                    <a:pt x="73" y="24"/>
                    <a:pt x="71" y="20"/>
                  </a:cubicBezTo>
                  <a:cubicBezTo>
                    <a:pt x="67" y="13"/>
                    <a:pt x="61" y="1"/>
                    <a:pt x="50" y="1"/>
                  </a:cubicBezTo>
                  <a:cubicBezTo>
                    <a:pt x="41" y="0"/>
                    <a:pt x="37" y="8"/>
                    <a:pt x="31" y="10"/>
                  </a:cubicBezTo>
                  <a:cubicBezTo>
                    <a:pt x="24" y="14"/>
                    <a:pt x="15" y="12"/>
                    <a:pt x="12" y="17"/>
                  </a:cubicBezTo>
                  <a:cubicBezTo>
                    <a:pt x="9" y="21"/>
                    <a:pt x="4" y="24"/>
                    <a:pt x="2" y="39"/>
                  </a:cubicBezTo>
                  <a:cubicBezTo>
                    <a:pt x="0" y="54"/>
                    <a:pt x="9" y="53"/>
                    <a:pt x="14" y="62"/>
                  </a:cubicBezTo>
                  <a:cubicBezTo>
                    <a:pt x="19" y="70"/>
                    <a:pt x="26" y="75"/>
                    <a:pt x="40" y="76"/>
                  </a:cubicBezTo>
                  <a:cubicBezTo>
                    <a:pt x="49" y="76"/>
                    <a:pt x="60" y="80"/>
                    <a:pt x="66" y="74"/>
                  </a:cubicBezTo>
                  <a:cubicBezTo>
                    <a:pt x="70" y="71"/>
                    <a:pt x="71" y="61"/>
                    <a:pt x="73" y="55"/>
                  </a:cubicBezTo>
                  <a:cubicBezTo>
                    <a:pt x="74" y="53"/>
                    <a:pt x="78" y="44"/>
                    <a:pt x="78" y="36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54">
              <a:extLst>
                <a:ext uri="{FF2B5EF4-FFF2-40B4-BE49-F238E27FC236}">
                  <a16:creationId xmlns:a16="http://schemas.microsoft.com/office/drawing/2014/main" id="{54C4A74B-ED92-4722-8613-3FFBBF10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55">
              <a:extLst>
                <a:ext uri="{FF2B5EF4-FFF2-40B4-BE49-F238E27FC236}">
                  <a16:creationId xmlns:a16="http://schemas.microsoft.com/office/drawing/2014/main" id="{B6F68637-7422-4431-936D-CC605C5E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064" y="1662618"/>
              <a:ext cx="688975" cy="625475"/>
            </a:xfrm>
            <a:custGeom>
              <a:avLst/>
              <a:gdLst>
                <a:gd name="T0" fmla="*/ 2148 w 136"/>
                <a:gd name="T1" fmla="*/ 34 h 116"/>
                <a:gd name="T2" fmla="*/ 1691 w 136"/>
                <a:gd name="T3" fmla="*/ 357 h 116"/>
                <a:gd name="T4" fmla="*/ 1203 w 136"/>
                <a:gd name="T5" fmla="*/ 554 h 116"/>
                <a:gd name="T6" fmla="*/ 651 w 136"/>
                <a:gd name="T7" fmla="*/ 1719 h 116"/>
                <a:gd name="T8" fmla="*/ 265 w 136"/>
                <a:gd name="T9" fmla="*/ 2191 h 116"/>
                <a:gd name="T10" fmla="*/ 32 w 136"/>
                <a:gd name="T11" fmla="*/ 3057 h 116"/>
                <a:gd name="T12" fmla="*/ 265 w 136"/>
                <a:gd name="T13" fmla="*/ 3957 h 116"/>
                <a:gd name="T14" fmla="*/ 418 w 136"/>
                <a:gd name="T15" fmla="*/ 4351 h 116"/>
                <a:gd name="T16" fmla="*/ 785 w 136"/>
                <a:gd name="T17" fmla="*/ 4545 h 116"/>
                <a:gd name="T18" fmla="*/ 326 w 136"/>
                <a:gd name="T19" fmla="*/ 3566 h 116"/>
                <a:gd name="T20" fmla="*/ 785 w 136"/>
                <a:gd name="T21" fmla="*/ 3172 h 116"/>
                <a:gd name="T22" fmla="*/ 651 w 136"/>
                <a:gd name="T23" fmla="*/ 2744 h 116"/>
                <a:gd name="T24" fmla="*/ 712 w 136"/>
                <a:gd name="T25" fmla="*/ 2191 h 116"/>
                <a:gd name="T26" fmla="*/ 1069 w 136"/>
                <a:gd name="T27" fmla="*/ 2191 h 116"/>
                <a:gd name="T28" fmla="*/ 1589 w 136"/>
                <a:gd name="T29" fmla="*/ 1522 h 116"/>
                <a:gd name="T30" fmla="*/ 2017 w 136"/>
                <a:gd name="T31" fmla="*/ 1522 h 116"/>
                <a:gd name="T32" fmla="*/ 2310 w 136"/>
                <a:gd name="T33" fmla="*/ 1016 h 116"/>
                <a:gd name="T34" fmla="*/ 2473 w 136"/>
                <a:gd name="T35" fmla="*/ 428 h 116"/>
                <a:gd name="T36" fmla="*/ 2891 w 136"/>
                <a:gd name="T37" fmla="*/ 622 h 116"/>
                <a:gd name="T38" fmla="*/ 3156 w 136"/>
                <a:gd name="T39" fmla="*/ 1016 h 116"/>
                <a:gd name="T40" fmla="*/ 3574 w 136"/>
                <a:gd name="T41" fmla="*/ 1060 h 116"/>
                <a:gd name="T42" fmla="*/ 4034 w 136"/>
                <a:gd name="T43" fmla="*/ 1488 h 116"/>
                <a:gd name="T44" fmla="*/ 4420 w 136"/>
                <a:gd name="T45" fmla="*/ 1800 h 116"/>
                <a:gd name="T46" fmla="*/ 4002 w 136"/>
                <a:gd name="T47" fmla="*/ 1141 h 116"/>
                <a:gd name="T48" fmla="*/ 3351 w 136"/>
                <a:gd name="T49" fmla="*/ 785 h 116"/>
                <a:gd name="T50" fmla="*/ 2700 w 136"/>
                <a:gd name="T51" fmla="*/ 115 h 116"/>
                <a:gd name="T52" fmla="*/ 2148 w 136"/>
                <a:gd name="T53" fmla="*/ 34 h 1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6" h="116">
                  <a:moveTo>
                    <a:pt x="66" y="1"/>
                  </a:moveTo>
                  <a:cubicBezTo>
                    <a:pt x="62" y="1"/>
                    <a:pt x="56" y="6"/>
                    <a:pt x="52" y="9"/>
                  </a:cubicBezTo>
                  <a:cubicBezTo>
                    <a:pt x="48" y="12"/>
                    <a:pt x="42" y="11"/>
                    <a:pt x="37" y="14"/>
                  </a:cubicBezTo>
                  <a:cubicBezTo>
                    <a:pt x="27" y="20"/>
                    <a:pt x="25" y="34"/>
                    <a:pt x="20" y="44"/>
                  </a:cubicBezTo>
                  <a:cubicBezTo>
                    <a:pt x="17" y="49"/>
                    <a:pt x="12" y="51"/>
                    <a:pt x="8" y="56"/>
                  </a:cubicBezTo>
                  <a:cubicBezTo>
                    <a:pt x="2" y="63"/>
                    <a:pt x="0" y="68"/>
                    <a:pt x="1" y="78"/>
                  </a:cubicBezTo>
                  <a:cubicBezTo>
                    <a:pt x="2" y="86"/>
                    <a:pt x="3" y="94"/>
                    <a:pt x="8" y="101"/>
                  </a:cubicBezTo>
                  <a:cubicBezTo>
                    <a:pt x="10" y="105"/>
                    <a:pt x="9" y="109"/>
                    <a:pt x="13" y="111"/>
                  </a:cubicBezTo>
                  <a:cubicBezTo>
                    <a:pt x="16" y="113"/>
                    <a:pt x="21" y="116"/>
                    <a:pt x="24" y="116"/>
                  </a:cubicBezTo>
                  <a:cubicBezTo>
                    <a:pt x="17" y="115"/>
                    <a:pt x="5" y="98"/>
                    <a:pt x="10" y="91"/>
                  </a:cubicBezTo>
                  <a:cubicBezTo>
                    <a:pt x="13" y="87"/>
                    <a:pt x="22" y="87"/>
                    <a:pt x="24" y="81"/>
                  </a:cubicBezTo>
                  <a:cubicBezTo>
                    <a:pt x="25" y="78"/>
                    <a:pt x="21" y="74"/>
                    <a:pt x="20" y="70"/>
                  </a:cubicBezTo>
                  <a:cubicBezTo>
                    <a:pt x="20" y="67"/>
                    <a:pt x="20" y="59"/>
                    <a:pt x="22" y="56"/>
                  </a:cubicBezTo>
                  <a:cubicBezTo>
                    <a:pt x="26" y="53"/>
                    <a:pt x="29" y="56"/>
                    <a:pt x="33" y="56"/>
                  </a:cubicBezTo>
                  <a:cubicBezTo>
                    <a:pt x="46" y="56"/>
                    <a:pt x="40" y="44"/>
                    <a:pt x="49" y="39"/>
                  </a:cubicBezTo>
                  <a:cubicBezTo>
                    <a:pt x="53" y="36"/>
                    <a:pt x="57" y="39"/>
                    <a:pt x="62" y="39"/>
                  </a:cubicBezTo>
                  <a:cubicBezTo>
                    <a:pt x="70" y="38"/>
                    <a:pt x="71" y="33"/>
                    <a:pt x="71" y="26"/>
                  </a:cubicBezTo>
                  <a:cubicBezTo>
                    <a:pt x="71" y="21"/>
                    <a:pt x="70" y="14"/>
                    <a:pt x="76" y="11"/>
                  </a:cubicBezTo>
                  <a:cubicBezTo>
                    <a:pt x="81" y="9"/>
                    <a:pt x="86" y="12"/>
                    <a:pt x="89" y="16"/>
                  </a:cubicBezTo>
                  <a:cubicBezTo>
                    <a:pt x="92" y="19"/>
                    <a:pt x="92" y="24"/>
                    <a:pt x="97" y="26"/>
                  </a:cubicBezTo>
                  <a:cubicBezTo>
                    <a:pt x="102" y="27"/>
                    <a:pt x="104" y="24"/>
                    <a:pt x="110" y="27"/>
                  </a:cubicBezTo>
                  <a:cubicBezTo>
                    <a:pt x="115" y="31"/>
                    <a:pt x="117" y="36"/>
                    <a:pt x="124" y="38"/>
                  </a:cubicBezTo>
                  <a:cubicBezTo>
                    <a:pt x="129" y="40"/>
                    <a:pt x="134" y="40"/>
                    <a:pt x="136" y="46"/>
                  </a:cubicBezTo>
                  <a:cubicBezTo>
                    <a:pt x="135" y="38"/>
                    <a:pt x="130" y="33"/>
                    <a:pt x="123" y="29"/>
                  </a:cubicBezTo>
                  <a:cubicBezTo>
                    <a:pt x="116" y="26"/>
                    <a:pt x="110" y="24"/>
                    <a:pt x="103" y="20"/>
                  </a:cubicBezTo>
                  <a:cubicBezTo>
                    <a:pt x="95" y="16"/>
                    <a:pt x="91" y="7"/>
                    <a:pt x="83" y="3"/>
                  </a:cubicBezTo>
                  <a:cubicBezTo>
                    <a:pt x="78" y="1"/>
                    <a:pt x="72" y="0"/>
                    <a:pt x="66" y="1"/>
                  </a:cubicBezTo>
                  <a:close/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56">
              <a:extLst>
                <a:ext uri="{FF2B5EF4-FFF2-40B4-BE49-F238E27FC236}">
                  <a16:creationId xmlns:a16="http://schemas.microsoft.com/office/drawing/2014/main" id="{0D966BC0-9FC1-46FC-AF39-B67271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02" y="1667381"/>
              <a:ext cx="334963" cy="490538"/>
            </a:xfrm>
            <a:custGeom>
              <a:avLst/>
              <a:gdLst>
                <a:gd name="T0" fmla="*/ 134 w 66"/>
                <a:gd name="T1" fmla="*/ 3402 h 91"/>
                <a:gd name="T2" fmla="*/ 32 w 66"/>
                <a:gd name="T3" fmla="*/ 2662 h 91"/>
                <a:gd name="T4" fmla="*/ 326 w 66"/>
                <a:gd name="T5" fmla="*/ 2156 h 91"/>
                <a:gd name="T6" fmla="*/ 655 w 66"/>
                <a:gd name="T7" fmla="*/ 1766 h 91"/>
                <a:gd name="T8" fmla="*/ 847 w 66"/>
                <a:gd name="T9" fmla="*/ 1212 h 91"/>
                <a:gd name="T10" fmla="*/ 1042 w 66"/>
                <a:gd name="T11" fmla="*/ 750 h 91"/>
                <a:gd name="T12" fmla="*/ 1368 w 66"/>
                <a:gd name="T13" fmla="*/ 472 h 91"/>
                <a:gd name="T14" fmla="*/ 1698 w 66"/>
                <a:gd name="T15" fmla="*/ 312 h 91"/>
                <a:gd name="T16" fmla="*/ 2158 w 66"/>
                <a:gd name="T17" fmla="*/ 0 h 91"/>
                <a:gd name="T18" fmla="*/ 1768 w 66"/>
                <a:gd name="T19" fmla="*/ 428 h 91"/>
                <a:gd name="T20" fmla="*/ 1535 w 66"/>
                <a:gd name="T21" fmla="*/ 621 h 91"/>
                <a:gd name="T22" fmla="*/ 1205 w 66"/>
                <a:gd name="T23" fmla="*/ 818 h 91"/>
                <a:gd name="T24" fmla="*/ 1145 w 66"/>
                <a:gd name="T25" fmla="*/ 1406 h 91"/>
                <a:gd name="T26" fmla="*/ 758 w 66"/>
                <a:gd name="T27" fmla="*/ 1800 h 91"/>
                <a:gd name="T28" fmla="*/ 460 w 66"/>
                <a:gd name="T29" fmla="*/ 2306 h 91"/>
                <a:gd name="T30" fmla="*/ 195 w 66"/>
                <a:gd name="T31" fmla="*/ 2584 h 91"/>
                <a:gd name="T32" fmla="*/ 134 w 66"/>
                <a:gd name="T33" fmla="*/ 3171 h 91"/>
                <a:gd name="T34" fmla="*/ 134 w 66"/>
                <a:gd name="T35" fmla="*/ 3368 h 91"/>
                <a:gd name="T36" fmla="*/ 134 w 66"/>
                <a:gd name="T37" fmla="*/ 356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1">
                  <a:moveTo>
                    <a:pt x="4" y="87"/>
                  </a:moveTo>
                  <a:cubicBezTo>
                    <a:pt x="2" y="82"/>
                    <a:pt x="0" y="74"/>
                    <a:pt x="1" y="68"/>
                  </a:cubicBezTo>
                  <a:cubicBezTo>
                    <a:pt x="2" y="63"/>
                    <a:pt x="6" y="59"/>
                    <a:pt x="10" y="55"/>
                  </a:cubicBezTo>
                  <a:cubicBezTo>
                    <a:pt x="13" y="51"/>
                    <a:pt x="17" y="48"/>
                    <a:pt x="20" y="45"/>
                  </a:cubicBezTo>
                  <a:cubicBezTo>
                    <a:pt x="23" y="41"/>
                    <a:pt x="24" y="35"/>
                    <a:pt x="26" y="31"/>
                  </a:cubicBezTo>
                  <a:cubicBezTo>
                    <a:pt x="28" y="28"/>
                    <a:pt x="29" y="23"/>
                    <a:pt x="32" y="19"/>
                  </a:cubicBezTo>
                  <a:cubicBezTo>
                    <a:pt x="34" y="16"/>
                    <a:pt x="38" y="14"/>
                    <a:pt x="42" y="12"/>
                  </a:cubicBezTo>
                  <a:cubicBezTo>
                    <a:pt x="46" y="10"/>
                    <a:pt x="48" y="10"/>
                    <a:pt x="52" y="8"/>
                  </a:cubicBezTo>
                  <a:cubicBezTo>
                    <a:pt x="57" y="6"/>
                    <a:pt x="61" y="1"/>
                    <a:pt x="66" y="0"/>
                  </a:cubicBezTo>
                  <a:cubicBezTo>
                    <a:pt x="60" y="2"/>
                    <a:pt x="58" y="7"/>
                    <a:pt x="54" y="11"/>
                  </a:cubicBezTo>
                  <a:cubicBezTo>
                    <a:pt x="52" y="13"/>
                    <a:pt x="50" y="15"/>
                    <a:pt x="47" y="16"/>
                  </a:cubicBezTo>
                  <a:cubicBezTo>
                    <a:pt x="43" y="17"/>
                    <a:pt x="40" y="18"/>
                    <a:pt x="37" y="21"/>
                  </a:cubicBezTo>
                  <a:cubicBezTo>
                    <a:pt x="32" y="26"/>
                    <a:pt x="36" y="30"/>
                    <a:pt x="35" y="36"/>
                  </a:cubicBezTo>
                  <a:cubicBezTo>
                    <a:pt x="33" y="40"/>
                    <a:pt x="26" y="44"/>
                    <a:pt x="23" y="46"/>
                  </a:cubicBezTo>
                  <a:cubicBezTo>
                    <a:pt x="20" y="49"/>
                    <a:pt x="18" y="56"/>
                    <a:pt x="14" y="59"/>
                  </a:cubicBezTo>
                  <a:cubicBezTo>
                    <a:pt x="11" y="62"/>
                    <a:pt x="7" y="62"/>
                    <a:pt x="6" y="66"/>
                  </a:cubicBezTo>
                  <a:cubicBezTo>
                    <a:pt x="4" y="70"/>
                    <a:pt x="3" y="76"/>
                    <a:pt x="4" y="81"/>
                  </a:cubicBezTo>
                  <a:cubicBezTo>
                    <a:pt x="5" y="82"/>
                    <a:pt x="5" y="84"/>
                    <a:pt x="4" y="86"/>
                  </a:cubicBezTo>
                  <a:cubicBezTo>
                    <a:pt x="4" y="88"/>
                    <a:pt x="4" y="89"/>
                    <a:pt x="4" y="91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57">
              <a:extLst>
                <a:ext uri="{FF2B5EF4-FFF2-40B4-BE49-F238E27FC236}">
                  <a16:creationId xmlns:a16="http://schemas.microsoft.com/office/drawing/2014/main" id="{346E9F8B-0EF8-47E4-A968-6908D5194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1894393"/>
              <a:ext cx="333375" cy="355600"/>
            </a:xfrm>
            <a:custGeom>
              <a:avLst/>
              <a:gdLst>
                <a:gd name="T0" fmla="*/ 1578 w 66"/>
                <a:gd name="T1" fmla="*/ 0 h 66"/>
                <a:gd name="T2" fmla="*/ 1165 w 66"/>
                <a:gd name="T3" fmla="*/ 163 h 66"/>
                <a:gd name="T4" fmla="*/ 738 w 66"/>
                <a:gd name="T5" fmla="*/ 390 h 66"/>
                <a:gd name="T6" fmla="*/ 223 w 66"/>
                <a:gd name="T7" fmla="*/ 933 h 66"/>
                <a:gd name="T8" fmla="*/ 162 w 66"/>
                <a:gd name="T9" fmla="*/ 1761 h 66"/>
                <a:gd name="T10" fmla="*/ 515 w 66"/>
                <a:gd name="T11" fmla="*/ 2189 h 66"/>
                <a:gd name="T12" fmla="*/ 608 w 66"/>
                <a:gd name="T13" fmla="*/ 2386 h 66"/>
                <a:gd name="T14" fmla="*/ 872 w 66"/>
                <a:gd name="T15" fmla="*/ 2579 h 66"/>
                <a:gd name="T16" fmla="*/ 576 w 66"/>
                <a:gd name="T17" fmla="*/ 2026 h 66"/>
                <a:gd name="T18" fmla="*/ 455 w 66"/>
                <a:gd name="T19" fmla="*/ 1371 h 66"/>
                <a:gd name="T20" fmla="*/ 710 w 66"/>
                <a:gd name="T21" fmla="*/ 1371 h 66"/>
                <a:gd name="T22" fmla="*/ 840 w 66"/>
                <a:gd name="T23" fmla="*/ 1130 h 66"/>
                <a:gd name="T24" fmla="*/ 840 w 66"/>
                <a:gd name="T25" fmla="*/ 865 h 66"/>
                <a:gd name="T26" fmla="*/ 1002 w 66"/>
                <a:gd name="T27" fmla="*/ 784 h 66"/>
                <a:gd name="T28" fmla="*/ 1355 w 66"/>
                <a:gd name="T29" fmla="*/ 1093 h 66"/>
                <a:gd name="T30" fmla="*/ 1448 w 66"/>
                <a:gd name="T31" fmla="*/ 865 h 66"/>
                <a:gd name="T32" fmla="*/ 1610 w 66"/>
                <a:gd name="T33" fmla="*/ 621 h 66"/>
                <a:gd name="T34" fmla="*/ 1740 w 66"/>
                <a:gd name="T35" fmla="*/ 275 h 66"/>
                <a:gd name="T36" fmla="*/ 2125 w 66"/>
                <a:gd name="T37" fmla="*/ 621 h 66"/>
                <a:gd name="T38" fmla="*/ 1874 w 66"/>
                <a:gd name="T39" fmla="*/ 163 h 66"/>
                <a:gd name="T40" fmla="*/ 1610 w 66"/>
                <a:gd name="T41" fmla="*/ 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66">
                  <a:moveTo>
                    <a:pt x="49" y="0"/>
                  </a:moveTo>
                  <a:cubicBezTo>
                    <a:pt x="43" y="0"/>
                    <a:pt x="41" y="1"/>
                    <a:pt x="36" y="4"/>
                  </a:cubicBezTo>
                  <a:cubicBezTo>
                    <a:pt x="32" y="8"/>
                    <a:pt x="28" y="9"/>
                    <a:pt x="23" y="10"/>
                  </a:cubicBezTo>
                  <a:cubicBezTo>
                    <a:pt x="14" y="13"/>
                    <a:pt x="10" y="15"/>
                    <a:pt x="7" y="24"/>
                  </a:cubicBezTo>
                  <a:cubicBezTo>
                    <a:pt x="4" y="31"/>
                    <a:pt x="0" y="38"/>
                    <a:pt x="5" y="45"/>
                  </a:cubicBezTo>
                  <a:cubicBezTo>
                    <a:pt x="8" y="49"/>
                    <a:pt x="13" y="52"/>
                    <a:pt x="16" y="56"/>
                  </a:cubicBezTo>
                  <a:cubicBezTo>
                    <a:pt x="17" y="58"/>
                    <a:pt x="17" y="60"/>
                    <a:pt x="19" y="61"/>
                  </a:cubicBezTo>
                  <a:cubicBezTo>
                    <a:pt x="21" y="64"/>
                    <a:pt x="25" y="64"/>
                    <a:pt x="27" y="66"/>
                  </a:cubicBezTo>
                  <a:cubicBezTo>
                    <a:pt x="23" y="62"/>
                    <a:pt x="21" y="57"/>
                    <a:pt x="18" y="52"/>
                  </a:cubicBezTo>
                  <a:cubicBezTo>
                    <a:pt x="17" y="48"/>
                    <a:pt x="8" y="39"/>
                    <a:pt x="14" y="35"/>
                  </a:cubicBezTo>
                  <a:cubicBezTo>
                    <a:pt x="16" y="33"/>
                    <a:pt x="19" y="36"/>
                    <a:pt x="22" y="35"/>
                  </a:cubicBezTo>
                  <a:cubicBezTo>
                    <a:pt x="25" y="34"/>
                    <a:pt x="26" y="32"/>
                    <a:pt x="26" y="29"/>
                  </a:cubicBezTo>
                  <a:cubicBezTo>
                    <a:pt x="26" y="26"/>
                    <a:pt x="23" y="25"/>
                    <a:pt x="26" y="22"/>
                  </a:cubicBezTo>
                  <a:cubicBezTo>
                    <a:pt x="27" y="20"/>
                    <a:pt x="29" y="19"/>
                    <a:pt x="31" y="20"/>
                  </a:cubicBezTo>
                  <a:cubicBezTo>
                    <a:pt x="36" y="21"/>
                    <a:pt x="35" y="33"/>
                    <a:pt x="42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7" y="19"/>
                    <a:pt x="49" y="19"/>
                    <a:pt x="50" y="16"/>
                  </a:cubicBezTo>
                  <a:cubicBezTo>
                    <a:pt x="51" y="13"/>
                    <a:pt x="49" y="7"/>
                    <a:pt x="54" y="7"/>
                  </a:cubicBezTo>
                  <a:cubicBezTo>
                    <a:pt x="58" y="7"/>
                    <a:pt x="64" y="13"/>
                    <a:pt x="66" y="16"/>
                  </a:cubicBezTo>
                  <a:cubicBezTo>
                    <a:pt x="64" y="12"/>
                    <a:pt x="61" y="7"/>
                    <a:pt x="58" y="4"/>
                  </a:cubicBezTo>
                  <a:cubicBezTo>
                    <a:pt x="56" y="2"/>
                    <a:pt x="52" y="1"/>
                    <a:pt x="50" y="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58">
              <a:extLst>
                <a:ext uri="{FF2B5EF4-FFF2-40B4-BE49-F238E27FC236}">
                  <a16:creationId xmlns:a16="http://schemas.microsoft.com/office/drawing/2014/main" id="{591D1509-B70A-48BF-BA64-B16872E1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714" y="2018218"/>
              <a:ext cx="228600" cy="247650"/>
            </a:xfrm>
            <a:custGeom>
              <a:avLst/>
              <a:gdLst>
                <a:gd name="T0" fmla="*/ 0 w 45"/>
                <a:gd name="T1" fmla="*/ 1713 h 46"/>
                <a:gd name="T2" fmla="*/ 656 w 45"/>
                <a:gd name="T3" fmla="*/ 1713 h 46"/>
                <a:gd name="T4" fmla="*/ 1014 w 45"/>
                <a:gd name="T5" fmla="*/ 1438 h 46"/>
                <a:gd name="T6" fmla="*/ 1146 w 45"/>
                <a:gd name="T7" fmla="*/ 0 h 46"/>
                <a:gd name="T8" fmla="*/ 1178 w 45"/>
                <a:gd name="T9" fmla="*/ 390 h 46"/>
                <a:gd name="T10" fmla="*/ 922 w 45"/>
                <a:gd name="T11" fmla="*/ 621 h 46"/>
                <a:gd name="T12" fmla="*/ 758 w 45"/>
                <a:gd name="T13" fmla="*/ 1255 h 46"/>
                <a:gd name="T14" fmla="*/ 326 w 45"/>
                <a:gd name="T15" fmla="*/ 1482 h 46"/>
                <a:gd name="T16" fmla="*/ 224 w 45"/>
                <a:gd name="T17" fmla="*/ 1597 h 46"/>
                <a:gd name="T18" fmla="*/ 0 w 45"/>
                <a:gd name="T19" fmla="*/ 176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0" y="44"/>
                  </a:moveTo>
                  <a:cubicBezTo>
                    <a:pt x="7" y="45"/>
                    <a:pt x="13" y="43"/>
                    <a:pt x="20" y="44"/>
                  </a:cubicBezTo>
                  <a:cubicBezTo>
                    <a:pt x="27" y="46"/>
                    <a:pt x="30" y="44"/>
                    <a:pt x="31" y="37"/>
                  </a:cubicBezTo>
                  <a:cubicBezTo>
                    <a:pt x="35" y="26"/>
                    <a:pt x="45" y="11"/>
                    <a:pt x="35" y="0"/>
                  </a:cubicBezTo>
                  <a:cubicBezTo>
                    <a:pt x="36" y="3"/>
                    <a:pt x="37" y="7"/>
                    <a:pt x="36" y="10"/>
                  </a:cubicBezTo>
                  <a:cubicBezTo>
                    <a:pt x="35" y="15"/>
                    <a:pt x="32" y="14"/>
                    <a:pt x="28" y="16"/>
                  </a:cubicBezTo>
                  <a:cubicBezTo>
                    <a:pt x="21" y="20"/>
                    <a:pt x="27" y="27"/>
                    <a:pt x="23" y="32"/>
                  </a:cubicBezTo>
                  <a:cubicBezTo>
                    <a:pt x="20" y="36"/>
                    <a:pt x="13" y="34"/>
                    <a:pt x="10" y="38"/>
                  </a:cubicBezTo>
                  <a:cubicBezTo>
                    <a:pt x="9" y="38"/>
                    <a:pt x="8" y="40"/>
                    <a:pt x="7" y="41"/>
                  </a:cubicBezTo>
                  <a:cubicBezTo>
                    <a:pt x="5" y="43"/>
                    <a:pt x="2" y="44"/>
                    <a:pt x="0" y="45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59">
              <a:extLst>
                <a:ext uri="{FF2B5EF4-FFF2-40B4-BE49-F238E27FC236}">
                  <a16:creationId xmlns:a16="http://schemas.microsoft.com/office/drawing/2014/main" id="{571B78A1-A451-4CCD-88E4-2639F480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899156"/>
              <a:ext cx="206375" cy="193675"/>
            </a:xfrm>
            <a:custGeom>
              <a:avLst/>
              <a:gdLst>
                <a:gd name="T0" fmla="*/ 0 w 41"/>
                <a:gd name="T1" fmla="*/ 1400 h 36"/>
                <a:gd name="T2" fmla="*/ 162 w 41"/>
                <a:gd name="T3" fmla="*/ 702 h 36"/>
                <a:gd name="T4" fmla="*/ 542 w 41"/>
                <a:gd name="T5" fmla="*/ 390 h 36"/>
                <a:gd name="T6" fmla="*/ 926 w 41"/>
                <a:gd name="T7" fmla="*/ 230 h 36"/>
                <a:gd name="T8" fmla="*/ 1306 w 41"/>
                <a:gd name="T9" fmla="*/ 0 h 36"/>
                <a:gd name="T10" fmla="*/ 926 w 41"/>
                <a:gd name="T11" fmla="*/ 424 h 36"/>
                <a:gd name="T12" fmla="*/ 602 w 41"/>
                <a:gd name="T13" fmla="*/ 505 h 36"/>
                <a:gd name="T14" fmla="*/ 482 w 41"/>
                <a:gd name="T15" fmla="*/ 779 h 36"/>
                <a:gd name="T16" fmla="*/ 162 w 41"/>
                <a:gd name="T17" fmla="*/ 1010 h 36"/>
                <a:gd name="T18" fmla="*/ 32 w 41"/>
                <a:gd name="T19" fmla="*/ 136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36">
                  <a:moveTo>
                    <a:pt x="0" y="36"/>
                  </a:moveTo>
                  <a:cubicBezTo>
                    <a:pt x="2" y="31"/>
                    <a:pt x="1" y="23"/>
                    <a:pt x="5" y="18"/>
                  </a:cubicBezTo>
                  <a:cubicBezTo>
                    <a:pt x="8" y="14"/>
                    <a:pt x="13" y="12"/>
                    <a:pt x="17" y="10"/>
                  </a:cubicBezTo>
                  <a:cubicBezTo>
                    <a:pt x="21" y="9"/>
                    <a:pt x="25" y="8"/>
                    <a:pt x="29" y="6"/>
                  </a:cubicBezTo>
                  <a:cubicBezTo>
                    <a:pt x="33" y="3"/>
                    <a:pt x="36" y="1"/>
                    <a:pt x="41" y="0"/>
                  </a:cubicBezTo>
                  <a:cubicBezTo>
                    <a:pt x="34" y="1"/>
                    <a:pt x="34" y="9"/>
                    <a:pt x="29" y="11"/>
                  </a:cubicBezTo>
                  <a:cubicBezTo>
                    <a:pt x="26" y="13"/>
                    <a:pt x="23" y="11"/>
                    <a:pt x="19" y="13"/>
                  </a:cubicBezTo>
                  <a:cubicBezTo>
                    <a:pt x="16" y="15"/>
                    <a:pt x="17" y="17"/>
                    <a:pt x="15" y="20"/>
                  </a:cubicBezTo>
                  <a:cubicBezTo>
                    <a:pt x="13" y="25"/>
                    <a:pt x="8" y="22"/>
                    <a:pt x="5" y="26"/>
                  </a:cubicBezTo>
                  <a:cubicBezTo>
                    <a:pt x="4" y="28"/>
                    <a:pt x="1" y="33"/>
                    <a:pt x="1" y="3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60">
              <a:extLst>
                <a:ext uri="{FF2B5EF4-FFF2-40B4-BE49-F238E27FC236}">
                  <a16:creationId xmlns:a16="http://schemas.microsoft.com/office/drawing/2014/main" id="{7787FF47-8B33-413B-B031-C22D821C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864" y="1942018"/>
              <a:ext cx="495300" cy="485775"/>
            </a:xfrm>
            <a:custGeom>
              <a:avLst/>
              <a:gdLst>
                <a:gd name="T0" fmla="*/ 0 w 98"/>
                <a:gd name="T1" fmla="*/ 2751 h 90"/>
                <a:gd name="T2" fmla="*/ 901 w 98"/>
                <a:gd name="T3" fmla="*/ 3458 h 90"/>
                <a:gd name="T4" fmla="*/ 1611 w 98"/>
                <a:gd name="T5" fmla="*/ 3458 h 90"/>
                <a:gd name="T6" fmla="*/ 2423 w 98"/>
                <a:gd name="T7" fmla="*/ 3376 h 90"/>
                <a:gd name="T8" fmla="*/ 3133 w 98"/>
                <a:gd name="T9" fmla="*/ 1999 h 90"/>
                <a:gd name="T10" fmla="*/ 3133 w 98"/>
                <a:gd name="T11" fmla="*/ 1214 h 90"/>
                <a:gd name="T12" fmla="*/ 3161 w 98"/>
                <a:gd name="T13" fmla="*/ 0 h 90"/>
                <a:gd name="T14" fmla="*/ 3031 w 98"/>
                <a:gd name="T15" fmla="*/ 785 h 90"/>
                <a:gd name="T16" fmla="*/ 2868 w 98"/>
                <a:gd name="T17" fmla="*/ 1493 h 90"/>
                <a:gd name="T18" fmla="*/ 2837 w 98"/>
                <a:gd name="T19" fmla="*/ 2081 h 90"/>
                <a:gd name="T20" fmla="*/ 2585 w 98"/>
                <a:gd name="T21" fmla="*/ 2322 h 90"/>
                <a:gd name="T22" fmla="*/ 2353 w 98"/>
                <a:gd name="T23" fmla="*/ 3029 h 90"/>
                <a:gd name="T24" fmla="*/ 1582 w 98"/>
                <a:gd name="T25" fmla="*/ 2914 h 90"/>
                <a:gd name="T26" fmla="*/ 1003 w 98"/>
                <a:gd name="T27" fmla="*/ 3342 h 90"/>
                <a:gd name="T28" fmla="*/ 131 w 98"/>
                <a:gd name="T29" fmla="*/ 2751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90">
                  <a:moveTo>
                    <a:pt x="0" y="70"/>
                  </a:moveTo>
                  <a:cubicBezTo>
                    <a:pt x="12" y="72"/>
                    <a:pt x="17" y="85"/>
                    <a:pt x="28" y="88"/>
                  </a:cubicBezTo>
                  <a:cubicBezTo>
                    <a:pt x="35" y="90"/>
                    <a:pt x="43" y="89"/>
                    <a:pt x="50" y="88"/>
                  </a:cubicBezTo>
                  <a:cubicBezTo>
                    <a:pt x="58" y="87"/>
                    <a:pt x="67" y="89"/>
                    <a:pt x="75" y="86"/>
                  </a:cubicBezTo>
                  <a:cubicBezTo>
                    <a:pt x="89" y="80"/>
                    <a:pt x="94" y="64"/>
                    <a:pt x="97" y="51"/>
                  </a:cubicBezTo>
                  <a:cubicBezTo>
                    <a:pt x="98" y="44"/>
                    <a:pt x="97" y="38"/>
                    <a:pt x="97" y="31"/>
                  </a:cubicBezTo>
                  <a:cubicBezTo>
                    <a:pt x="97" y="21"/>
                    <a:pt x="98" y="10"/>
                    <a:pt x="98" y="0"/>
                  </a:cubicBezTo>
                  <a:cubicBezTo>
                    <a:pt x="94" y="5"/>
                    <a:pt x="96" y="14"/>
                    <a:pt x="94" y="20"/>
                  </a:cubicBezTo>
                  <a:cubicBezTo>
                    <a:pt x="93" y="28"/>
                    <a:pt x="88" y="30"/>
                    <a:pt x="89" y="38"/>
                  </a:cubicBezTo>
                  <a:cubicBezTo>
                    <a:pt x="89" y="43"/>
                    <a:pt x="90" y="48"/>
                    <a:pt x="88" y="53"/>
                  </a:cubicBezTo>
                  <a:cubicBezTo>
                    <a:pt x="86" y="57"/>
                    <a:pt x="83" y="56"/>
                    <a:pt x="80" y="59"/>
                  </a:cubicBezTo>
                  <a:cubicBezTo>
                    <a:pt x="74" y="64"/>
                    <a:pt x="79" y="72"/>
                    <a:pt x="73" y="77"/>
                  </a:cubicBezTo>
                  <a:cubicBezTo>
                    <a:pt x="63" y="85"/>
                    <a:pt x="58" y="72"/>
                    <a:pt x="49" y="74"/>
                  </a:cubicBezTo>
                  <a:cubicBezTo>
                    <a:pt x="40" y="75"/>
                    <a:pt x="40" y="85"/>
                    <a:pt x="31" y="85"/>
                  </a:cubicBezTo>
                  <a:cubicBezTo>
                    <a:pt x="21" y="84"/>
                    <a:pt x="16" y="69"/>
                    <a:pt x="4" y="7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61">
              <a:extLst>
                <a:ext uri="{FF2B5EF4-FFF2-40B4-BE49-F238E27FC236}">
                  <a16:creationId xmlns:a16="http://schemas.microsoft.com/office/drawing/2014/main" id="{A8CF7FBA-A963-40E1-B5FF-093DA36C6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477" y="2207131"/>
              <a:ext cx="288925" cy="220663"/>
            </a:xfrm>
            <a:custGeom>
              <a:avLst/>
              <a:gdLst>
                <a:gd name="T0" fmla="*/ 102 w 57"/>
                <a:gd name="T1" fmla="*/ 1563 h 41"/>
                <a:gd name="T2" fmla="*/ 814 w 57"/>
                <a:gd name="T3" fmla="*/ 1597 h 41"/>
                <a:gd name="T4" fmla="*/ 1335 w 57"/>
                <a:gd name="T5" fmla="*/ 1366 h 41"/>
                <a:gd name="T6" fmla="*/ 1660 w 57"/>
                <a:gd name="T7" fmla="*/ 817 h 41"/>
                <a:gd name="T8" fmla="*/ 1826 w 57"/>
                <a:gd name="T9" fmla="*/ 0 h 41"/>
                <a:gd name="T10" fmla="*/ 1590 w 57"/>
                <a:gd name="T11" fmla="*/ 620 h 41"/>
                <a:gd name="T12" fmla="*/ 1469 w 57"/>
                <a:gd name="T13" fmla="*/ 783 h 41"/>
                <a:gd name="T14" fmla="*/ 1367 w 57"/>
                <a:gd name="T15" fmla="*/ 783 h 41"/>
                <a:gd name="T16" fmla="*/ 1111 w 57"/>
                <a:gd name="T17" fmla="*/ 1288 h 41"/>
                <a:gd name="T18" fmla="*/ 549 w 57"/>
                <a:gd name="T19" fmla="*/ 1322 h 41"/>
                <a:gd name="T20" fmla="*/ 0 w 57"/>
                <a:gd name="T21" fmla="*/ 1597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41">
                  <a:moveTo>
                    <a:pt x="3" y="40"/>
                  </a:moveTo>
                  <a:cubicBezTo>
                    <a:pt x="10" y="38"/>
                    <a:pt x="18" y="41"/>
                    <a:pt x="25" y="41"/>
                  </a:cubicBezTo>
                  <a:cubicBezTo>
                    <a:pt x="30" y="41"/>
                    <a:pt x="36" y="38"/>
                    <a:pt x="41" y="35"/>
                  </a:cubicBezTo>
                  <a:cubicBezTo>
                    <a:pt x="46" y="32"/>
                    <a:pt x="48" y="26"/>
                    <a:pt x="51" y="21"/>
                  </a:cubicBezTo>
                  <a:cubicBezTo>
                    <a:pt x="53" y="16"/>
                    <a:pt x="57" y="5"/>
                    <a:pt x="56" y="0"/>
                  </a:cubicBezTo>
                  <a:cubicBezTo>
                    <a:pt x="55" y="6"/>
                    <a:pt x="52" y="12"/>
                    <a:pt x="49" y="16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4" y="21"/>
                    <a:pt x="42" y="20"/>
                    <a:pt x="42" y="20"/>
                  </a:cubicBezTo>
                  <a:cubicBezTo>
                    <a:pt x="38" y="23"/>
                    <a:pt x="38" y="30"/>
                    <a:pt x="34" y="33"/>
                  </a:cubicBezTo>
                  <a:cubicBezTo>
                    <a:pt x="28" y="37"/>
                    <a:pt x="22" y="34"/>
                    <a:pt x="17" y="34"/>
                  </a:cubicBezTo>
                  <a:cubicBezTo>
                    <a:pt x="11" y="35"/>
                    <a:pt x="6" y="39"/>
                    <a:pt x="0" y="41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62">
              <a:extLst>
                <a:ext uri="{FF2B5EF4-FFF2-40B4-BE49-F238E27FC236}">
                  <a16:creationId xmlns:a16="http://schemas.microsoft.com/office/drawing/2014/main" id="{B32668B3-0145-4AD7-B5B9-C1992AAF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63">
              <a:extLst>
                <a:ext uri="{FF2B5EF4-FFF2-40B4-BE49-F238E27FC236}">
                  <a16:creationId xmlns:a16="http://schemas.microsoft.com/office/drawing/2014/main" id="{37F6E152-9D0D-4F3C-9DB6-32FB7F9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64">
              <a:extLst>
                <a:ext uri="{FF2B5EF4-FFF2-40B4-BE49-F238E27FC236}">
                  <a16:creationId xmlns:a16="http://schemas.microsoft.com/office/drawing/2014/main" id="{EC8A2710-6498-49C5-A2E9-371C4DD5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552" y="1937256"/>
              <a:ext cx="55563" cy="65088"/>
            </a:xfrm>
            <a:custGeom>
              <a:avLst/>
              <a:gdLst>
                <a:gd name="T0" fmla="*/ 0 w 11"/>
                <a:gd name="T1" fmla="*/ 246 h 12"/>
                <a:gd name="T2" fmla="*/ 191 w 11"/>
                <a:gd name="T3" fmla="*/ 34 h 12"/>
                <a:gd name="T4" fmla="*/ 353 w 11"/>
                <a:gd name="T5" fmla="*/ 246 h 12"/>
                <a:gd name="T6" fmla="*/ 162 w 11"/>
                <a:gd name="T7" fmla="*/ 444 h 12"/>
                <a:gd name="T8" fmla="*/ 0 w 11"/>
                <a:gd name="T9" fmla="*/ 246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0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2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65">
              <a:extLst>
                <a:ext uri="{FF2B5EF4-FFF2-40B4-BE49-F238E27FC236}">
                  <a16:creationId xmlns:a16="http://schemas.microsoft.com/office/drawing/2014/main" id="{0DCB8063-1296-41A3-A108-04E244CE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114" y="1915031"/>
              <a:ext cx="36513" cy="38100"/>
            </a:xfrm>
            <a:custGeom>
              <a:avLst/>
              <a:gdLst>
                <a:gd name="T0" fmla="*/ 0 w 7"/>
                <a:gd name="T1" fmla="*/ 117 h 7"/>
                <a:gd name="T2" fmla="*/ 141 w 7"/>
                <a:gd name="T3" fmla="*/ 0 h 7"/>
                <a:gd name="T4" fmla="*/ 250 w 7"/>
                <a:gd name="T5" fmla="*/ 165 h 7"/>
                <a:gd name="T6" fmla="*/ 10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66">
              <a:extLst>
                <a:ext uri="{FF2B5EF4-FFF2-40B4-BE49-F238E27FC236}">
                  <a16:creationId xmlns:a16="http://schemas.microsoft.com/office/drawing/2014/main" id="{BB5E0AE9-F236-4643-92C5-39D4837B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200710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61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80">
              <a:extLst>
                <a:ext uri="{FF2B5EF4-FFF2-40B4-BE49-F238E27FC236}">
                  <a16:creationId xmlns:a16="http://schemas.microsoft.com/office/drawing/2014/main" id="{890BD2D4-46E9-42EC-910F-D9F73DF9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81">
              <a:extLst>
                <a:ext uri="{FF2B5EF4-FFF2-40B4-BE49-F238E27FC236}">
                  <a16:creationId xmlns:a16="http://schemas.microsoft.com/office/drawing/2014/main" id="{B029F897-C0C5-4666-8256-78754559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014" y="1332418"/>
              <a:ext cx="358775" cy="384175"/>
            </a:xfrm>
            <a:custGeom>
              <a:avLst/>
              <a:gdLst>
                <a:gd name="T0" fmla="*/ 0 w 71"/>
                <a:gd name="T1" fmla="*/ 1302 h 71"/>
                <a:gd name="T2" fmla="*/ 255 w 71"/>
                <a:gd name="T3" fmla="*/ 2253 h 71"/>
                <a:gd name="T4" fmla="*/ 812 w 71"/>
                <a:gd name="T5" fmla="*/ 2812 h 71"/>
                <a:gd name="T6" fmla="*/ 1582 w 71"/>
                <a:gd name="T7" fmla="*/ 2335 h 71"/>
                <a:gd name="T8" fmla="*/ 1903 w 71"/>
                <a:gd name="T9" fmla="*/ 1905 h 71"/>
                <a:gd name="T10" fmla="*/ 2098 w 71"/>
                <a:gd name="T11" fmla="*/ 1428 h 71"/>
                <a:gd name="T12" fmla="*/ 2289 w 71"/>
                <a:gd name="T13" fmla="*/ 675 h 71"/>
                <a:gd name="T14" fmla="*/ 2228 w 71"/>
                <a:gd name="T15" fmla="*/ 279 h 71"/>
                <a:gd name="T16" fmla="*/ 1996 w 71"/>
                <a:gd name="T17" fmla="*/ 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71">
                  <a:moveTo>
                    <a:pt x="0" y="33"/>
                  </a:moveTo>
                  <a:cubicBezTo>
                    <a:pt x="9" y="39"/>
                    <a:pt x="7" y="48"/>
                    <a:pt x="8" y="57"/>
                  </a:cubicBezTo>
                  <a:cubicBezTo>
                    <a:pt x="9" y="67"/>
                    <a:pt x="16" y="71"/>
                    <a:pt x="25" y="71"/>
                  </a:cubicBezTo>
                  <a:cubicBezTo>
                    <a:pt x="33" y="70"/>
                    <a:pt x="45" y="65"/>
                    <a:pt x="49" y="59"/>
                  </a:cubicBezTo>
                  <a:cubicBezTo>
                    <a:pt x="52" y="55"/>
                    <a:pt x="55" y="52"/>
                    <a:pt x="59" y="48"/>
                  </a:cubicBezTo>
                  <a:cubicBezTo>
                    <a:pt x="62" y="44"/>
                    <a:pt x="63" y="41"/>
                    <a:pt x="65" y="36"/>
                  </a:cubicBezTo>
                  <a:cubicBezTo>
                    <a:pt x="68" y="29"/>
                    <a:pt x="71" y="24"/>
                    <a:pt x="71" y="17"/>
                  </a:cubicBezTo>
                  <a:cubicBezTo>
                    <a:pt x="71" y="14"/>
                    <a:pt x="70" y="10"/>
                    <a:pt x="69" y="7"/>
                  </a:cubicBezTo>
                  <a:cubicBezTo>
                    <a:pt x="67" y="4"/>
                    <a:pt x="64" y="3"/>
                    <a:pt x="62" y="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82">
              <a:extLst>
                <a:ext uri="{FF2B5EF4-FFF2-40B4-BE49-F238E27FC236}">
                  <a16:creationId xmlns:a16="http://schemas.microsoft.com/office/drawing/2014/main" id="{40CDCED0-3B61-486D-938E-37D150C17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83">
              <a:extLst>
                <a:ext uri="{FF2B5EF4-FFF2-40B4-BE49-F238E27FC236}">
                  <a16:creationId xmlns:a16="http://schemas.microsoft.com/office/drawing/2014/main" id="{764E525B-473A-46D3-935C-620F960D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327" y="1343531"/>
              <a:ext cx="687388" cy="474663"/>
            </a:xfrm>
            <a:custGeom>
              <a:avLst/>
              <a:gdLst>
                <a:gd name="T0" fmla="*/ 417 w 136"/>
                <a:gd name="T1" fmla="*/ 2042 h 88"/>
                <a:gd name="T2" fmla="*/ 872 w 136"/>
                <a:gd name="T3" fmla="*/ 2113 h 88"/>
                <a:gd name="T4" fmla="*/ 1165 w 136"/>
                <a:gd name="T5" fmla="*/ 2470 h 88"/>
                <a:gd name="T6" fmla="*/ 1551 w 136"/>
                <a:gd name="T7" fmla="*/ 3221 h 88"/>
                <a:gd name="T8" fmla="*/ 2261 w 136"/>
                <a:gd name="T9" fmla="*/ 3371 h 88"/>
                <a:gd name="T10" fmla="*/ 2869 w 136"/>
                <a:gd name="T11" fmla="*/ 2633 h 88"/>
                <a:gd name="T12" fmla="*/ 3295 w 136"/>
                <a:gd name="T13" fmla="*/ 2079 h 88"/>
                <a:gd name="T14" fmla="*/ 4005 w 136"/>
                <a:gd name="T15" fmla="*/ 1848 h 88"/>
                <a:gd name="T16" fmla="*/ 4289 w 136"/>
                <a:gd name="T17" fmla="*/ 1097 h 88"/>
                <a:gd name="T18" fmla="*/ 4257 w 136"/>
                <a:gd name="T19" fmla="*/ 0 h 88"/>
                <a:gd name="T20" fmla="*/ 4066 w 136"/>
                <a:gd name="T21" fmla="*/ 1016 h 88"/>
                <a:gd name="T22" fmla="*/ 3579 w 136"/>
                <a:gd name="T23" fmla="*/ 1257 h 88"/>
                <a:gd name="T24" fmla="*/ 3324 w 136"/>
                <a:gd name="T25" fmla="*/ 1604 h 88"/>
                <a:gd name="T26" fmla="*/ 2939 w 136"/>
                <a:gd name="T27" fmla="*/ 1604 h 88"/>
                <a:gd name="T28" fmla="*/ 2678 w 136"/>
                <a:gd name="T29" fmla="*/ 2195 h 88"/>
                <a:gd name="T30" fmla="*/ 2229 w 136"/>
                <a:gd name="T31" fmla="*/ 2864 h 88"/>
                <a:gd name="T32" fmla="*/ 1834 w 136"/>
                <a:gd name="T33" fmla="*/ 2436 h 88"/>
                <a:gd name="T34" fmla="*/ 1480 w 136"/>
                <a:gd name="T35" fmla="*/ 2310 h 88"/>
                <a:gd name="T36" fmla="*/ 974 w 136"/>
                <a:gd name="T37" fmla="*/ 1916 h 88"/>
                <a:gd name="T38" fmla="*/ 576 w 136"/>
                <a:gd name="T39" fmla="*/ 1916 h 88"/>
                <a:gd name="T40" fmla="*/ 0 w 136"/>
                <a:gd name="T41" fmla="*/ 1733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88">
                  <a:moveTo>
                    <a:pt x="13" y="52"/>
                  </a:moveTo>
                  <a:cubicBezTo>
                    <a:pt x="18" y="54"/>
                    <a:pt x="23" y="52"/>
                    <a:pt x="27" y="54"/>
                  </a:cubicBezTo>
                  <a:cubicBezTo>
                    <a:pt x="31" y="56"/>
                    <a:pt x="34" y="59"/>
                    <a:pt x="36" y="63"/>
                  </a:cubicBezTo>
                  <a:cubicBezTo>
                    <a:pt x="40" y="70"/>
                    <a:pt x="40" y="77"/>
                    <a:pt x="48" y="82"/>
                  </a:cubicBezTo>
                  <a:cubicBezTo>
                    <a:pt x="53" y="86"/>
                    <a:pt x="64" y="88"/>
                    <a:pt x="70" y="86"/>
                  </a:cubicBezTo>
                  <a:cubicBezTo>
                    <a:pt x="78" y="83"/>
                    <a:pt x="86" y="74"/>
                    <a:pt x="89" y="67"/>
                  </a:cubicBezTo>
                  <a:cubicBezTo>
                    <a:pt x="93" y="61"/>
                    <a:pt x="95" y="55"/>
                    <a:pt x="102" y="53"/>
                  </a:cubicBezTo>
                  <a:cubicBezTo>
                    <a:pt x="109" y="50"/>
                    <a:pt x="118" y="51"/>
                    <a:pt x="124" y="47"/>
                  </a:cubicBezTo>
                  <a:cubicBezTo>
                    <a:pt x="130" y="43"/>
                    <a:pt x="131" y="34"/>
                    <a:pt x="133" y="28"/>
                  </a:cubicBezTo>
                  <a:cubicBezTo>
                    <a:pt x="136" y="18"/>
                    <a:pt x="135" y="10"/>
                    <a:pt x="132" y="0"/>
                  </a:cubicBezTo>
                  <a:cubicBezTo>
                    <a:pt x="131" y="10"/>
                    <a:pt x="136" y="18"/>
                    <a:pt x="126" y="26"/>
                  </a:cubicBezTo>
                  <a:cubicBezTo>
                    <a:pt x="121" y="30"/>
                    <a:pt x="116" y="28"/>
                    <a:pt x="111" y="32"/>
                  </a:cubicBezTo>
                  <a:cubicBezTo>
                    <a:pt x="108" y="34"/>
                    <a:pt x="107" y="39"/>
                    <a:pt x="103" y="41"/>
                  </a:cubicBezTo>
                  <a:cubicBezTo>
                    <a:pt x="99" y="43"/>
                    <a:pt x="95" y="40"/>
                    <a:pt x="91" y="41"/>
                  </a:cubicBezTo>
                  <a:cubicBezTo>
                    <a:pt x="88" y="43"/>
                    <a:pt x="85" y="52"/>
                    <a:pt x="83" y="56"/>
                  </a:cubicBezTo>
                  <a:cubicBezTo>
                    <a:pt x="79" y="63"/>
                    <a:pt x="77" y="70"/>
                    <a:pt x="69" y="73"/>
                  </a:cubicBezTo>
                  <a:cubicBezTo>
                    <a:pt x="60" y="76"/>
                    <a:pt x="60" y="68"/>
                    <a:pt x="57" y="62"/>
                  </a:cubicBezTo>
                  <a:cubicBezTo>
                    <a:pt x="55" y="58"/>
                    <a:pt x="50" y="53"/>
                    <a:pt x="46" y="59"/>
                  </a:cubicBezTo>
                  <a:cubicBezTo>
                    <a:pt x="42" y="54"/>
                    <a:pt x="35" y="51"/>
                    <a:pt x="30" y="49"/>
                  </a:cubicBezTo>
                  <a:cubicBezTo>
                    <a:pt x="24" y="46"/>
                    <a:pt x="23" y="46"/>
                    <a:pt x="18" y="49"/>
                  </a:cubicBezTo>
                  <a:cubicBezTo>
                    <a:pt x="11" y="51"/>
                    <a:pt x="4" y="51"/>
                    <a:pt x="0" y="44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84">
              <a:extLst>
                <a:ext uri="{FF2B5EF4-FFF2-40B4-BE49-F238E27FC236}">
                  <a16:creationId xmlns:a16="http://schemas.microsoft.com/office/drawing/2014/main" id="{C592F626-A747-4AD6-ABE4-656C7120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052" y="1624518"/>
              <a:ext cx="298450" cy="193675"/>
            </a:xfrm>
            <a:custGeom>
              <a:avLst/>
              <a:gdLst>
                <a:gd name="T0" fmla="*/ 0 w 59"/>
                <a:gd name="T1" fmla="*/ 817 h 36"/>
                <a:gd name="T2" fmla="*/ 618 w 59"/>
                <a:gd name="T3" fmla="*/ 1400 h 36"/>
                <a:gd name="T4" fmla="*/ 1166 w 59"/>
                <a:gd name="T5" fmla="*/ 1125 h 36"/>
                <a:gd name="T6" fmla="*/ 1909 w 59"/>
                <a:gd name="T7" fmla="*/ 0 h 36"/>
                <a:gd name="T8" fmla="*/ 1096 w 59"/>
                <a:gd name="T9" fmla="*/ 817 h 36"/>
                <a:gd name="T10" fmla="*/ 102 w 59"/>
                <a:gd name="T11" fmla="*/ 89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" h="36">
                  <a:moveTo>
                    <a:pt x="0" y="21"/>
                  </a:moveTo>
                  <a:cubicBezTo>
                    <a:pt x="6" y="29"/>
                    <a:pt x="8" y="35"/>
                    <a:pt x="19" y="36"/>
                  </a:cubicBezTo>
                  <a:cubicBezTo>
                    <a:pt x="26" y="36"/>
                    <a:pt x="31" y="34"/>
                    <a:pt x="36" y="29"/>
                  </a:cubicBezTo>
                  <a:cubicBezTo>
                    <a:pt x="44" y="19"/>
                    <a:pt x="47" y="6"/>
                    <a:pt x="59" y="0"/>
                  </a:cubicBezTo>
                  <a:cubicBezTo>
                    <a:pt x="47" y="1"/>
                    <a:pt x="42" y="13"/>
                    <a:pt x="34" y="21"/>
                  </a:cubicBezTo>
                  <a:cubicBezTo>
                    <a:pt x="25" y="29"/>
                    <a:pt x="13" y="31"/>
                    <a:pt x="3" y="23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85">
              <a:extLst>
                <a:ext uri="{FF2B5EF4-FFF2-40B4-BE49-F238E27FC236}">
                  <a16:creationId xmlns:a16="http://schemas.microsoft.com/office/drawing/2014/main" id="{FAC05334-838B-4C35-BE94-AC1973ACA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68893"/>
              <a:ext cx="687388" cy="512763"/>
            </a:xfrm>
            <a:custGeom>
              <a:avLst/>
              <a:gdLst>
                <a:gd name="T0" fmla="*/ 255 w 136"/>
                <a:gd name="T1" fmla="*/ 3305 h 95"/>
                <a:gd name="T2" fmla="*/ 385 w 136"/>
                <a:gd name="T3" fmla="*/ 1802 h 95"/>
                <a:gd name="T4" fmla="*/ 417 w 136"/>
                <a:gd name="T5" fmla="*/ 1064 h 95"/>
                <a:gd name="T6" fmla="*/ 933 w 136"/>
                <a:gd name="T7" fmla="*/ 751 h 95"/>
                <a:gd name="T8" fmla="*/ 2098 w 136"/>
                <a:gd name="T9" fmla="*/ 0 h 95"/>
                <a:gd name="T10" fmla="*/ 2706 w 136"/>
                <a:gd name="T11" fmla="*/ 394 h 95"/>
                <a:gd name="T12" fmla="*/ 3518 w 136"/>
                <a:gd name="T13" fmla="*/ 785 h 95"/>
                <a:gd name="T14" fmla="*/ 3973 w 136"/>
                <a:gd name="T15" fmla="*/ 1017 h 95"/>
                <a:gd name="T16" fmla="*/ 4390 w 136"/>
                <a:gd name="T17" fmla="*/ 1686 h 95"/>
                <a:gd name="T18" fmla="*/ 3973 w 136"/>
                <a:gd name="T19" fmla="*/ 1180 h 95"/>
                <a:gd name="T20" fmla="*/ 3518 w 136"/>
                <a:gd name="T21" fmla="*/ 1017 h 95"/>
                <a:gd name="T22" fmla="*/ 3063 w 136"/>
                <a:gd name="T23" fmla="*/ 1064 h 95"/>
                <a:gd name="T24" fmla="*/ 2646 w 136"/>
                <a:gd name="T25" fmla="*/ 670 h 95"/>
                <a:gd name="T26" fmla="*/ 2200 w 136"/>
                <a:gd name="T27" fmla="*/ 785 h 95"/>
                <a:gd name="T28" fmla="*/ 2069 w 136"/>
                <a:gd name="T29" fmla="*/ 1098 h 95"/>
                <a:gd name="T30" fmla="*/ 1611 w 136"/>
                <a:gd name="T31" fmla="*/ 983 h 95"/>
                <a:gd name="T32" fmla="*/ 1063 w 136"/>
                <a:gd name="T33" fmla="*/ 1571 h 95"/>
                <a:gd name="T34" fmla="*/ 710 w 136"/>
                <a:gd name="T35" fmla="*/ 2244 h 95"/>
                <a:gd name="T36" fmla="*/ 516 w 136"/>
                <a:gd name="T37" fmla="*/ 3029 h 95"/>
                <a:gd name="T38" fmla="*/ 516 w 136"/>
                <a:gd name="T39" fmla="*/ 3733 h 95"/>
                <a:gd name="T40" fmla="*/ 255 w 136"/>
                <a:gd name="T41" fmla="*/ 3342 h 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95">
                  <a:moveTo>
                    <a:pt x="8" y="84"/>
                  </a:moveTo>
                  <a:cubicBezTo>
                    <a:pt x="0" y="71"/>
                    <a:pt x="8" y="58"/>
                    <a:pt x="12" y="46"/>
                  </a:cubicBezTo>
                  <a:cubicBezTo>
                    <a:pt x="14" y="39"/>
                    <a:pt x="12" y="33"/>
                    <a:pt x="13" y="27"/>
                  </a:cubicBezTo>
                  <a:cubicBezTo>
                    <a:pt x="15" y="20"/>
                    <a:pt x="23" y="20"/>
                    <a:pt x="29" y="19"/>
                  </a:cubicBezTo>
                  <a:cubicBezTo>
                    <a:pt x="40" y="15"/>
                    <a:pt x="53" y="0"/>
                    <a:pt x="65" y="0"/>
                  </a:cubicBezTo>
                  <a:cubicBezTo>
                    <a:pt x="71" y="0"/>
                    <a:pt x="79" y="8"/>
                    <a:pt x="84" y="10"/>
                  </a:cubicBezTo>
                  <a:cubicBezTo>
                    <a:pt x="93" y="13"/>
                    <a:pt x="101" y="16"/>
                    <a:pt x="109" y="20"/>
                  </a:cubicBezTo>
                  <a:cubicBezTo>
                    <a:pt x="114" y="21"/>
                    <a:pt x="119" y="23"/>
                    <a:pt x="123" y="26"/>
                  </a:cubicBezTo>
                  <a:cubicBezTo>
                    <a:pt x="131" y="31"/>
                    <a:pt x="131" y="36"/>
                    <a:pt x="136" y="43"/>
                  </a:cubicBezTo>
                  <a:cubicBezTo>
                    <a:pt x="131" y="37"/>
                    <a:pt x="131" y="33"/>
                    <a:pt x="123" y="30"/>
                  </a:cubicBezTo>
                  <a:cubicBezTo>
                    <a:pt x="119" y="28"/>
                    <a:pt x="114" y="26"/>
                    <a:pt x="109" y="26"/>
                  </a:cubicBezTo>
                  <a:cubicBezTo>
                    <a:pt x="105" y="26"/>
                    <a:pt x="100" y="29"/>
                    <a:pt x="95" y="27"/>
                  </a:cubicBezTo>
                  <a:cubicBezTo>
                    <a:pt x="90" y="25"/>
                    <a:pt x="87" y="19"/>
                    <a:pt x="82" y="17"/>
                  </a:cubicBezTo>
                  <a:cubicBezTo>
                    <a:pt x="76" y="13"/>
                    <a:pt x="71" y="14"/>
                    <a:pt x="68" y="20"/>
                  </a:cubicBezTo>
                  <a:cubicBezTo>
                    <a:pt x="66" y="24"/>
                    <a:pt x="68" y="26"/>
                    <a:pt x="64" y="28"/>
                  </a:cubicBezTo>
                  <a:cubicBezTo>
                    <a:pt x="61" y="28"/>
                    <a:pt x="54" y="25"/>
                    <a:pt x="50" y="25"/>
                  </a:cubicBezTo>
                  <a:cubicBezTo>
                    <a:pt x="40" y="24"/>
                    <a:pt x="32" y="30"/>
                    <a:pt x="33" y="40"/>
                  </a:cubicBezTo>
                  <a:cubicBezTo>
                    <a:pt x="34" y="52"/>
                    <a:pt x="32" y="52"/>
                    <a:pt x="22" y="57"/>
                  </a:cubicBezTo>
                  <a:cubicBezTo>
                    <a:pt x="10" y="63"/>
                    <a:pt x="14" y="68"/>
                    <a:pt x="16" y="77"/>
                  </a:cubicBezTo>
                  <a:cubicBezTo>
                    <a:pt x="16" y="84"/>
                    <a:pt x="12" y="88"/>
                    <a:pt x="16" y="95"/>
                  </a:cubicBezTo>
                  <a:cubicBezTo>
                    <a:pt x="12" y="92"/>
                    <a:pt x="11" y="88"/>
                    <a:pt x="8" y="85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86">
              <a:extLst>
                <a:ext uri="{FF2B5EF4-FFF2-40B4-BE49-F238E27FC236}">
                  <a16:creationId xmlns:a16="http://schemas.microsoft.com/office/drawing/2014/main" id="{2D5F4A76-B41F-4F03-AB93-64D64A1CE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764" y="1062543"/>
              <a:ext cx="419100" cy="357188"/>
            </a:xfrm>
            <a:custGeom>
              <a:avLst/>
              <a:gdLst>
                <a:gd name="T0" fmla="*/ 0 w 83"/>
                <a:gd name="T1" fmla="*/ 2615 h 66"/>
                <a:gd name="T2" fmla="*/ 254 w 83"/>
                <a:gd name="T3" fmla="*/ 1466 h 66"/>
                <a:gd name="T4" fmla="*/ 324 w 83"/>
                <a:gd name="T5" fmla="*/ 907 h 66"/>
                <a:gd name="T6" fmla="*/ 709 w 83"/>
                <a:gd name="T7" fmla="*/ 791 h 66"/>
                <a:gd name="T8" fmla="*/ 1062 w 83"/>
                <a:gd name="T9" fmla="*/ 593 h 66"/>
                <a:gd name="T10" fmla="*/ 1609 w 83"/>
                <a:gd name="T11" fmla="*/ 116 h 66"/>
                <a:gd name="T12" fmla="*/ 2064 w 83"/>
                <a:gd name="T13" fmla="*/ 34 h 66"/>
                <a:gd name="T14" fmla="*/ 2287 w 83"/>
                <a:gd name="T15" fmla="*/ 280 h 66"/>
                <a:gd name="T16" fmla="*/ 2672 w 83"/>
                <a:gd name="T17" fmla="*/ 511 h 66"/>
                <a:gd name="T18" fmla="*/ 1934 w 83"/>
                <a:gd name="T19" fmla="*/ 314 h 66"/>
                <a:gd name="T20" fmla="*/ 1578 w 83"/>
                <a:gd name="T21" fmla="*/ 593 h 66"/>
                <a:gd name="T22" fmla="*/ 1164 w 83"/>
                <a:gd name="T23" fmla="*/ 709 h 66"/>
                <a:gd name="T24" fmla="*/ 840 w 83"/>
                <a:gd name="T25" fmla="*/ 955 h 66"/>
                <a:gd name="T26" fmla="*/ 515 w 83"/>
                <a:gd name="T27" fmla="*/ 1152 h 66"/>
                <a:gd name="T28" fmla="*/ 254 w 83"/>
                <a:gd name="T29" fmla="*/ 178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1" y="56"/>
                    <a:pt x="8" y="47"/>
                    <a:pt x="8" y="37"/>
                  </a:cubicBezTo>
                  <a:cubicBezTo>
                    <a:pt x="8" y="33"/>
                    <a:pt x="8" y="26"/>
                    <a:pt x="10" y="23"/>
                  </a:cubicBezTo>
                  <a:cubicBezTo>
                    <a:pt x="13" y="20"/>
                    <a:pt x="18" y="21"/>
                    <a:pt x="22" y="20"/>
                  </a:cubicBezTo>
                  <a:cubicBezTo>
                    <a:pt x="26" y="18"/>
                    <a:pt x="29" y="17"/>
                    <a:pt x="33" y="15"/>
                  </a:cubicBezTo>
                  <a:cubicBezTo>
                    <a:pt x="39" y="12"/>
                    <a:pt x="44" y="6"/>
                    <a:pt x="50" y="3"/>
                  </a:cubicBezTo>
                  <a:cubicBezTo>
                    <a:pt x="54" y="1"/>
                    <a:pt x="58" y="0"/>
                    <a:pt x="64" y="1"/>
                  </a:cubicBezTo>
                  <a:cubicBezTo>
                    <a:pt x="68" y="1"/>
                    <a:pt x="68" y="5"/>
                    <a:pt x="71" y="7"/>
                  </a:cubicBezTo>
                  <a:cubicBezTo>
                    <a:pt x="75" y="8"/>
                    <a:pt x="81" y="10"/>
                    <a:pt x="83" y="13"/>
                  </a:cubicBezTo>
                  <a:cubicBezTo>
                    <a:pt x="76" y="10"/>
                    <a:pt x="69" y="6"/>
                    <a:pt x="60" y="8"/>
                  </a:cubicBezTo>
                  <a:cubicBezTo>
                    <a:pt x="56" y="9"/>
                    <a:pt x="53" y="12"/>
                    <a:pt x="49" y="15"/>
                  </a:cubicBezTo>
                  <a:cubicBezTo>
                    <a:pt x="45" y="17"/>
                    <a:pt x="40" y="16"/>
                    <a:pt x="36" y="18"/>
                  </a:cubicBezTo>
                  <a:cubicBezTo>
                    <a:pt x="32" y="19"/>
                    <a:pt x="29" y="21"/>
                    <a:pt x="26" y="24"/>
                  </a:cubicBezTo>
                  <a:cubicBezTo>
                    <a:pt x="23" y="26"/>
                    <a:pt x="19" y="27"/>
                    <a:pt x="16" y="29"/>
                  </a:cubicBezTo>
                  <a:cubicBezTo>
                    <a:pt x="11" y="32"/>
                    <a:pt x="9" y="40"/>
                    <a:pt x="8" y="45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87">
              <a:extLst>
                <a:ext uri="{FF2B5EF4-FFF2-40B4-BE49-F238E27FC236}">
                  <a16:creationId xmlns:a16="http://schemas.microsoft.com/office/drawing/2014/main" id="{34DDBA7F-7398-4185-B07D-CD5928802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927" y="1327656"/>
              <a:ext cx="379413" cy="312738"/>
            </a:xfrm>
            <a:custGeom>
              <a:avLst/>
              <a:gdLst>
                <a:gd name="T0" fmla="*/ 0 w 75"/>
                <a:gd name="T1" fmla="*/ 948 h 58"/>
                <a:gd name="T2" fmla="*/ 934 w 75"/>
                <a:gd name="T3" fmla="*/ 1328 h 58"/>
                <a:gd name="T4" fmla="*/ 1616 w 75"/>
                <a:gd name="T5" fmla="*/ 2041 h 58"/>
                <a:gd name="T6" fmla="*/ 1807 w 75"/>
                <a:gd name="T7" fmla="*/ 1603 h 58"/>
                <a:gd name="T8" fmla="*/ 2103 w 75"/>
                <a:gd name="T9" fmla="*/ 1175 h 58"/>
                <a:gd name="T10" fmla="*/ 2266 w 75"/>
                <a:gd name="T11" fmla="*/ 0 h 58"/>
                <a:gd name="T12" fmla="*/ 2234 w 75"/>
                <a:gd name="T13" fmla="*/ 506 h 58"/>
                <a:gd name="T14" fmla="*/ 1880 w 75"/>
                <a:gd name="T15" fmla="*/ 751 h 58"/>
                <a:gd name="T16" fmla="*/ 1686 w 75"/>
                <a:gd name="T17" fmla="*/ 948 h 58"/>
                <a:gd name="T18" fmla="*/ 1491 w 75"/>
                <a:gd name="T19" fmla="*/ 1372 h 58"/>
                <a:gd name="T20" fmla="*/ 1166 w 75"/>
                <a:gd name="T21" fmla="*/ 1016 h 58"/>
                <a:gd name="T22" fmla="*/ 841 w 75"/>
                <a:gd name="T23" fmla="*/ 982 h 58"/>
                <a:gd name="T24" fmla="*/ 223 w 75"/>
                <a:gd name="T25" fmla="*/ 90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5" h="58">
                  <a:moveTo>
                    <a:pt x="0" y="24"/>
                  </a:moveTo>
                  <a:cubicBezTo>
                    <a:pt x="9" y="30"/>
                    <a:pt x="21" y="28"/>
                    <a:pt x="29" y="34"/>
                  </a:cubicBezTo>
                  <a:cubicBezTo>
                    <a:pt x="35" y="39"/>
                    <a:pt x="39" y="58"/>
                    <a:pt x="50" y="52"/>
                  </a:cubicBezTo>
                  <a:cubicBezTo>
                    <a:pt x="53" y="50"/>
                    <a:pt x="55" y="44"/>
                    <a:pt x="56" y="41"/>
                  </a:cubicBezTo>
                  <a:cubicBezTo>
                    <a:pt x="59" y="37"/>
                    <a:pt x="62" y="34"/>
                    <a:pt x="65" y="30"/>
                  </a:cubicBezTo>
                  <a:cubicBezTo>
                    <a:pt x="73" y="19"/>
                    <a:pt x="75" y="13"/>
                    <a:pt x="70" y="0"/>
                  </a:cubicBezTo>
                  <a:cubicBezTo>
                    <a:pt x="70" y="4"/>
                    <a:pt x="71" y="9"/>
                    <a:pt x="69" y="13"/>
                  </a:cubicBezTo>
                  <a:cubicBezTo>
                    <a:pt x="66" y="19"/>
                    <a:pt x="63" y="18"/>
                    <a:pt x="58" y="19"/>
                  </a:cubicBezTo>
                  <a:cubicBezTo>
                    <a:pt x="54" y="21"/>
                    <a:pt x="54" y="19"/>
                    <a:pt x="52" y="24"/>
                  </a:cubicBezTo>
                  <a:cubicBezTo>
                    <a:pt x="50" y="28"/>
                    <a:pt x="52" y="34"/>
                    <a:pt x="46" y="35"/>
                  </a:cubicBezTo>
                  <a:cubicBezTo>
                    <a:pt x="40" y="36"/>
                    <a:pt x="39" y="28"/>
                    <a:pt x="36" y="26"/>
                  </a:cubicBezTo>
                  <a:cubicBezTo>
                    <a:pt x="31" y="21"/>
                    <a:pt x="31" y="23"/>
                    <a:pt x="26" y="25"/>
                  </a:cubicBezTo>
                  <a:cubicBezTo>
                    <a:pt x="20" y="27"/>
                    <a:pt x="14" y="25"/>
                    <a:pt x="7" y="23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88">
              <a:extLst>
                <a:ext uri="{FF2B5EF4-FFF2-40B4-BE49-F238E27FC236}">
                  <a16:creationId xmlns:a16="http://schemas.microsoft.com/office/drawing/2014/main" id="{D9812EC5-253F-41E7-8281-736E22D5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214" y="1262568"/>
              <a:ext cx="323850" cy="161925"/>
            </a:xfrm>
            <a:custGeom>
              <a:avLst/>
              <a:gdLst>
                <a:gd name="T0" fmla="*/ 0 w 64"/>
                <a:gd name="T1" fmla="*/ 1180 h 30"/>
                <a:gd name="T2" fmla="*/ 418 w 64"/>
                <a:gd name="T3" fmla="*/ 554 h 30"/>
                <a:gd name="T4" fmla="*/ 781 w 64"/>
                <a:gd name="T5" fmla="*/ 116 h 30"/>
                <a:gd name="T6" fmla="*/ 975 w 64"/>
                <a:gd name="T7" fmla="*/ 163 h 30"/>
                <a:gd name="T8" fmla="*/ 1332 w 64"/>
                <a:gd name="T9" fmla="*/ 34 h 30"/>
                <a:gd name="T10" fmla="*/ 2072 w 64"/>
                <a:gd name="T11" fmla="*/ 313 h 30"/>
                <a:gd name="T12" fmla="*/ 1658 w 64"/>
                <a:gd name="T13" fmla="*/ 231 h 30"/>
                <a:gd name="T14" fmla="*/ 1454 w 64"/>
                <a:gd name="T15" fmla="*/ 626 h 30"/>
                <a:gd name="T16" fmla="*/ 873 w 64"/>
                <a:gd name="T17" fmla="*/ 588 h 30"/>
                <a:gd name="T18" fmla="*/ 743 w 64"/>
                <a:gd name="T19" fmla="*/ 867 h 30"/>
                <a:gd name="T20" fmla="*/ 488 w 64"/>
                <a:gd name="T21" fmla="*/ 751 h 30"/>
                <a:gd name="T22" fmla="*/ 386 w 64"/>
                <a:gd name="T23" fmla="*/ 1064 h 30"/>
                <a:gd name="T24" fmla="*/ 61 w 64"/>
                <a:gd name="T25" fmla="*/ 1180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" h="30">
                  <a:moveTo>
                    <a:pt x="0" y="30"/>
                  </a:moveTo>
                  <a:cubicBezTo>
                    <a:pt x="4" y="24"/>
                    <a:pt x="9" y="20"/>
                    <a:pt x="13" y="14"/>
                  </a:cubicBezTo>
                  <a:cubicBezTo>
                    <a:pt x="16" y="9"/>
                    <a:pt x="18" y="3"/>
                    <a:pt x="24" y="3"/>
                  </a:cubicBezTo>
                  <a:cubicBezTo>
                    <a:pt x="26" y="3"/>
                    <a:pt x="28" y="4"/>
                    <a:pt x="30" y="4"/>
                  </a:cubicBezTo>
                  <a:cubicBezTo>
                    <a:pt x="34" y="4"/>
                    <a:pt x="38" y="2"/>
                    <a:pt x="41" y="1"/>
                  </a:cubicBezTo>
                  <a:cubicBezTo>
                    <a:pt x="48" y="0"/>
                    <a:pt x="59" y="3"/>
                    <a:pt x="64" y="8"/>
                  </a:cubicBezTo>
                  <a:cubicBezTo>
                    <a:pt x="60" y="6"/>
                    <a:pt x="55" y="4"/>
                    <a:pt x="51" y="6"/>
                  </a:cubicBezTo>
                  <a:cubicBezTo>
                    <a:pt x="46" y="8"/>
                    <a:pt x="48" y="14"/>
                    <a:pt x="45" y="16"/>
                  </a:cubicBezTo>
                  <a:cubicBezTo>
                    <a:pt x="39" y="19"/>
                    <a:pt x="30" y="3"/>
                    <a:pt x="27" y="15"/>
                  </a:cubicBezTo>
                  <a:cubicBezTo>
                    <a:pt x="26" y="18"/>
                    <a:pt x="28" y="23"/>
                    <a:pt x="23" y="22"/>
                  </a:cubicBezTo>
                  <a:cubicBezTo>
                    <a:pt x="20" y="21"/>
                    <a:pt x="18" y="15"/>
                    <a:pt x="15" y="19"/>
                  </a:cubicBezTo>
                  <a:cubicBezTo>
                    <a:pt x="13" y="21"/>
                    <a:pt x="15" y="25"/>
                    <a:pt x="12" y="27"/>
                  </a:cubicBezTo>
                  <a:cubicBezTo>
                    <a:pt x="10" y="29"/>
                    <a:pt x="5" y="29"/>
                    <a:pt x="2" y="3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89">
              <a:extLst>
                <a:ext uri="{FF2B5EF4-FFF2-40B4-BE49-F238E27FC236}">
                  <a16:creationId xmlns:a16="http://schemas.microsoft.com/office/drawing/2014/main" id="{669EAA4B-CE97-4EE3-9DF9-C76B2630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1257806"/>
              <a:ext cx="187325" cy="139700"/>
            </a:xfrm>
            <a:custGeom>
              <a:avLst/>
              <a:gdLst>
                <a:gd name="T0" fmla="*/ 0 w 37"/>
                <a:gd name="T1" fmla="*/ 1009 h 26"/>
                <a:gd name="T2" fmla="*/ 293 w 37"/>
                <a:gd name="T3" fmla="*/ 504 h 26"/>
                <a:gd name="T4" fmla="*/ 520 w 37"/>
                <a:gd name="T5" fmla="*/ 159 h 26"/>
                <a:gd name="T6" fmla="*/ 845 w 37"/>
                <a:gd name="T7" fmla="*/ 196 h 26"/>
                <a:gd name="T8" fmla="*/ 1199 w 37"/>
                <a:gd name="T9" fmla="*/ 159 h 26"/>
                <a:gd name="T10" fmla="*/ 1097 w 37"/>
                <a:gd name="T11" fmla="*/ 389 h 26"/>
                <a:gd name="T12" fmla="*/ 520 w 37"/>
                <a:gd name="T13" fmla="*/ 619 h 26"/>
                <a:gd name="T14" fmla="*/ 293 w 37"/>
                <a:gd name="T15" fmla="*/ 586 h 26"/>
                <a:gd name="T16" fmla="*/ 102 w 37"/>
                <a:gd name="T17" fmla="*/ 97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26">
                  <a:moveTo>
                    <a:pt x="0" y="26"/>
                  </a:moveTo>
                  <a:cubicBezTo>
                    <a:pt x="3" y="22"/>
                    <a:pt x="6" y="18"/>
                    <a:pt x="9" y="13"/>
                  </a:cubicBezTo>
                  <a:cubicBezTo>
                    <a:pt x="11" y="10"/>
                    <a:pt x="12" y="5"/>
                    <a:pt x="16" y="4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0" y="4"/>
                    <a:pt x="34" y="0"/>
                    <a:pt x="37" y="4"/>
                  </a:cubicBezTo>
                  <a:cubicBezTo>
                    <a:pt x="34" y="3"/>
                    <a:pt x="33" y="7"/>
                    <a:pt x="34" y="10"/>
                  </a:cubicBezTo>
                  <a:cubicBezTo>
                    <a:pt x="26" y="7"/>
                    <a:pt x="18" y="5"/>
                    <a:pt x="16" y="16"/>
                  </a:cubicBezTo>
                  <a:cubicBezTo>
                    <a:pt x="14" y="13"/>
                    <a:pt x="12" y="13"/>
                    <a:pt x="9" y="15"/>
                  </a:cubicBezTo>
                  <a:cubicBezTo>
                    <a:pt x="8" y="17"/>
                    <a:pt x="3" y="23"/>
                    <a:pt x="3" y="2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90">
              <a:extLst>
                <a:ext uri="{FF2B5EF4-FFF2-40B4-BE49-F238E27FC236}">
                  <a16:creationId xmlns:a16="http://schemas.microsoft.com/office/drawing/2014/main" id="{6BC80FCF-4CF0-43D4-AB81-F6514FF8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089" y="1257806"/>
              <a:ext cx="60325" cy="63500"/>
            </a:xfrm>
            <a:custGeom>
              <a:avLst/>
              <a:gdLst>
                <a:gd name="T0" fmla="*/ 32 w 12"/>
                <a:gd name="T1" fmla="*/ 223 h 12"/>
                <a:gd name="T2" fmla="*/ 190 w 12"/>
                <a:gd name="T3" fmla="*/ 33 h 12"/>
                <a:gd name="T4" fmla="*/ 352 w 12"/>
                <a:gd name="T5" fmla="*/ 223 h 12"/>
                <a:gd name="T6" fmla="*/ 190 w 12"/>
                <a:gd name="T7" fmla="*/ 410 h 12"/>
                <a:gd name="T8" fmla="*/ 32 w 12"/>
                <a:gd name="T9" fmla="*/ 22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2">
                  <a:moveTo>
                    <a:pt x="1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2" y="3"/>
                    <a:pt x="11" y="6"/>
                  </a:cubicBezTo>
                  <a:cubicBezTo>
                    <a:pt x="11" y="9"/>
                    <a:pt x="9" y="12"/>
                    <a:pt x="6" y="11"/>
                  </a:cubicBezTo>
                  <a:cubicBezTo>
                    <a:pt x="3" y="11"/>
                    <a:pt x="0" y="9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91">
              <a:extLst>
                <a:ext uri="{FF2B5EF4-FFF2-40B4-BE49-F238E27FC236}">
                  <a16:creationId xmlns:a16="http://schemas.microsoft.com/office/drawing/2014/main" id="{8093228D-7604-4EBC-87C2-37569552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652" y="1235581"/>
              <a:ext cx="34925" cy="38100"/>
            </a:xfrm>
            <a:custGeom>
              <a:avLst/>
              <a:gdLst>
                <a:gd name="T0" fmla="*/ 0 w 7"/>
                <a:gd name="T1" fmla="*/ 117 h 7"/>
                <a:gd name="T2" fmla="*/ 129 w 7"/>
                <a:gd name="T3" fmla="*/ 0 h 7"/>
                <a:gd name="T4" fmla="*/ 217 w 7"/>
                <a:gd name="T5" fmla="*/ 117 h 7"/>
                <a:gd name="T6" fmla="*/ 8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2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92">
              <a:extLst>
                <a:ext uri="{FF2B5EF4-FFF2-40B4-BE49-F238E27FC236}">
                  <a16:creationId xmlns:a16="http://schemas.microsoft.com/office/drawing/2014/main" id="{3BFF9982-DF9B-49ED-B5F2-006C967F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977" y="132765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102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193">
              <a:extLst>
                <a:ext uri="{FF2B5EF4-FFF2-40B4-BE49-F238E27FC236}">
                  <a16:creationId xmlns:a16="http://schemas.microsoft.com/office/drawing/2014/main" id="{07438F4C-F2BC-4269-9C2D-4A7486EB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194">
              <a:extLst>
                <a:ext uri="{FF2B5EF4-FFF2-40B4-BE49-F238E27FC236}">
                  <a16:creationId xmlns:a16="http://schemas.microsoft.com/office/drawing/2014/main" id="{1123C98C-3853-496F-AE22-D17A35F9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5" name="CuadroTexto 74"/>
          <p:cNvSpPr txBox="1"/>
          <p:nvPr/>
        </p:nvSpPr>
        <p:spPr>
          <a:xfrm>
            <a:off x="2788783" y="82213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P1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26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3433438" y="1025264"/>
            <a:ext cx="121819" cy="403161"/>
          </a:xfrm>
          <a:prstGeom prst="rect">
            <a:avLst/>
          </a:prstGeom>
        </p:spPr>
      </p:pic>
      <p:sp>
        <p:nvSpPr>
          <p:cNvPr id="127" name="CuadroTexto 64"/>
          <p:cNvSpPr txBox="1"/>
          <p:nvPr/>
        </p:nvSpPr>
        <p:spPr>
          <a:xfrm>
            <a:off x="1385027" y="825203"/>
            <a:ext cx="23817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T</a:t>
            </a:r>
            <a:r>
              <a:rPr lang="es-ES" sz="1200" b="1" dirty="0" smtClean="0"/>
              <a:t>umor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28" name="CuadroTexto 74"/>
          <p:cNvSpPr txBox="1"/>
          <p:nvPr/>
        </p:nvSpPr>
        <p:spPr>
          <a:xfrm>
            <a:off x="7962195" y="79025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P2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29" name="TextBox 128"/>
          <p:cNvSpPr txBox="1"/>
          <p:nvPr/>
        </p:nvSpPr>
        <p:spPr>
          <a:xfrm flipH="1">
            <a:off x="4474730" y="1020648"/>
            <a:ext cx="376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      </a:t>
            </a:r>
            <a:r>
              <a:rPr lang="en-US" sz="1200" b="1" dirty="0"/>
              <a:t> </a:t>
            </a:r>
            <a:r>
              <a:rPr lang="en-US" sz="1200" b="1" dirty="0" smtClean="0"/>
              <a:t>   1L</a:t>
            </a:r>
          </a:p>
          <a:p>
            <a:r>
              <a:rPr lang="en-US" sz="1200" b="1" dirty="0" err="1" smtClean="0"/>
              <a:t>Encorafenib</a:t>
            </a:r>
            <a:r>
              <a:rPr lang="en-US" sz="1200" b="1" dirty="0" smtClean="0"/>
              <a:t> + </a:t>
            </a:r>
            <a:r>
              <a:rPr lang="en-US" sz="1200" b="1" dirty="0" err="1" smtClean="0"/>
              <a:t>Binimetinib</a:t>
            </a:r>
            <a:r>
              <a:rPr lang="en-US" sz="1200" b="1" dirty="0" smtClean="0"/>
              <a:t> + </a:t>
            </a:r>
            <a:r>
              <a:rPr lang="en-US" sz="1200" b="1" dirty="0" err="1" smtClean="0"/>
              <a:t>Cetuximab</a:t>
            </a:r>
            <a:endParaRPr lang="en-US" sz="1200" b="1" dirty="0"/>
          </a:p>
        </p:txBody>
      </p:sp>
      <p:pic>
        <p:nvPicPr>
          <p:cNvPr id="130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8628903" y="1020648"/>
            <a:ext cx="121819" cy="403161"/>
          </a:xfrm>
          <a:prstGeom prst="rect">
            <a:avLst/>
          </a:prstGeom>
        </p:spPr>
      </p:pic>
      <p:sp>
        <p:nvSpPr>
          <p:cNvPr id="131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1980582" y="1487248"/>
            <a:ext cx="2102179" cy="864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4110335" y="1491165"/>
            <a:ext cx="4058517" cy="82296"/>
          </a:xfrm>
          <a:prstGeom prst="rightArrow">
            <a:avLst/>
          </a:prstGeom>
          <a:solidFill>
            <a:srgbClr val="FF5050"/>
          </a:solidFill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8205790" y="1473875"/>
            <a:ext cx="1215327" cy="86400"/>
          </a:xfrm>
          <a:prstGeom prst="rightArrow">
            <a:avLst/>
          </a:prstGeom>
          <a:solidFill>
            <a:srgbClr val="4F0E01"/>
          </a:solidFill>
          <a:ln w="28575">
            <a:solidFill>
              <a:srgbClr val="4F0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0776447"/>
              </p:ext>
            </p:extLst>
          </p:nvPr>
        </p:nvGraphicFramePr>
        <p:xfrm>
          <a:off x="250011" y="2345536"/>
          <a:ext cx="6106772" cy="4287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570" name="Acrobat Document" r:id="rId4" imgW="4426756" imgH="3108665" progId="AcroExch.Document.DC">
                  <p:embed/>
                </p:oleObj>
              </mc:Choice>
              <mc:Fallback>
                <p:oleObj name="Acrobat Document" r:id="rId4" imgW="4426756" imgH="31086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0011" y="2345536"/>
                        <a:ext cx="6106772" cy="42872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4887614"/>
              </p:ext>
            </p:extLst>
          </p:nvPr>
        </p:nvGraphicFramePr>
        <p:xfrm>
          <a:off x="7442918" y="3064078"/>
          <a:ext cx="4427538" cy="310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571" name="Acrobat Document" r:id="rId6" imgW="4426756" imgH="3108665" progId="AcroExch.Document.DC">
                  <p:embed/>
                </p:oleObj>
              </mc:Choice>
              <mc:Fallback>
                <p:oleObj name="Acrobat Document" r:id="rId6" imgW="4426756" imgH="31086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442918" y="3064078"/>
                        <a:ext cx="4427538" cy="3108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818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5">
            <a:extLst>
              <a:ext uri="{FF2B5EF4-FFF2-40B4-BE49-F238E27FC236}">
                <a16:creationId xmlns:a16="http://schemas.microsoft.com/office/drawing/2014/main" id="{CD9C1BFC-1AED-1D99-02DC-0151CD3BFA8E}"/>
              </a:ext>
            </a:extLst>
          </p:cNvPr>
          <p:cNvSpPr/>
          <p:nvPr/>
        </p:nvSpPr>
        <p:spPr>
          <a:xfrm>
            <a:off x="557809" y="65697"/>
            <a:ext cx="8071094" cy="4124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30" tIns="45216" rIns="90430" bIns="45216" anchor="t">
            <a:noAutofit/>
          </a:bodyPr>
          <a:lstStyle/>
          <a:p>
            <a:pPr>
              <a:spcBef>
                <a:spcPts val="431"/>
              </a:spcBef>
            </a:pP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Clonal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Evolution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of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mCRC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during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targeted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therapy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endParaRPr lang="es-ES" sz="2800" b="1" spc="-1" dirty="0">
              <a:solidFill>
                <a:srgbClr val="5487B9"/>
              </a:solidFill>
              <a:latin typeface="Calibri"/>
            </a:endParaRP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586123" y="623218"/>
            <a:ext cx="8229600" cy="0"/>
          </a:xfrm>
          <a:prstGeom prst="line">
            <a:avLst/>
          </a:prstGeom>
          <a:ln w="38100">
            <a:solidFill>
              <a:srgbClr val="6494B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4" name="Rectangle 3"/>
          <p:cNvSpPr/>
          <p:nvPr/>
        </p:nvSpPr>
        <p:spPr>
          <a:xfrm>
            <a:off x="7725027" y="6337094"/>
            <a:ext cx="42146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Driver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mutations occur in the parent cluster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3013121" y="85983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2939239" y="1099983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D53CE13-4416-43EC-8BEC-F392CBBBB881}"/>
              </a:ext>
            </a:extLst>
          </p:cNvPr>
          <p:cNvSpPr txBox="1"/>
          <p:nvPr/>
        </p:nvSpPr>
        <p:spPr>
          <a:xfrm>
            <a:off x="4742580" y="797265"/>
            <a:ext cx="2114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BRAF </a:t>
            </a:r>
            <a:r>
              <a:rPr lang="en-US" sz="1200" b="1" dirty="0" smtClean="0"/>
              <a:t>inhibitor</a:t>
            </a:r>
            <a:endParaRPr lang="en-US" sz="1200" b="1" dirty="0"/>
          </a:p>
        </p:txBody>
      </p:sp>
      <p:grpSp>
        <p:nvGrpSpPr>
          <p:cNvPr id="71" name="Group 75">
            <a:extLst>
              <a:ext uri="{FF2B5EF4-FFF2-40B4-BE49-F238E27FC236}">
                <a16:creationId xmlns:a16="http://schemas.microsoft.com/office/drawing/2014/main" id="{AE752296-EAF6-4D30-82AA-150EB0839C4F}"/>
              </a:ext>
            </a:extLst>
          </p:cNvPr>
          <p:cNvGrpSpPr>
            <a:grpSpLocks noChangeAspect="1"/>
          </p:cNvGrpSpPr>
          <p:nvPr/>
        </p:nvGrpSpPr>
        <p:grpSpPr>
          <a:xfrm>
            <a:off x="2412429" y="1163776"/>
            <a:ext cx="304478" cy="298815"/>
            <a:chOff x="1517189" y="1014918"/>
            <a:chExt cx="1506538" cy="1547813"/>
          </a:xfrm>
        </p:grpSpPr>
        <p:sp>
          <p:nvSpPr>
            <p:cNvPr id="72" name="Freeform 34">
              <a:extLst>
                <a:ext uri="{FF2B5EF4-FFF2-40B4-BE49-F238E27FC236}">
                  <a16:creationId xmlns:a16="http://schemas.microsoft.com/office/drawing/2014/main" id="{6F4847E1-8C1E-4402-9705-3BCC9D68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052" y="2503993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91 w 11"/>
                <a:gd name="T3" fmla="*/ 0 h 11"/>
                <a:gd name="T4" fmla="*/ 353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35">
              <a:extLst>
                <a:ext uri="{FF2B5EF4-FFF2-40B4-BE49-F238E27FC236}">
                  <a16:creationId xmlns:a16="http://schemas.microsoft.com/office/drawing/2014/main" id="{9E532493-6938-46F1-847B-C9569910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2477006"/>
              <a:ext cx="34925" cy="36513"/>
            </a:xfrm>
            <a:custGeom>
              <a:avLst/>
              <a:gdLst>
                <a:gd name="T0" fmla="*/ 0 w 7"/>
                <a:gd name="T1" fmla="*/ 141 h 7"/>
                <a:gd name="T2" fmla="*/ 129 w 7"/>
                <a:gd name="T3" fmla="*/ 33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41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2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37">
              <a:extLst>
                <a:ext uri="{FF2B5EF4-FFF2-40B4-BE49-F238E27FC236}">
                  <a16:creationId xmlns:a16="http://schemas.microsoft.com/office/drawing/2014/main" id="{7D1E01CC-BC0A-4FDD-814D-8220A541C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38">
              <a:extLst>
                <a:ext uri="{FF2B5EF4-FFF2-40B4-BE49-F238E27FC236}">
                  <a16:creationId xmlns:a16="http://schemas.microsoft.com/office/drawing/2014/main" id="{3946CED1-66F6-42A7-BBD1-63C30335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64" y="1818193"/>
              <a:ext cx="415925" cy="454025"/>
            </a:xfrm>
            <a:custGeom>
              <a:avLst/>
              <a:gdLst>
                <a:gd name="T0" fmla="*/ 0 w 82"/>
                <a:gd name="T1" fmla="*/ 1263 h 84"/>
                <a:gd name="T2" fmla="*/ 297 w 82"/>
                <a:gd name="T3" fmla="*/ 2251 h 84"/>
                <a:gd name="T4" fmla="*/ 744 w 82"/>
                <a:gd name="T5" fmla="*/ 2758 h 84"/>
                <a:gd name="T6" fmla="*/ 1275 w 82"/>
                <a:gd name="T7" fmla="*/ 3282 h 84"/>
                <a:gd name="T8" fmla="*/ 2214 w 82"/>
                <a:gd name="T9" fmla="*/ 2955 h 84"/>
                <a:gd name="T10" fmla="*/ 2572 w 82"/>
                <a:gd name="T11" fmla="*/ 2053 h 84"/>
                <a:gd name="T12" fmla="*/ 2316 w 82"/>
                <a:gd name="T13" fmla="*/ 984 h 84"/>
                <a:gd name="T14" fmla="*/ 1888 w 82"/>
                <a:gd name="T15" fmla="*/ 555 h 84"/>
                <a:gd name="T16" fmla="*/ 1368 w 82"/>
                <a:gd name="T17" fmla="*/ 34 h 84"/>
                <a:gd name="T18" fmla="*/ 591 w 82"/>
                <a:gd name="T19" fmla="*/ 395 h 84"/>
                <a:gd name="T20" fmla="*/ 0 w 82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" h="84">
                  <a:moveTo>
                    <a:pt x="0" y="32"/>
                  </a:moveTo>
                  <a:cubicBezTo>
                    <a:pt x="0" y="40"/>
                    <a:pt x="6" y="49"/>
                    <a:pt x="9" y="57"/>
                  </a:cubicBezTo>
                  <a:cubicBezTo>
                    <a:pt x="12" y="62"/>
                    <a:pt x="19" y="65"/>
                    <a:pt x="23" y="70"/>
                  </a:cubicBezTo>
                  <a:cubicBezTo>
                    <a:pt x="29" y="76"/>
                    <a:pt x="32" y="82"/>
                    <a:pt x="39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4" y="68"/>
                    <a:pt x="78" y="58"/>
                    <a:pt x="79" y="52"/>
                  </a:cubicBezTo>
                  <a:cubicBezTo>
                    <a:pt x="82" y="41"/>
                    <a:pt x="73" y="32"/>
                    <a:pt x="71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2" y="9"/>
                    <a:pt x="49" y="2"/>
                    <a:pt x="42" y="1"/>
                  </a:cubicBezTo>
                  <a:cubicBezTo>
                    <a:pt x="34" y="0"/>
                    <a:pt x="24" y="7"/>
                    <a:pt x="18" y="10"/>
                  </a:cubicBezTo>
                  <a:cubicBezTo>
                    <a:pt x="9" y="18"/>
                    <a:pt x="1" y="24"/>
                    <a:pt x="0" y="32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39">
              <a:extLst>
                <a:ext uri="{FF2B5EF4-FFF2-40B4-BE49-F238E27FC236}">
                  <a16:creationId xmlns:a16="http://schemas.microsoft.com/office/drawing/2014/main" id="{DBF48E9E-09E0-4833-BD80-2FCE59EC0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40">
              <a:extLst>
                <a:ext uri="{FF2B5EF4-FFF2-40B4-BE49-F238E27FC236}">
                  <a16:creationId xmlns:a16="http://schemas.microsoft.com/office/drawing/2014/main" id="{7965C969-EE6D-477B-A777-50A22A61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477" y="1624518"/>
              <a:ext cx="617538" cy="679450"/>
            </a:xfrm>
            <a:custGeom>
              <a:avLst/>
              <a:gdLst>
                <a:gd name="T0" fmla="*/ 3466 w 122"/>
                <a:gd name="T1" fmla="*/ 391 h 126"/>
                <a:gd name="T2" fmla="*/ 2206 w 122"/>
                <a:gd name="T3" fmla="*/ 115 h 126"/>
                <a:gd name="T4" fmla="*/ 1393 w 122"/>
                <a:gd name="T5" fmla="*/ 428 h 126"/>
                <a:gd name="T6" fmla="*/ 976 w 122"/>
                <a:gd name="T7" fmla="*/ 948 h 126"/>
                <a:gd name="T8" fmla="*/ 548 w 122"/>
                <a:gd name="T9" fmla="*/ 1291 h 126"/>
                <a:gd name="T10" fmla="*/ 386 w 122"/>
                <a:gd name="T11" fmla="*/ 1882 h 126"/>
                <a:gd name="T12" fmla="*/ 102 w 122"/>
                <a:gd name="T13" fmla="*/ 2826 h 126"/>
                <a:gd name="T14" fmla="*/ 223 w 122"/>
                <a:gd name="T15" fmla="*/ 3726 h 126"/>
                <a:gd name="T16" fmla="*/ 580 w 122"/>
                <a:gd name="T17" fmla="*/ 4314 h 126"/>
                <a:gd name="T18" fmla="*/ 784 w 122"/>
                <a:gd name="T19" fmla="*/ 4939 h 126"/>
                <a:gd name="T20" fmla="*/ 456 w 122"/>
                <a:gd name="T21" fmla="*/ 3923 h 126"/>
                <a:gd name="T22" fmla="*/ 325 w 122"/>
                <a:gd name="T23" fmla="*/ 3336 h 126"/>
                <a:gd name="T24" fmla="*/ 548 w 122"/>
                <a:gd name="T25" fmla="*/ 3023 h 126"/>
                <a:gd name="T26" fmla="*/ 548 w 122"/>
                <a:gd name="T27" fmla="*/ 2745 h 126"/>
                <a:gd name="T28" fmla="*/ 520 w 122"/>
                <a:gd name="T29" fmla="*/ 2354 h 126"/>
                <a:gd name="T30" fmla="*/ 743 w 122"/>
                <a:gd name="T31" fmla="*/ 1997 h 126"/>
                <a:gd name="T32" fmla="*/ 1068 w 122"/>
                <a:gd name="T33" fmla="*/ 1800 h 126"/>
                <a:gd name="T34" fmla="*/ 1199 w 122"/>
                <a:gd name="T35" fmla="*/ 1328 h 126"/>
                <a:gd name="T36" fmla="*/ 1687 w 122"/>
                <a:gd name="T37" fmla="*/ 982 h 126"/>
                <a:gd name="T38" fmla="*/ 2462 w 122"/>
                <a:gd name="T39" fmla="*/ 866 h 126"/>
                <a:gd name="T40" fmla="*/ 3243 w 122"/>
                <a:gd name="T41" fmla="*/ 588 h 126"/>
                <a:gd name="T42" fmla="*/ 3498 w 122"/>
                <a:gd name="T43" fmla="*/ 900 h 126"/>
                <a:gd name="T44" fmla="*/ 3731 w 122"/>
                <a:gd name="T45" fmla="*/ 982 h 126"/>
                <a:gd name="T46" fmla="*/ 3925 w 122"/>
                <a:gd name="T47" fmla="*/ 1257 h 126"/>
                <a:gd name="T48" fmla="*/ 3689 w 122"/>
                <a:gd name="T49" fmla="*/ 703 h 126"/>
                <a:gd name="T50" fmla="*/ 3466 w 122"/>
                <a:gd name="T51" fmla="*/ 428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2" h="126">
                  <a:moveTo>
                    <a:pt x="107" y="10"/>
                  </a:moveTo>
                  <a:cubicBezTo>
                    <a:pt x="93" y="10"/>
                    <a:pt x="79" y="6"/>
                    <a:pt x="68" y="3"/>
                  </a:cubicBezTo>
                  <a:cubicBezTo>
                    <a:pt x="57" y="0"/>
                    <a:pt x="50" y="3"/>
                    <a:pt x="43" y="11"/>
                  </a:cubicBezTo>
                  <a:cubicBezTo>
                    <a:pt x="39" y="15"/>
                    <a:pt x="35" y="20"/>
                    <a:pt x="30" y="24"/>
                  </a:cubicBezTo>
                  <a:cubicBezTo>
                    <a:pt x="26" y="27"/>
                    <a:pt x="21" y="29"/>
                    <a:pt x="17" y="33"/>
                  </a:cubicBezTo>
                  <a:cubicBezTo>
                    <a:pt x="13" y="37"/>
                    <a:pt x="13" y="43"/>
                    <a:pt x="12" y="48"/>
                  </a:cubicBezTo>
                  <a:cubicBezTo>
                    <a:pt x="9" y="57"/>
                    <a:pt x="6" y="64"/>
                    <a:pt x="3" y="72"/>
                  </a:cubicBezTo>
                  <a:cubicBezTo>
                    <a:pt x="0" y="81"/>
                    <a:pt x="1" y="89"/>
                    <a:pt x="7" y="95"/>
                  </a:cubicBezTo>
                  <a:cubicBezTo>
                    <a:pt x="11" y="99"/>
                    <a:pt x="15" y="105"/>
                    <a:pt x="18" y="110"/>
                  </a:cubicBezTo>
                  <a:cubicBezTo>
                    <a:pt x="21" y="115"/>
                    <a:pt x="21" y="121"/>
                    <a:pt x="24" y="126"/>
                  </a:cubicBezTo>
                  <a:cubicBezTo>
                    <a:pt x="26" y="114"/>
                    <a:pt x="21" y="108"/>
                    <a:pt x="14" y="100"/>
                  </a:cubicBezTo>
                  <a:cubicBezTo>
                    <a:pt x="11" y="96"/>
                    <a:pt x="8" y="90"/>
                    <a:pt x="10" y="85"/>
                  </a:cubicBezTo>
                  <a:cubicBezTo>
                    <a:pt x="12" y="80"/>
                    <a:pt x="15" y="82"/>
                    <a:pt x="17" y="77"/>
                  </a:cubicBezTo>
                  <a:cubicBezTo>
                    <a:pt x="18" y="75"/>
                    <a:pt x="17" y="73"/>
                    <a:pt x="17" y="70"/>
                  </a:cubicBezTo>
                  <a:cubicBezTo>
                    <a:pt x="16" y="67"/>
                    <a:pt x="15" y="64"/>
                    <a:pt x="16" y="60"/>
                  </a:cubicBezTo>
                  <a:cubicBezTo>
                    <a:pt x="17" y="57"/>
                    <a:pt x="19" y="53"/>
                    <a:pt x="23" y="51"/>
                  </a:cubicBezTo>
                  <a:cubicBezTo>
                    <a:pt x="27" y="50"/>
                    <a:pt x="30" y="51"/>
                    <a:pt x="33" y="46"/>
                  </a:cubicBezTo>
                  <a:cubicBezTo>
                    <a:pt x="35" y="43"/>
                    <a:pt x="35" y="38"/>
                    <a:pt x="37" y="34"/>
                  </a:cubicBezTo>
                  <a:cubicBezTo>
                    <a:pt x="40" y="29"/>
                    <a:pt x="49" y="29"/>
                    <a:pt x="52" y="25"/>
                  </a:cubicBezTo>
                  <a:cubicBezTo>
                    <a:pt x="56" y="19"/>
                    <a:pt x="66" y="23"/>
                    <a:pt x="76" y="22"/>
                  </a:cubicBezTo>
                  <a:cubicBezTo>
                    <a:pt x="83" y="22"/>
                    <a:pt x="91" y="12"/>
                    <a:pt x="100" y="15"/>
                  </a:cubicBezTo>
                  <a:cubicBezTo>
                    <a:pt x="103" y="17"/>
                    <a:pt x="104" y="22"/>
                    <a:pt x="108" y="23"/>
                  </a:cubicBezTo>
                  <a:cubicBezTo>
                    <a:pt x="110" y="24"/>
                    <a:pt x="112" y="22"/>
                    <a:pt x="115" y="25"/>
                  </a:cubicBezTo>
                  <a:cubicBezTo>
                    <a:pt x="118" y="27"/>
                    <a:pt x="119" y="29"/>
                    <a:pt x="121" y="32"/>
                  </a:cubicBezTo>
                  <a:cubicBezTo>
                    <a:pt x="122" y="25"/>
                    <a:pt x="117" y="22"/>
                    <a:pt x="114" y="18"/>
                  </a:cubicBezTo>
                  <a:cubicBezTo>
                    <a:pt x="112" y="14"/>
                    <a:pt x="110" y="12"/>
                    <a:pt x="107" y="11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41">
              <a:extLst>
                <a:ext uri="{FF2B5EF4-FFF2-40B4-BE49-F238E27FC236}">
                  <a16:creationId xmlns:a16="http://schemas.microsoft.com/office/drawing/2014/main" id="{F1BEDB35-88CB-4783-A5C0-03120B2EF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714" y="1624518"/>
              <a:ext cx="414338" cy="468313"/>
            </a:xfrm>
            <a:custGeom>
              <a:avLst/>
              <a:gdLst>
                <a:gd name="T0" fmla="*/ 2645 w 82"/>
                <a:gd name="T1" fmla="*/ 231 h 87"/>
                <a:gd name="T2" fmla="*/ 1833 w 82"/>
                <a:gd name="T3" fmla="*/ 81 h 87"/>
                <a:gd name="T4" fmla="*/ 1165 w 82"/>
                <a:gd name="T5" fmla="*/ 736 h 87"/>
                <a:gd name="T6" fmla="*/ 840 w 82"/>
                <a:gd name="T7" fmla="*/ 1058 h 87"/>
                <a:gd name="T8" fmla="*/ 547 w 82"/>
                <a:gd name="T9" fmla="*/ 1370 h 87"/>
                <a:gd name="T10" fmla="*/ 417 w 82"/>
                <a:gd name="T11" fmla="*/ 1794 h 87"/>
                <a:gd name="T12" fmla="*/ 223 w 82"/>
                <a:gd name="T13" fmla="*/ 2380 h 87"/>
                <a:gd name="T14" fmla="*/ 102 w 82"/>
                <a:gd name="T15" fmla="*/ 3391 h 87"/>
                <a:gd name="T16" fmla="*/ 293 w 82"/>
                <a:gd name="T17" fmla="*/ 2530 h 87"/>
                <a:gd name="T18" fmla="*/ 608 w 82"/>
                <a:gd name="T19" fmla="*/ 1953 h 87"/>
                <a:gd name="T20" fmla="*/ 840 w 82"/>
                <a:gd name="T21" fmla="*/ 1370 h 87"/>
                <a:gd name="T22" fmla="*/ 1388 w 82"/>
                <a:gd name="T23" fmla="*/ 932 h 87"/>
                <a:gd name="T24" fmla="*/ 1964 w 82"/>
                <a:gd name="T25" fmla="*/ 312 h 87"/>
                <a:gd name="T26" fmla="*/ 2645 w 82"/>
                <a:gd name="T27" fmla="*/ 23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" h="87">
                  <a:moveTo>
                    <a:pt x="82" y="6"/>
                  </a:moveTo>
                  <a:cubicBezTo>
                    <a:pt x="73" y="7"/>
                    <a:pt x="66" y="0"/>
                    <a:pt x="57" y="2"/>
                  </a:cubicBezTo>
                  <a:cubicBezTo>
                    <a:pt x="48" y="4"/>
                    <a:pt x="43" y="13"/>
                    <a:pt x="36" y="19"/>
                  </a:cubicBezTo>
                  <a:cubicBezTo>
                    <a:pt x="33" y="22"/>
                    <a:pt x="30" y="25"/>
                    <a:pt x="26" y="27"/>
                  </a:cubicBezTo>
                  <a:cubicBezTo>
                    <a:pt x="23" y="29"/>
                    <a:pt x="19" y="31"/>
                    <a:pt x="17" y="35"/>
                  </a:cubicBezTo>
                  <a:cubicBezTo>
                    <a:pt x="15" y="38"/>
                    <a:pt x="14" y="42"/>
                    <a:pt x="13" y="46"/>
                  </a:cubicBezTo>
                  <a:cubicBezTo>
                    <a:pt x="12" y="51"/>
                    <a:pt x="10" y="57"/>
                    <a:pt x="7" y="61"/>
                  </a:cubicBezTo>
                  <a:cubicBezTo>
                    <a:pt x="4" y="67"/>
                    <a:pt x="0" y="81"/>
                    <a:pt x="3" y="87"/>
                  </a:cubicBezTo>
                  <a:cubicBezTo>
                    <a:pt x="1" y="78"/>
                    <a:pt x="5" y="71"/>
                    <a:pt x="9" y="65"/>
                  </a:cubicBezTo>
                  <a:cubicBezTo>
                    <a:pt x="12" y="60"/>
                    <a:pt x="17" y="55"/>
                    <a:pt x="19" y="50"/>
                  </a:cubicBezTo>
                  <a:cubicBezTo>
                    <a:pt x="22" y="45"/>
                    <a:pt x="21" y="40"/>
                    <a:pt x="26" y="35"/>
                  </a:cubicBezTo>
                  <a:cubicBezTo>
                    <a:pt x="31" y="31"/>
                    <a:pt x="39" y="29"/>
                    <a:pt x="43" y="24"/>
                  </a:cubicBezTo>
                  <a:cubicBezTo>
                    <a:pt x="49" y="16"/>
                    <a:pt x="50" y="9"/>
                    <a:pt x="61" y="8"/>
                  </a:cubicBezTo>
                  <a:cubicBezTo>
                    <a:pt x="67" y="8"/>
                    <a:pt x="78" y="10"/>
                    <a:pt x="82" y="6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42">
              <a:extLst>
                <a:ext uri="{FF2B5EF4-FFF2-40B4-BE49-F238E27FC236}">
                  <a16:creationId xmlns:a16="http://schemas.microsoft.com/office/drawing/2014/main" id="{DABF46B5-378A-4759-9D78-C8F4C55C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02318"/>
              <a:ext cx="293688" cy="382588"/>
            </a:xfrm>
            <a:custGeom>
              <a:avLst/>
              <a:gdLst>
                <a:gd name="T0" fmla="*/ 1882 w 58"/>
                <a:gd name="T1" fmla="*/ 703 h 71"/>
                <a:gd name="T2" fmla="*/ 1333 w 58"/>
                <a:gd name="T3" fmla="*/ 506 h 71"/>
                <a:gd name="T4" fmla="*/ 813 w 58"/>
                <a:gd name="T5" fmla="*/ 669 h 71"/>
                <a:gd name="T6" fmla="*/ 651 w 58"/>
                <a:gd name="T7" fmla="*/ 1130 h 71"/>
                <a:gd name="T8" fmla="*/ 297 w 58"/>
                <a:gd name="T9" fmla="*/ 1324 h 71"/>
                <a:gd name="T10" fmla="*/ 520 w 58"/>
                <a:gd name="T11" fmla="*/ 2155 h 71"/>
                <a:gd name="T12" fmla="*/ 845 w 58"/>
                <a:gd name="T13" fmla="*/ 2777 h 71"/>
                <a:gd name="T14" fmla="*/ 520 w 58"/>
                <a:gd name="T15" fmla="*/ 2305 h 71"/>
                <a:gd name="T16" fmla="*/ 265 w 58"/>
                <a:gd name="T17" fmla="*/ 2108 h 71"/>
                <a:gd name="T18" fmla="*/ 195 w 58"/>
                <a:gd name="T19" fmla="*/ 1877 h 71"/>
                <a:gd name="T20" fmla="*/ 61 w 58"/>
                <a:gd name="T21" fmla="*/ 1371 h 71"/>
                <a:gd name="T22" fmla="*/ 325 w 58"/>
                <a:gd name="T23" fmla="*/ 553 h 71"/>
                <a:gd name="T24" fmla="*/ 1139 w 58"/>
                <a:gd name="T25" fmla="*/ 34 h 71"/>
                <a:gd name="T26" fmla="*/ 1882 w 58"/>
                <a:gd name="T27" fmla="*/ 669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8" h="71">
                  <a:moveTo>
                    <a:pt x="58" y="18"/>
                  </a:moveTo>
                  <a:cubicBezTo>
                    <a:pt x="51" y="22"/>
                    <a:pt x="46" y="21"/>
                    <a:pt x="41" y="13"/>
                  </a:cubicBezTo>
                  <a:cubicBezTo>
                    <a:pt x="35" y="2"/>
                    <a:pt x="31" y="12"/>
                    <a:pt x="25" y="17"/>
                  </a:cubicBezTo>
                  <a:cubicBezTo>
                    <a:pt x="21" y="21"/>
                    <a:pt x="22" y="23"/>
                    <a:pt x="20" y="29"/>
                  </a:cubicBezTo>
                  <a:cubicBezTo>
                    <a:pt x="18" y="35"/>
                    <a:pt x="12" y="29"/>
                    <a:pt x="9" y="34"/>
                  </a:cubicBezTo>
                  <a:cubicBezTo>
                    <a:pt x="6" y="41"/>
                    <a:pt x="12" y="50"/>
                    <a:pt x="16" y="55"/>
                  </a:cubicBezTo>
                  <a:cubicBezTo>
                    <a:pt x="19" y="58"/>
                    <a:pt x="26" y="65"/>
                    <a:pt x="26" y="71"/>
                  </a:cubicBezTo>
                  <a:cubicBezTo>
                    <a:pt x="25" y="67"/>
                    <a:pt x="20" y="62"/>
                    <a:pt x="16" y="59"/>
                  </a:cubicBezTo>
                  <a:cubicBezTo>
                    <a:pt x="13" y="58"/>
                    <a:pt x="10" y="56"/>
                    <a:pt x="8" y="54"/>
                  </a:cubicBezTo>
                  <a:cubicBezTo>
                    <a:pt x="7" y="52"/>
                    <a:pt x="7" y="50"/>
                    <a:pt x="6" y="48"/>
                  </a:cubicBezTo>
                  <a:cubicBezTo>
                    <a:pt x="5" y="44"/>
                    <a:pt x="3" y="39"/>
                    <a:pt x="2" y="35"/>
                  </a:cubicBezTo>
                  <a:cubicBezTo>
                    <a:pt x="0" y="25"/>
                    <a:pt x="3" y="20"/>
                    <a:pt x="10" y="14"/>
                  </a:cubicBezTo>
                  <a:cubicBezTo>
                    <a:pt x="15" y="8"/>
                    <a:pt x="27" y="2"/>
                    <a:pt x="35" y="1"/>
                  </a:cubicBezTo>
                  <a:cubicBezTo>
                    <a:pt x="46" y="0"/>
                    <a:pt x="50" y="14"/>
                    <a:pt x="58" y="17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43">
              <a:extLst>
                <a:ext uri="{FF2B5EF4-FFF2-40B4-BE49-F238E27FC236}">
                  <a16:creationId xmlns:a16="http://schemas.microsoft.com/office/drawing/2014/main" id="{5A82D3F1-9090-4BAC-B7CE-1055BF95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964" y="1926143"/>
              <a:ext cx="201613" cy="301625"/>
            </a:xfrm>
            <a:custGeom>
              <a:avLst/>
              <a:gdLst>
                <a:gd name="T0" fmla="*/ 0 w 40"/>
                <a:gd name="T1" fmla="*/ 1992 h 56"/>
                <a:gd name="T2" fmla="*/ 676 w 40"/>
                <a:gd name="T3" fmla="*/ 1910 h 56"/>
                <a:gd name="T4" fmla="*/ 1089 w 40"/>
                <a:gd name="T5" fmla="*/ 1520 h 56"/>
                <a:gd name="T6" fmla="*/ 1280 w 40"/>
                <a:gd name="T7" fmla="*/ 784 h 56"/>
                <a:gd name="T8" fmla="*/ 927 w 40"/>
                <a:gd name="T9" fmla="*/ 0 h 56"/>
                <a:gd name="T10" fmla="*/ 1089 w 40"/>
                <a:gd name="T11" fmla="*/ 390 h 56"/>
                <a:gd name="T12" fmla="*/ 838 w 40"/>
                <a:gd name="T13" fmla="*/ 668 h 56"/>
                <a:gd name="T14" fmla="*/ 676 w 40"/>
                <a:gd name="T15" fmla="*/ 899 h 56"/>
                <a:gd name="T16" fmla="*/ 797 w 40"/>
                <a:gd name="T17" fmla="*/ 1371 h 56"/>
                <a:gd name="T18" fmla="*/ 606 w 40"/>
                <a:gd name="T19" fmla="*/ 1520 h 56"/>
                <a:gd name="T20" fmla="*/ 606 w 40"/>
                <a:gd name="T21" fmla="*/ 1679 h 56"/>
                <a:gd name="T22" fmla="*/ 445 w 40"/>
                <a:gd name="T23" fmla="*/ 1795 h 56"/>
                <a:gd name="T24" fmla="*/ 162 w 40"/>
                <a:gd name="T25" fmla="*/ 1910 h 56"/>
                <a:gd name="T26" fmla="*/ 60 w 40"/>
                <a:gd name="T27" fmla="*/ 2026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0" h="56">
                  <a:moveTo>
                    <a:pt x="0" y="51"/>
                  </a:moveTo>
                  <a:cubicBezTo>
                    <a:pt x="4" y="56"/>
                    <a:pt x="16" y="50"/>
                    <a:pt x="21" y="49"/>
                  </a:cubicBezTo>
                  <a:cubicBezTo>
                    <a:pt x="28" y="48"/>
                    <a:pt x="31" y="45"/>
                    <a:pt x="34" y="39"/>
                  </a:cubicBezTo>
                  <a:cubicBezTo>
                    <a:pt x="38" y="33"/>
                    <a:pt x="40" y="26"/>
                    <a:pt x="40" y="20"/>
                  </a:cubicBezTo>
                  <a:cubicBezTo>
                    <a:pt x="39" y="15"/>
                    <a:pt x="36" y="0"/>
                    <a:pt x="29" y="0"/>
                  </a:cubicBezTo>
                  <a:cubicBezTo>
                    <a:pt x="29" y="3"/>
                    <a:pt x="34" y="7"/>
                    <a:pt x="34" y="10"/>
                  </a:cubicBezTo>
                  <a:cubicBezTo>
                    <a:pt x="35" y="17"/>
                    <a:pt x="31" y="17"/>
                    <a:pt x="26" y="17"/>
                  </a:cubicBezTo>
                  <a:cubicBezTo>
                    <a:pt x="21" y="17"/>
                    <a:pt x="17" y="18"/>
                    <a:pt x="21" y="23"/>
                  </a:cubicBezTo>
                  <a:cubicBezTo>
                    <a:pt x="23" y="26"/>
                    <a:pt x="29" y="31"/>
                    <a:pt x="25" y="35"/>
                  </a:cubicBezTo>
                  <a:cubicBezTo>
                    <a:pt x="21" y="39"/>
                    <a:pt x="20" y="35"/>
                    <a:pt x="19" y="39"/>
                  </a:cubicBezTo>
                  <a:cubicBezTo>
                    <a:pt x="19" y="41"/>
                    <a:pt x="20" y="41"/>
                    <a:pt x="19" y="43"/>
                  </a:cubicBezTo>
                  <a:cubicBezTo>
                    <a:pt x="18" y="45"/>
                    <a:pt x="15" y="46"/>
                    <a:pt x="14" y="46"/>
                  </a:cubicBezTo>
                  <a:cubicBezTo>
                    <a:pt x="9" y="47"/>
                    <a:pt x="8" y="45"/>
                    <a:pt x="5" y="49"/>
                  </a:cubicBezTo>
                  <a:cubicBezTo>
                    <a:pt x="4" y="50"/>
                    <a:pt x="4" y="53"/>
                    <a:pt x="2" y="52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44">
              <a:extLst>
                <a:ext uri="{FF2B5EF4-FFF2-40B4-BE49-F238E27FC236}">
                  <a16:creationId xmlns:a16="http://schemas.microsoft.com/office/drawing/2014/main" id="{DE5AB44E-3DB6-4C61-90B1-22FAA0B2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29306"/>
              <a:ext cx="122238" cy="215900"/>
            </a:xfrm>
            <a:custGeom>
              <a:avLst/>
              <a:gdLst>
                <a:gd name="T0" fmla="*/ 792 w 24"/>
                <a:gd name="T1" fmla="*/ 0 h 40"/>
                <a:gd name="T2" fmla="*/ 164 w 24"/>
                <a:gd name="T3" fmla="*/ 554 h 40"/>
                <a:gd name="T4" fmla="*/ 0 w 24"/>
                <a:gd name="T5" fmla="*/ 949 h 40"/>
                <a:gd name="T6" fmla="*/ 164 w 24"/>
                <a:gd name="T7" fmla="*/ 1571 h 40"/>
                <a:gd name="T8" fmla="*/ 164 w 24"/>
                <a:gd name="T9" fmla="*/ 819 h 40"/>
                <a:gd name="T10" fmla="*/ 359 w 24"/>
                <a:gd name="T11" fmla="*/ 751 h 40"/>
                <a:gd name="T12" fmla="*/ 433 w 24"/>
                <a:gd name="T13" fmla="*/ 510 h 40"/>
                <a:gd name="T14" fmla="*/ 629 w 24"/>
                <a:gd name="T15" fmla="*/ 279 h 40"/>
                <a:gd name="T16" fmla="*/ 792 w 24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40">
                  <a:moveTo>
                    <a:pt x="24" y="0"/>
                  </a:moveTo>
                  <a:cubicBezTo>
                    <a:pt x="17" y="4"/>
                    <a:pt x="10" y="7"/>
                    <a:pt x="5" y="14"/>
                  </a:cubicBezTo>
                  <a:cubicBezTo>
                    <a:pt x="2" y="17"/>
                    <a:pt x="0" y="20"/>
                    <a:pt x="0" y="24"/>
                  </a:cubicBezTo>
                  <a:cubicBezTo>
                    <a:pt x="0" y="29"/>
                    <a:pt x="4" y="35"/>
                    <a:pt x="5" y="40"/>
                  </a:cubicBezTo>
                  <a:cubicBezTo>
                    <a:pt x="3" y="36"/>
                    <a:pt x="1" y="25"/>
                    <a:pt x="5" y="21"/>
                  </a:cubicBezTo>
                  <a:cubicBezTo>
                    <a:pt x="7" y="19"/>
                    <a:pt x="9" y="21"/>
                    <a:pt x="11" y="19"/>
                  </a:cubicBezTo>
                  <a:cubicBezTo>
                    <a:pt x="13" y="18"/>
                    <a:pt x="12" y="15"/>
                    <a:pt x="13" y="13"/>
                  </a:cubicBezTo>
                  <a:cubicBezTo>
                    <a:pt x="14" y="8"/>
                    <a:pt x="16" y="10"/>
                    <a:pt x="19" y="7"/>
                  </a:cubicBezTo>
                  <a:cubicBezTo>
                    <a:pt x="22" y="5"/>
                    <a:pt x="21" y="1"/>
                    <a:pt x="24" y="0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45">
              <a:extLst>
                <a:ext uri="{FF2B5EF4-FFF2-40B4-BE49-F238E27FC236}">
                  <a16:creationId xmlns:a16="http://schemas.microsoft.com/office/drawing/2014/main" id="{9D936431-AC71-4FEF-B3C5-0A99F339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914" y="1849943"/>
              <a:ext cx="495300" cy="508000"/>
            </a:xfrm>
            <a:custGeom>
              <a:avLst/>
              <a:gdLst>
                <a:gd name="T0" fmla="*/ 0 w 98"/>
                <a:gd name="T1" fmla="*/ 3707 h 94"/>
                <a:gd name="T2" fmla="*/ 1359 w 98"/>
                <a:gd name="T3" fmla="*/ 3673 h 94"/>
                <a:gd name="T4" fmla="*/ 1805 w 98"/>
                <a:gd name="T5" fmla="*/ 3394 h 94"/>
                <a:gd name="T6" fmla="*/ 2098 w 98"/>
                <a:gd name="T7" fmla="*/ 3152 h 94"/>
                <a:gd name="T8" fmla="*/ 2451 w 98"/>
                <a:gd name="T9" fmla="*/ 3084 h 94"/>
                <a:gd name="T10" fmla="*/ 2748 w 98"/>
                <a:gd name="T11" fmla="*/ 1740 h 94"/>
                <a:gd name="T12" fmla="*/ 3031 w 98"/>
                <a:gd name="T13" fmla="*/ 984 h 94"/>
                <a:gd name="T14" fmla="*/ 2837 w 98"/>
                <a:gd name="T15" fmla="*/ 0 h 94"/>
                <a:gd name="T16" fmla="*/ 2646 w 98"/>
                <a:gd name="T17" fmla="*/ 752 h 94"/>
                <a:gd name="T18" fmla="*/ 2553 w 98"/>
                <a:gd name="T19" fmla="*/ 1345 h 94"/>
                <a:gd name="T20" fmla="*/ 2353 w 98"/>
                <a:gd name="T21" fmla="*/ 2015 h 94"/>
                <a:gd name="T22" fmla="*/ 2292 w 98"/>
                <a:gd name="T23" fmla="*/ 2723 h 94"/>
                <a:gd name="T24" fmla="*/ 1681 w 98"/>
                <a:gd name="T25" fmla="*/ 3037 h 94"/>
                <a:gd name="T26" fmla="*/ 1286 w 98"/>
                <a:gd name="T27" fmla="*/ 3510 h 94"/>
                <a:gd name="T28" fmla="*/ 840 w 98"/>
                <a:gd name="T29" fmla="*/ 3476 h 94"/>
                <a:gd name="T30" fmla="*/ 455 w 98"/>
                <a:gd name="T31" fmla="*/ 3591 h 9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8" h="94">
                  <a:moveTo>
                    <a:pt x="0" y="94"/>
                  </a:moveTo>
                  <a:cubicBezTo>
                    <a:pt x="13" y="91"/>
                    <a:pt x="29" y="93"/>
                    <a:pt x="42" y="93"/>
                  </a:cubicBezTo>
                  <a:cubicBezTo>
                    <a:pt x="49" y="93"/>
                    <a:pt x="50" y="90"/>
                    <a:pt x="56" y="86"/>
                  </a:cubicBezTo>
                  <a:cubicBezTo>
                    <a:pt x="59" y="85"/>
                    <a:pt x="62" y="82"/>
                    <a:pt x="65" y="80"/>
                  </a:cubicBezTo>
                  <a:cubicBezTo>
                    <a:pt x="69" y="79"/>
                    <a:pt x="73" y="79"/>
                    <a:pt x="76" y="78"/>
                  </a:cubicBezTo>
                  <a:cubicBezTo>
                    <a:pt x="90" y="71"/>
                    <a:pt x="86" y="57"/>
                    <a:pt x="85" y="44"/>
                  </a:cubicBezTo>
                  <a:cubicBezTo>
                    <a:pt x="85" y="34"/>
                    <a:pt x="91" y="34"/>
                    <a:pt x="94" y="25"/>
                  </a:cubicBezTo>
                  <a:cubicBezTo>
                    <a:pt x="98" y="16"/>
                    <a:pt x="96" y="6"/>
                    <a:pt x="88" y="0"/>
                  </a:cubicBezTo>
                  <a:cubicBezTo>
                    <a:pt x="93" y="8"/>
                    <a:pt x="88" y="14"/>
                    <a:pt x="82" y="19"/>
                  </a:cubicBezTo>
                  <a:cubicBezTo>
                    <a:pt x="74" y="25"/>
                    <a:pt x="78" y="26"/>
                    <a:pt x="79" y="34"/>
                  </a:cubicBezTo>
                  <a:cubicBezTo>
                    <a:pt x="79" y="42"/>
                    <a:pt x="73" y="44"/>
                    <a:pt x="73" y="51"/>
                  </a:cubicBezTo>
                  <a:cubicBezTo>
                    <a:pt x="73" y="59"/>
                    <a:pt x="78" y="62"/>
                    <a:pt x="71" y="69"/>
                  </a:cubicBezTo>
                  <a:cubicBezTo>
                    <a:pt x="66" y="75"/>
                    <a:pt x="59" y="74"/>
                    <a:pt x="52" y="77"/>
                  </a:cubicBezTo>
                  <a:cubicBezTo>
                    <a:pt x="47" y="80"/>
                    <a:pt x="45" y="87"/>
                    <a:pt x="40" y="89"/>
                  </a:cubicBezTo>
                  <a:cubicBezTo>
                    <a:pt x="36" y="91"/>
                    <a:pt x="31" y="88"/>
                    <a:pt x="26" y="88"/>
                  </a:cubicBezTo>
                  <a:cubicBezTo>
                    <a:pt x="22" y="88"/>
                    <a:pt x="19" y="92"/>
                    <a:pt x="14" y="91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46">
              <a:extLst>
                <a:ext uri="{FF2B5EF4-FFF2-40B4-BE49-F238E27FC236}">
                  <a16:creationId xmlns:a16="http://schemas.microsoft.com/office/drawing/2014/main" id="{F8666F58-7799-4C27-A77E-F783810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889" y="2110293"/>
              <a:ext cx="263525" cy="242888"/>
            </a:xfrm>
            <a:custGeom>
              <a:avLst/>
              <a:gdLst>
                <a:gd name="T0" fmla="*/ 0 w 52"/>
                <a:gd name="T1" fmla="*/ 1686 h 45"/>
                <a:gd name="T2" fmla="*/ 520 w 52"/>
                <a:gd name="T3" fmla="*/ 1608 h 45"/>
                <a:gd name="T4" fmla="*/ 1204 w 52"/>
                <a:gd name="T5" fmla="*/ 1180 h 45"/>
                <a:gd name="T6" fmla="*/ 1590 w 52"/>
                <a:gd name="T7" fmla="*/ 0 h 45"/>
                <a:gd name="T8" fmla="*/ 1558 w 52"/>
                <a:gd name="T9" fmla="*/ 670 h 45"/>
                <a:gd name="T10" fmla="*/ 1111 w 52"/>
                <a:gd name="T11" fmla="*/ 949 h 45"/>
                <a:gd name="T12" fmla="*/ 683 w 52"/>
                <a:gd name="T13" fmla="*/ 1214 h 45"/>
                <a:gd name="T14" fmla="*/ 297 w 52"/>
                <a:gd name="T15" fmla="*/ 1734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45">
                  <a:moveTo>
                    <a:pt x="0" y="43"/>
                  </a:moveTo>
                  <a:cubicBezTo>
                    <a:pt x="5" y="44"/>
                    <a:pt x="10" y="45"/>
                    <a:pt x="16" y="41"/>
                  </a:cubicBezTo>
                  <a:cubicBezTo>
                    <a:pt x="22" y="37"/>
                    <a:pt x="30" y="33"/>
                    <a:pt x="37" y="30"/>
                  </a:cubicBezTo>
                  <a:cubicBezTo>
                    <a:pt x="51" y="25"/>
                    <a:pt x="50" y="13"/>
                    <a:pt x="49" y="0"/>
                  </a:cubicBezTo>
                  <a:cubicBezTo>
                    <a:pt x="50" y="6"/>
                    <a:pt x="52" y="12"/>
                    <a:pt x="48" y="17"/>
                  </a:cubicBezTo>
                  <a:cubicBezTo>
                    <a:pt x="45" y="20"/>
                    <a:pt x="38" y="22"/>
                    <a:pt x="34" y="24"/>
                  </a:cubicBezTo>
                  <a:cubicBezTo>
                    <a:pt x="30" y="27"/>
                    <a:pt x="25" y="28"/>
                    <a:pt x="21" y="31"/>
                  </a:cubicBezTo>
                  <a:cubicBezTo>
                    <a:pt x="16" y="35"/>
                    <a:pt x="14" y="41"/>
                    <a:pt x="9" y="44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47">
              <a:extLst>
                <a:ext uri="{FF2B5EF4-FFF2-40B4-BE49-F238E27FC236}">
                  <a16:creationId xmlns:a16="http://schemas.microsoft.com/office/drawing/2014/main" id="{8B45164F-1F6D-4865-AF31-69950A60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48">
              <a:extLst>
                <a:ext uri="{FF2B5EF4-FFF2-40B4-BE49-F238E27FC236}">
                  <a16:creationId xmlns:a16="http://schemas.microsoft.com/office/drawing/2014/main" id="{3E7810B3-3A88-472C-8995-BDF272A5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49">
              <a:extLst>
                <a:ext uri="{FF2B5EF4-FFF2-40B4-BE49-F238E27FC236}">
                  <a16:creationId xmlns:a16="http://schemas.microsoft.com/office/drawing/2014/main" id="{4F7C652B-EDEB-47BA-BAB6-E553E554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40418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62 w 11"/>
                <a:gd name="T3" fmla="*/ 0 h 11"/>
                <a:gd name="T4" fmla="*/ 325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0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50">
              <a:extLst>
                <a:ext uri="{FF2B5EF4-FFF2-40B4-BE49-F238E27FC236}">
                  <a16:creationId xmlns:a16="http://schemas.microsoft.com/office/drawing/2014/main" id="{EF1B650B-B83D-4B6C-9DEF-34D6478E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602" y="1813431"/>
              <a:ext cx="34925" cy="36513"/>
            </a:xfrm>
            <a:custGeom>
              <a:avLst/>
              <a:gdLst>
                <a:gd name="T0" fmla="*/ 0 w 7"/>
                <a:gd name="T1" fmla="*/ 108 h 7"/>
                <a:gd name="T2" fmla="*/ 129 w 7"/>
                <a:gd name="T3" fmla="*/ 0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0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51">
              <a:extLst>
                <a:ext uri="{FF2B5EF4-FFF2-40B4-BE49-F238E27FC236}">
                  <a16:creationId xmlns:a16="http://schemas.microsoft.com/office/drawing/2014/main" id="{17B87FB6-A524-4433-A91A-71507E71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514" y="1903918"/>
              <a:ext cx="30163" cy="26988"/>
            </a:xfrm>
            <a:custGeom>
              <a:avLst/>
              <a:gdLst>
                <a:gd name="T0" fmla="*/ 0 w 6"/>
                <a:gd name="T1" fmla="*/ 82 h 5"/>
                <a:gd name="T2" fmla="*/ 101 w 6"/>
                <a:gd name="T3" fmla="*/ 0 h 5"/>
                <a:gd name="T4" fmla="*/ 162 w 6"/>
                <a:gd name="T5" fmla="*/ 116 h 5"/>
                <a:gd name="T6" fmla="*/ 101 w 6"/>
                <a:gd name="T7" fmla="*/ 197 h 5"/>
                <a:gd name="T8" fmla="*/ 0 w 6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52">
              <a:extLst>
                <a:ext uri="{FF2B5EF4-FFF2-40B4-BE49-F238E27FC236}">
                  <a16:creationId xmlns:a16="http://schemas.microsoft.com/office/drawing/2014/main" id="{09651077-FA39-4ED2-8CA7-D294746DD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53">
              <a:extLst>
                <a:ext uri="{FF2B5EF4-FFF2-40B4-BE49-F238E27FC236}">
                  <a16:creationId xmlns:a16="http://schemas.microsoft.com/office/drawing/2014/main" id="{C79C55C3-AEFC-4C8B-BDD7-6CCE94610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903918"/>
              <a:ext cx="393700" cy="431800"/>
            </a:xfrm>
            <a:custGeom>
              <a:avLst/>
              <a:gdLst>
                <a:gd name="T0" fmla="*/ 2509 w 78"/>
                <a:gd name="T1" fmla="*/ 1411 h 80"/>
                <a:gd name="T2" fmla="*/ 2286 w 78"/>
                <a:gd name="T3" fmla="*/ 785 h 80"/>
                <a:gd name="T4" fmla="*/ 1609 w 78"/>
                <a:gd name="T5" fmla="*/ 34 h 80"/>
                <a:gd name="T6" fmla="*/ 1002 w 78"/>
                <a:gd name="T7" fmla="*/ 394 h 80"/>
                <a:gd name="T8" fmla="*/ 385 w 78"/>
                <a:gd name="T9" fmla="*/ 670 h 80"/>
                <a:gd name="T10" fmla="*/ 60 w 78"/>
                <a:gd name="T11" fmla="*/ 1537 h 80"/>
                <a:gd name="T12" fmla="*/ 455 w 78"/>
                <a:gd name="T13" fmla="*/ 2438 h 80"/>
                <a:gd name="T14" fmla="*/ 1285 w 78"/>
                <a:gd name="T15" fmla="*/ 2982 h 80"/>
                <a:gd name="T16" fmla="*/ 2124 w 78"/>
                <a:gd name="T17" fmla="*/ 2914 h 80"/>
                <a:gd name="T18" fmla="*/ 2346 w 78"/>
                <a:gd name="T19" fmla="*/ 2162 h 80"/>
                <a:gd name="T20" fmla="*/ 2509 w 78"/>
                <a:gd name="T21" fmla="*/ 1411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80">
                  <a:moveTo>
                    <a:pt x="78" y="36"/>
                  </a:moveTo>
                  <a:cubicBezTo>
                    <a:pt x="78" y="29"/>
                    <a:pt x="73" y="24"/>
                    <a:pt x="71" y="20"/>
                  </a:cubicBezTo>
                  <a:cubicBezTo>
                    <a:pt x="67" y="13"/>
                    <a:pt x="61" y="1"/>
                    <a:pt x="50" y="1"/>
                  </a:cubicBezTo>
                  <a:cubicBezTo>
                    <a:pt x="41" y="0"/>
                    <a:pt x="37" y="8"/>
                    <a:pt x="31" y="10"/>
                  </a:cubicBezTo>
                  <a:cubicBezTo>
                    <a:pt x="24" y="14"/>
                    <a:pt x="15" y="12"/>
                    <a:pt x="12" y="17"/>
                  </a:cubicBezTo>
                  <a:cubicBezTo>
                    <a:pt x="9" y="21"/>
                    <a:pt x="4" y="24"/>
                    <a:pt x="2" y="39"/>
                  </a:cubicBezTo>
                  <a:cubicBezTo>
                    <a:pt x="0" y="54"/>
                    <a:pt x="9" y="53"/>
                    <a:pt x="14" y="62"/>
                  </a:cubicBezTo>
                  <a:cubicBezTo>
                    <a:pt x="19" y="70"/>
                    <a:pt x="26" y="75"/>
                    <a:pt x="40" y="76"/>
                  </a:cubicBezTo>
                  <a:cubicBezTo>
                    <a:pt x="49" y="76"/>
                    <a:pt x="60" y="80"/>
                    <a:pt x="66" y="74"/>
                  </a:cubicBezTo>
                  <a:cubicBezTo>
                    <a:pt x="70" y="71"/>
                    <a:pt x="71" y="61"/>
                    <a:pt x="73" y="55"/>
                  </a:cubicBezTo>
                  <a:cubicBezTo>
                    <a:pt x="74" y="53"/>
                    <a:pt x="78" y="44"/>
                    <a:pt x="78" y="36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54">
              <a:extLst>
                <a:ext uri="{FF2B5EF4-FFF2-40B4-BE49-F238E27FC236}">
                  <a16:creationId xmlns:a16="http://schemas.microsoft.com/office/drawing/2014/main" id="{54C4A74B-ED92-4722-8613-3FFBBF10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55">
              <a:extLst>
                <a:ext uri="{FF2B5EF4-FFF2-40B4-BE49-F238E27FC236}">
                  <a16:creationId xmlns:a16="http://schemas.microsoft.com/office/drawing/2014/main" id="{B6F68637-7422-4431-936D-CC605C5E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064" y="1662618"/>
              <a:ext cx="688975" cy="625475"/>
            </a:xfrm>
            <a:custGeom>
              <a:avLst/>
              <a:gdLst>
                <a:gd name="T0" fmla="*/ 2148 w 136"/>
                <a:gd name="T1" fmla="*/ 34 h 116"/>
                <a:gd name="T2" fmla="*/ 1691 w 136"/>
                <a:gd name="T3" fmla="*/ 357 h 116"/>
                <a:gd name="T4" fmla="*/ 1203 w 136"/>
                <a:gd name="T5" fmla="*/ 554 h 116"/>
                <a:gd name="T6" fmla="*/ 651 w 136"/>
                <a:gd name="T7" fmla="*/ 1719 h 116"/>
                <a:gd name="T8" fmla="*/ 265 w 136"/>
                <a:gd name="T9" fmla="*/ 2191 h 116"/>
                <a:gd name="T10" fmla="*/ 32 w 136"/>
                <a:gd name="T11" fmla="*/ 3057 h 116"/>
                <a:gd name="T12" fmla="*/ 265 w 136"/>
                <a:gd name="T13" fmla="*/ 3957 h 116"/>
                <a:gd name="T14" fmla="*/ 418 w 136"/>
                <a:gd name="T15" fmla="*/ 4351 h 116"/>
                <a:gd name="T16" fmla="*/ 785 w 136"/>
                <a:gd name="T17" fmla="*/ 4545 h 116"/>
                <a:gd name="T18" fmla="*/ 326 w 136"/>
                <a:gd name="T19" fmla="*/ 3566 h 116"/>
                <a:gd name="T20" fmla="*/ 785 w 136"/>
                <a:gd name="T21" fmla="*/ 3172 h 116"/>
                <a:gd name="T22" fmla="*/ 651 w 136"/>
                <a:gd name="T23" fmla="*/ 2744 h 116"/>
                <a:gd name="T24" fmla="*/ 712 w 136"/>
                <a:gd name="T25" fmla="*/ 2191 h 116"/>
                <a:gd name="T26" fmla="*/ 1069 w 136"/>
                <a:gd name="T27" fmla="*/ 2191 h 116"/>
                <a:gd name="T28" fmla="*/ 1589 w 136"/>
                <a:gd name="T29" fmla="*/ 1522 h 116"/>
                <a:gd name="T30" fmla="*/ 2017 w 136"/>
                <a:gd name="T31" fmla="*/ 1522 h 116"/>
                <a:gd name="T32" fmla="*/ 2310 w 136"/>
                <a:gd name="T33" fmla="*/ 1016 h 116"/>
                <a:gd name="T34" fmla="*/ 2473 w 136"/>
                <a:gd name="T35" fmla="*/ 428 h 116"/>
                <a:gd name="T36" fmla="*/ 2891 w 136"/>
                <a:gd name="T37" fmla="*/ 622 h 116"/>
                <a:gd name="T38" fmla="*/ 3156 w 136"/>
                <a:gd name="T39" fmla="*/ 1016 h 116"/>
                <a:gd name="T40" fmla="*/ 3574 w 136"/>
                <a:gd name="T41" fmla="*/ 1060 h 116"/>
                <a:gd name="T42" fmla="*/ 4034 w 136"/>
                <a:gd name="T43" fmla="*/ 1488 h 116"/>
                <a:gd name="T44" fmla="*/ 4420 w 136"/>
                <a:gd name="T45" fmla="*/ 1800 h 116"/>
                <a:gd name="T46" fmla="*/ 4002 w 136"/>
                <a:gd name="T47" fmla="*/ 1141 h 116"/>
                <a:gd name="T48" fmla="*/ 3351 w 136"/>
                <a:gd name="T49" fmla="*/ 785 h 116"/>
                <a:gd name="T50" fmla="*/ 2700 w 136"/>
                <a:gd name="T51" fmla="*/ 115 h 116"/>
                <a:gd name="T52" fmla="*/ 2148 w 136"/>
                <a:gd name="T53" fmla="*/ 34 h 1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6" h="116">
                  <a:moveTo>
                    <a:pt x="66" y="1"/>
                  </a:moveTo>
                  <a:cubicBezTo>
                    <a:pt x="62" y="1"/>
                    <a:pt x="56" y="6"/>
                    <a:pt x="52" y="9"/>
                  </a:cubicBezTo>
                  <a:cubicBezTo>
                    <a:pt x="48" y="12"/>
                    <a:pt x="42" y="11"/>
                    <a:pt x="37" y="14"/>
                  </a:cubicBezTo>
                  <a:cubicBezTo>
                    <a:pt x="27" y="20"/>
                    <a:pt x="25" y="34"/>
                    <a:pt x="20" y="44"/>
                  </a:cubicBezTo>
                  <a:cubicBezTo>
                    <a:pt x="17" y="49"/>
                    <a:pt x="12" y="51"/>
                    <a:pt x="8" y="56"/>
                  </a:cubicBezTo>
                  <a:cubicBezTo>
                    <a:pt x="2" y="63"/>
                    <a:pt x="0" y="68"/>
                    <a:pt x="1" y="78"/>
                  </a:cubicBezTo>
                  <a:cubicBezTo>
                    <a:pt x="2" y="86"/>
                    <a:pt x="3" y="94"/>
                    <a:pt x="8" y="101"/>
                  </a:cubicBezTo>
                  <a:cubicBezTo>
                    <a:pt x="10" y="105"/>
                    <a:pt x="9" y="109"/>
                    <a:pt x="13" y="111"/>
                  </a:cubicBezTo>
                  <a:cubicBezTo>
                    <a:pt x="16" y="113"/>
                    <a:pt x="21" y="116"/>
                    <a:pt x="24" y="116"/>
                  </a:cubicBezTo>
                  <a:cubicBezTo>
                    <a:pt x="17" y="115"/>
                    <a:pt x="5" y="98"/>
                    <a:pt x="10" y="91"/>
                  </a:cubicBezTo>
                  <a:cubicBezTo>
                    <a:pt x="13" y="87"/>
                    <a:pt x="22" y="87"/>
                    <a:pt x="24" y="81"/>
                  </a:cubicBezTo>
                  <a:cubicBezTo>
                    <a:pt x="25" y="78"/>
                    <a:pt x="21" y="74"/>
                    <a:pt x="20" y="70"/>
                  </a:cubicBezTo>
                  <a:cubicBezTo>
                    <a:pt x="20" y="67"/>
                    <a:pt x="20" y="59"/>
                    <a:pt x="22" y="56"/>
                  </a:cubicBezTo>
                  <a:cubicBezTo>
                    <a:pt x="26" y="53"/>
                    <a:pt x="29" y="56"/>
                    <a:pt x="33" y="56"/>
                  </a:cubicBezTo>
                  <a:cubicBezTo>
                    <a:pt x="46" y="56"/>
                    <a:pt x="40" y="44"/>
                    <a:pt x="49" y="39"/>
                  </a:cubicBezTo>
                  <a:cubicBezTo>
                    <a:pt x="53" y="36"/>
                    <a:pt x="57" y="39"/>
                    <a:pt x="62" y="39"/>
                  </a:cubicBezTo>
                  <a:cubicBezTo>
                    <a:pt x="70" y="38"/>
                    <a:pt x="71" y="33"/>
                    <a:pt x="71" y="26"/>
                  </a:cubicBezTo>
                  <a:cubicBezTo>
                    <a:pt x="71" y="21"/>
                    <a:pt x="70" y="14"/>
                    <a:pt x="76" y="11"/>
                  </a:cubicBezTo>
                  <a:cubicBezTo>
                    <a:pt x="81" y="9"/>
                    <a:pt x="86" y="12"/>
                    <a:pt x="89" y="16"/>
                  </a:cubicBezTo>
                  <a:cubicBezTo>
                    <a:pt x="92" y="19"/>
                    <a:pt x="92" y="24"/>
                    <a:pt x="97" y="26"/>
                  </a:cubicBezTo>
                  <a:cubicBezTo>
                    <a:pt x="102" y="27"/>
                    <a:pt x="104" y="24"/>
                    <a:pt x="110" y="27"/>
                  </a:cubicBezTo>
                  <a:cubicBezTo>
                    <a:pt x="115" y="31"/>
                    <a:pt x="117" y="36"/>
                    <a:pt x="124" y="38"/>
                  </a:cubicBezTo>
                  <a:cubicBezTo>
                    <a:pt x="129" y="40"/>
                    <a:pt x="134" y="40"/>
                    <a:pt x="136" y="46"/>
                  </a:cubicBezTo>
                  <a:cubicBezTo>
                    <a:pt x="135" y="38"/>
                    <a:pt x="130" y="33"/>
                    <a:pt x="123" y="29"/>
                  </a:cubicBezTo>
                  <a:cubicBezTo>
                    <a:pt x="116" y="26"/>
                    <a:pt x="110" y="24"/>
                    <a:pt x="103" y="20"/>
                  </a:cubicBezTo>
                  <a:cubicBezTo>
                    <a:pt x="95" y="16"/>
                    <a:pt x="91" y="7"/>
                    <a:pt x="83" y="3"/>
                  </a:cubicBezTo>
                  <a:cubicBezTo>
                    <a:pt x="78" y="1"/>
                    <a:pt x="72" y="0"/>
                    <a:pt x="66" y="1"/>
                  </a:cubicBezTo>
                  <a:close/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56">
              <a:extLst>
                <a:ext uri="{FF2B5EF4-FFF2-40B4-BE49-F238E27FC236}">
                  <a16:creationId xmlns:a16="http://schemas.microsoft.com/office/drawing/2014/main" id="{0D966BC0-9FC1-46FC-AF39-B67271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02" y="1667381"/>
              <a:ext cx="334963" cy="490538"/>
            </a:xfrm>
            <a:custGeom>
              <a:avLst/>
              <a:gdLst>
                <a:gd name="T0" fmla="*/ 134 w 66"/>
                <a:gd name="T1" fmla="*/ 3402 h 91"/>
                <a:gd name="T2" fmla="*/ 32 w 66"/>
                <a:gd name="T3" fmla="*/ 2662 h 91"/>
                <a:gd name="T4" fmla="*/ 326 w 66"/>
                <a:gd name="T5" fmla="*/ 2156 h 91"/>
                <a:gd name="T6" fmla="*/ 655 w 66"/>
                <a:gd name="T7" fmla="*/ 1766 h 91"/>
                <a:gd name="T8" fmla="*/ 847 w 66"/>
                <a:gd name="T9" fmla="*/ 1212 h 91"/>
                <a:gd name="T10" fmla="*/ 1042 w 66"/>
                <a:gd name="T11" fmla="*/ 750 h 91"/>
                <a:gd name="T12" fmla="*/ 1368 w 66"/>
                <a:gd name="T13" fmla="*/ 472 h 91"/>
                <a:gd name="T14" fmla="*/ 1698 w 66"/>
                <a:gd name="T15" fmla="*/ 312 h 91"/>
                <a:gd name="T16" fmla="*/ 2158 w 66"/>
                <a:gd name="T17" fmla="*/ 0 h 91"/>
                <a:gd name="T18" fmla="*/ 1768 w 66"/>
                <a:gd name="T19" fmla="*/ 428 h 91"/>
                <a:gd name="T20" fmla="*/ 1535 w 66"/>
                <a:gd name="T21" fmla="*/ 621 h 91"/>
                <a:gd name="T22" fmla="*/ 1205 w 66"/>
                <a:gd name="T23" fmla="*/ 818 h 91"/>
                <a:gd name="T24" fmla="*/ 1145 w 66"/>
                <a:gd name="T25" fmla="*/ 1406 h 91"/>
                <a:gd name="T26" fmla="*/ 758 w 66"/>
                <a:gd name="T27" fmla="*/ 1800 h 91"/>
                <a:gd name="T28" fmla="*/ 460 w 66"/>
                <a:gd name="T29" fmla="*/ 2306 h 91"/>
                <a:gd name="T30" fmla="*/ 195 w 66"/>
                <a:gd name="T31" fmla="*/ 2584 h 91"/>
                <a:gd name="T32" fmla="*/ 134 w 66"/>
                <a:gd name="T33" fmla="*/ 3171 h 91"/>
                <a:gd name="T34" fmla="*/ 134 w 66"/>
                <a:gd name="T35" fmla="*/ 3368 h 91"/>
                <a:gd name="T36" fmla="*/ 134 w 66"/>
                <a:gd name="T37" fmla="*/ 356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1">
                  <a:moveTo>
                    <a:pt x="4" y="87"/>
                  </a:moveTo>
                  <a:cubicBezTo>
                    <a:pt x="2" y="82"/>
                    <a:pt x="0" y="74"/>
                    <a:pt x="1" y="68"/>
                  </a:cubicBezTo>
                  <a:cubicBezTo>
                    <a:pt x="2" y="63"/>
                    <a:pt x="6" y="59"/>
                    <a:pt x="10" y="55"/>
                  </a:cubicBezTo>
                  <a:cubicBezTo>
                    <a:pt x="13" y="51"/>
                    <a:pt x="17" y="48"/>
                    <a:pt x="20" y="45"/>
                  </a:cubicBezTo>
                  <a:cubicBezTo>
                    <a:pt x="23" y="41"/>
                    <a:pt x="24" y="35"/>
                    <a:pt x="26" y="31"/>
                  </a:cubicBezTo>
                  <a:cubicBezTo>
                    <a:pt x="28" y="28"/>
                    <a:pt x="29" y="23"/>
                    <a:pt x="32" y="19"/>
                  </a:cubicBezTo>
                  <a:cubicBezTo>
                    <a:pt x="34" y="16"/>
                    <a:pt x="38" y="14"/>
                    <a:pt x="42" y="12"/>
                  </a:cubicBezTo>
                  <a:cubicBezTo>
                    <a:pt x="46" y="10"/>
                    <a:pt x="48" y="10"/>
                    <a:pt x="52" y="8"/>
                  </a:cubicBezTo>
                  <a:cubicBezTo>
                    <a:pt x="57" y="6"/>
                    <a:pt x="61" y="1"/>
                    <a:pt x="66" y="0"/>
                  </a:cubicBezTo>
                  <a:cubicBezTo>
                    <a:pt x="60" y="2"/>
                    <a:pt x="58" y="7"/>
                    <a:pt x="54" y="11"/>
                  </a:cubicBezTo>
                  <a:cubicBezTo>
                    <a:pt x="52" y="13"/>
                    <a:pt x="50" y="15"/>
                    <a:pt x="47" y="16"/>
                  </a:cubicBezTo>
                  <a:cubicBezTo>
                    <a:pt x="43" y="17"/>
                    <a:pt x="40" y="18"/>
                    <a:pt x="37" y="21"/>
                  </a:cubicBezTo>
                  <a:cubicBezTo>
                    <a:pt x="32" y="26"/>
                    <a:pt x="36" y="30"/>
                    <a:pt x="35" y="36"/>
                  </a:cubicBezTo>
                  <a:cubicBezTo>
                    <a:pt x="33" y="40"/>
                    <a:pt x="26" y="44"/>
                    <a:pt x="23" y="46"/>
                  </a:cubicBezTo>
                  <a:cubicBezTo>
                    <a:pt x="20" y="49"/>
                    <a:pt x="18" y="56"/>
                    <a:pt x="14" y="59"/>
                  </a:cubicBezTo>
                  <a:cubicBezTo>
                    <a:pt x="11" y="62"/>
                    <a:pt x="7" y="62"/>
                    <a:pt x="6" y="66"/>
                  </a:cubicBezTo>
                  <a:cubicBezTo>
                    <a:pt x="4" y="70"/>
                    <a:pt x="3" y="76"/>
                    <a:pt x="4" y="81"/>
                  </a:cubicBezTo>
                  <a:cubicBezTo>
                    <a:pt x="5" y="82"/>
                    <a:pt x="5" y="84"/>
                    <a:pt x="4" y="86"/>
                  </a:cubicBezTo>
                  <a:cubicBezTo>
                    <a:pt x="4" y="88"/>
                    <a:pt x="4" y="89"/>
                    <a:pt x="4" y="91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57">
              <a:extLst>
                <a:ext uri="{FF2B5EF4-FFF2-40B4-BE49-F238E27FC236}">
                  <a16:creationId xmlns:a16="http://schemas.microsoft.com/office/drawing/2014/main" id="{346E9F8B-0EF8-47E4-A968-6908D5194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1894393"/>
              <a:ext cx="333375" cy="355600"/>
            </a:xfrm>
            <a:custGeom>
              <a:avLst/>
              <a:gdLst>
                <a:gd name="T0" fmla="*/ 1578 w 66"/>
                <a:gd name="T1" fmla="*/ 0 h 66"/>
                <a:gd name="T2" fmla="*/ 1165 w 66"/>
                <a:gd name="T3" fmla="*/ 163 h 66"/>
                <a:gd name="T4" fmla="*/ 738 w 66"/>
                <a:gd name="T5" fmla="*/ 390 h 66"/>
                <a:gd name="T6" fmla="*/ 223 w 66"/>
                <a:gd name="T7" fmla="*/ 933 h 66"/>
                <a:gd name="T8" fmla="*/ 162 w 66"/>
                <a:gd name="T9" fmla="*/ 1761 h 66"/>
                <a:gd name="T10" fmla="*/ 515 w 66"/>
                <a:gd name="T11" fmla="*/ 2189 h 66"/>
                <a:gd name="T12" fmla="*/ 608 w 66"/>
                <a:gd name="T13" fmla="*/ 2386 h 66"/>
                <a:gd name="T14" fmla="*/ 872 w 66"/>
                <a:gd name="T15" fmla="*/ 2579 h 66"/>
                <a:gd name="T16" fmla="*/ 576 w 66"/>
                <a:gd name="T17" fmla="*/ 2026 h 66"/>
                <a:gd name="T18" fmla="*/ 455 w 66"/>
                <a:gd name="T19" fmla="*/ 1371 h 66"/>
                <a:gd name="T20" fmla="*/ 710 w 66"/>
                <a:gd name="T21" fmla="*/ 1371 h 66"/>
                <a:gd name="T22" fmla="*/ 840 w 66"/>
                <a:gd name="T23" fmla="*/ 1130 h 66"/>
                <a:gd name="T24" fmla="*/ 840 w 66"/>
                <a:gd name="T25" fmla="*/ 865 h 66"/>
                <a:gd name="T26" fmla="*/ 1002 w 66"/>
                <a:gd name="T27" fmla="*/ 784 h 66"/>
                <a:gd name="T28" fmla="*/ 1355 w 66"/>
                <a:gd name="T29" fmla="*/ 1093 h 66"/>
                <a:gd name="T30" fmla="*/ 1448 w 66"/>
                <a:gd name="T31" fmla="*/ 865 h 66"/>
                <a:gd name="T32" fmla="*/ 1610 w 66"/>
                <a:gd name="T33" fmla="*/ 621 h 66"/>
                <a:gd name="T34" fmla="*/ 1740 w 66"/>
                <a:gd name="T35" fmla="*/ 275 h 66"/>
                <a:gd name="T36" fmla="*/ 2125 w 66"/>
                <a:gd name="T37" fmla="*/ 621 h 66"/>
                <a:gd name="T38" fmla="*/ 1874 w 66"/>
                <a:gd name="T39" fmla="*/ 163 h 66"/>
                <a:gd name="T40" fmla="*/ 1610 w 66"/>
                <a:gd name="T41" fmla="*/ 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66">
                  <a:moveTo>
                    <a:pt x="49" y="0"/>
                  </a:moveTo>
                  <a:cubicBezTo>
                    <a:pt x="43" y="0"/>
                    <a:pt x="41" y="1"/>
                    <a:pt x="36" y="4"/>
                  </a:cubicBezTo>
                  <a:cubicBezTo>
                    <a:pt x="32" y="8"/>
                    <a:pt x="28" y="9"/>
                    <a:pt x="23" y="10"/>
                  </a:cubicBezTo>
                  <a:cubicBezTo>
                    <a:pt x="14" y="13"/>
                    <a:pt x="10" y="15"/>
                    <a:pt x="7" y="24"/>
                  </a:cubicBezTo>
                  <a:cubicBezTo>
                    <a:pt x="4" y="31"/>
                    <a:pt x="0" y="38"/>
                    <a:pt x="5" y="45"/>
                  </a:cubicBezTo>
                  <a:cubicBezTo>
                    <a:pt x="8" y="49"/>
                    <a:pt x="13" y="52"/>
                    <a:pt x="16" y="56"/>
                  </a:cubicBezTo>
                  <a:cubicBezTo>
                    <a:pt x="17" y="58"/>
                    <a:pt x="17" y="60"/>
                    <a:pt x="19" y="61"/>
                  </a:cubicBezTo>
                  <a:cubicBezTo>
                    <a:pt x="21" y="64"/>
                    <a:pt x="25" y="64"/>
                    <a:pt x="27" y="66"/>
                  </a:cubicBezTo>
                  <a:cubicBezTo>
                    <a:pt x="23" y="62"/>
                    <a:pt x="21" y="57"/>
                    <a:pt x="18" y="52"/>
                  </a:cubicBezTo>
                  <a:cubicBezTo>
                    <a:pt x="17" y="48"/>
                    <a:pt x="8" y="39"/>
                    <a:pt x="14" y="35"/>
                  </a:cubicBezTo>
                  <a:cubicBezTo>
                    <a:pt x="16" y="33"/>
                    <a:pt x="19" y="36"/>
                    <a:pt x="22" y="35"/>
                  </a:cubicBezTo>
                  <a:cubicBezTo>
                    <a:pt x="25" y="34"/>
                    <a:pt x="26" y="32"/>
                    <a:pt x="26" y="29"/>
                  </a:cubicBezTo>
                  <a:cubicBezTo>
                    <a:pt x="26" y="26"/>
                    <a:pt x="23" y="25"/>
                    <a:pt x="26" y="22"/>
                  </a:cubicBezTo>
                  <a:cubicBezTo>
                    <a:pt x="27" y="20"/>
                    <a:pt x="29" y="19"/>
                    <a:pt x="31" y="20"/>
                  </a:cubicBezTo>
                  <a:cubicBezTo>
                    <a:pt x="36" y="21"/>
                    <a:pt x="35" y="33"/>
                    <a:pt x="42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7" y="19"/>
                    <a:pt x="49" y="19"/>
                    <a:pt x="50" y="16"/>
                  </a:cubicBezTo>
                  <a:cubicBezTo>
                    <a:pt x="51" y="13"/>
                    <a:pt x="49" y="7"/>
                    <a:pt x="54" y="7"/>
                  </a:cubicBezTo>
                  <a:cubicBezTo>
                    <a:pt x="58" y="7"/>
                    <a:pt x="64" y="13"/>
                    <a:pt x="66" y="16"/>
                  </a:cubicBezTo>
                  <a:cubicBezTo>
                    <a:pt x="64" y="12"/>
                    <a:pt x="61" y="7"/>
                    <a:pt x="58" y="4"/>
                  </a:cubicBezTo>
                  <a:cubicBezTo>
                    <a:pt x="56" y="2"/>
                    <a:pt x="52" y="1"/>
                    <a:pt x="50" y="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58">
              <a:extLst>
                <a:ext uri="{FF2B5EF4-FFF2-40B4-BE49-F238E27FC236}">
                  <a16:creationId xmlns:a16="http://schemas.microsoft.com/office/drawing/2014/main" id="{591D1509-B70A-48BF-BA64-B16872E1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714" y="2018218"/>
              <a:ext cx="228600" cy="247650"/>
            </a:xfrm>
            <a:custGeom>
              <a:avLst/>
              <a:gdLst>
                <a:gd name="T0" fmla="*/ 0 w 45"/>
                <a:gd name="T1" fmla="*/ 1713 h 46"/>
                <a:gd name="T2" fmla="*/ 656 w 45"/>
                <a:gd name="T3" fmla="*/ 1713 h 46"/>
                <a:gd name="T4" fmla="*/ 1014 w 45"/>
                <a:gd name="T5" fmla="*/ 1438 h 46"/>
                <a:gd name="T6" fmla="*/ 1146 w 45"/>
                <a:gd name="T7" fmla="*/ 0 h 46"/>
                <a:gd name="T8" fmla="*/ 1178 w 45"/>
                <a:gd name="T9" fmla="*/ 390 h 46"/>
                <a:gd name="T10" fmla="*/ 922 w 45"/>
                <a:gd name="T11" fmla="*/ 621 h 46"/>
                <a:gd name="T12" fmla="*/ 758 w 45"/>
                <a:gd name="T13" fmla="*/ 1255 h 46"/>
                <a:gd name="T14" fmla="*/ 326 w 45"/>
                <a:gd name="T15" fmla="*/ 1482 h 46"/>
                <a:gd name="T16" fmla="*/ 224 w 45"/>
                <a:gd name="T17" fmla="*/ 1597 h 46"/>
                <a:gd name="T18" fmla="*/ 0 w 45"/>
                <a:gd name="T19" fmla="*/ 176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0" y="44"/>
                  </a:moveTo>
                  <a:cubicBezTo>
                    <a:pt x="7" y="45"/>
                    <a:pt x="13" y="43"/>
                    <a:pt x="20" y="44"/>
                  </a:cubicBezTo>
                  <a:cubicBezTo>
                    <a:pt x="27" y="46"/>
                    <a:pt x="30" y="44"/>
                    <a:pt x="31" y="37"/>
                  </a:cubicBezTo>
                  <a:cubicBezTo>
                    <a:pt x="35" y="26"/>
                    <a:pt x="45" y="11"/>
                    <a:pt x="35" y="0"/>
                  </a:cubicBezTo>
                  <a:cubicBezTo>
                    <a:pt x="36" y="3"/>
                    <a:pt x="37" y="7"/>
                    <a:pt x="36" y="10"/>
                  </a:cubicBezTo>
                  <a:cubicBezTo>
                    <a:pt x="35" y="15"/>
                    <a:pt x="32" y="14"/>
                    <a:pt x="28" y="16"/>
                  </a:cubicBezTo>
                  <a:cubicBezTo>
                    <a:pt x="21" y="20"/>
                    <a:pt x="27" y="27"/>
                    <a:pt x="23" y="32"/>
                  </a:cubicBezTo>
                  <a:cubicBezTo>
                    <a:pt x="20" y="36"/>
                    <a:pt x="13" y="34"/>
                    <a:pt x="10" y="38"/>
                  </a:cubicBezTo>
                  <a:cubicBezTo>
                    <a:pt x="9" y="38"/>
                    <a:pt x="8" y="40"/>
                    <a:pt x="7" y="41"/>
                  </a:cubicBezTo>
                  <a:cubicBezTo>
                    <a:pt x="5" y="43"/>
                    <a:pt x="2" y="44"/>
                    <a:pt x="0" y="45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59">
              <a:extLst>
                <a:ext uri="{FF2B5EF4-FFF2-40B4-BE49-F238E27FC236}">
                  <a16:creationId xmlns:a16="http://schemas.microsoft.com/office/drawing/2014/main" id="{571B78A1-A451-4CCD-88E4-2639F480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899156"/>
              <a:ext cx="206375" cy="193675"/>
            </a:xfrm>
            <a:custGeom>
              <a:avLst/>
              <a:gdLst>
                <a:gd name="T0" fmla="*/ 0 w 41"/>
                <a:gd name="T1" fmla="*/ 1400 h 36"/>
                <a:gd name="T2" fmla="*/ 162 w 41"/>
                <a:gd name="T3" fmla="*/ 702 h 36"/>
                <a:gd name="T4" fmla="*/ 542 w 41"/>
                <a:gd name="T5" fmla="*/ 390 h 36"/>
                <a:gd name="T6" fmla="*/ 926 w 41"/>
                <a:gd name="T7" fmla="*/ 230 h 36"/>
                <a:gd name="T8" fmla="*/ 1306 w 41"/>
                <a:gd name="T9" fmla="*/ 0 h 36"/>
                <a:gd name="T10" fmla="*/ 926 w 41"/>
                <a:gd name="T11" fmla="*/ 424 h 36"/>
                <a:gd name="T12" fmla="*/ 602 w 41"/>
                <a:gd name="T13" fmla="*/ 505 h 36"/>
                <a:gd name="T14" fmla="*/ 482 w 41"/>
                <a:gd name="T15" fmla="*/ 779 h 36"/>
                <a:gd name="T16" fmla="*/ 162 w 41"/>
                <a:gd name="T17" fmla="*/ 1010 h 36"/>
                <a:gd name="T18" fmla="*/ 32 w 41"/>
                <a:gd name="T19" fmla="*/ 136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36">
                  <a:moveTo>
                    <a:pt x="0" y="36"/>
                  </a:moveTo>
                  <a:cubicBezTo>
                    <a:pt x="2" y="31"/>
                    <a:pt x="1" y="23"/>
                    <a:pt x="5" y="18"/>
                  </a:cubicBezTo>
                  <a:cubicBezTo>
                    <a:pt x="8" y="14"/>
                    <a:pt x="13" y="12"/>
                    <a:pt x="17" y="10"/>
                  </a:cubicBezTo>
                  <a:cubicBezTo>
                    <a:pt x="21" y="9"/>
                    <a:pt x="25" y="8"/>
                    <a:pt x="29" y="6"/>
                  </a:cubicBezTo>
                  <a:cubicBezTo>
                    <a:pt x="33" y="3"/>
                    <a:pt x="36" y="1"/>
                    <a:pt x="41" y="0"/>
                  </a:cubicBezTo>
                  <a:cubicBezTo>
                    <a:pt x="34" y="1"/>
                    <a:pt x="34" y="9"/>
                    <a:pt x="29" y="11"/>
                  </a:cubicBezTo>
                  <a:cubicBezTo>
                    <a:pt x="26" y="13"/>
                    <a:pt x="23" y="11"/>
                    <a:pt x="19" y="13"/>
                  </a:cubicBezTo>
                  <a:cubicBezTo>
                    <a:pt x="16" y="15"/>
                    <a:pt x="17" y="17"/>
                    <a:pt x="15" y="20"/>
                  </a:cubicBezTo>
                  <a:cubicBezTo>
                    <a:pt x="13" y="25"/>
                    <a:pt x="8" y="22"/>
                    <a:pt x="5" y="26"/>
                  </a:cubicBezTo>
                  <a:cubicBezTo>
                    <a:pt x="4" y="28"/>
                    <a:pt x="1" y="33"/>
                    <a:pt x="1" y="3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60">
              <a:extLst>
                <a:ext uri="{FF2B5EF4-FFF2-40B4-BE49-F238E27FC236}">
                  <a16:creationId xmlns:a16="http://schemas.microsoft.com/office/drawing/2014/main" id="{7787FF47-8B33-413B-B031-C22D821C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864" y="1942018"/>
              <a:ext cx="495300" cy="485775"/>
            </a:xfrm>
            <a:custGeom>
              <a:avLst/>
              <a:gdLst>
                <a:gd name="T0" fmla="*/ 0 w 98"/>
                <a:gd name="T1" fmla="*/ 2751 h 90"/>
                <a:gd name="T2" fmla="*/ 901 w 98"/>
                <a:gd name="T3" fmla="*/ 3458 h 90"/>
                <a:gd name="T4" fmla="*/ 1611 w 98"/>
                <a:gd name="T5" fmla="*/ 3458 h 90"/>
                <a:gd name="T6" fmla="*/ 2423 w 98"/>
                <a:gd name="T7" fmla="*/ 3376 h 90"/>
                <a:gd name="T8" fmla="*/ 3133 w 98"/>
                <a:gd name="T9" fmla="*/ 1999 h 90"/>
                <a:gd name="T10" fmla="*/ 3133 w 98"/>
                <a:gd name="T11" fmla="*/ 1214 h 90"/>
                <a:gd name="T12" fmla="*/ 3161 w 98"/>
                <a:gd name="T13" fmla="*/ 0 h 90"/>
                <a:gd name="T14" fmla="*/ 3031 w 98"/>
                <a:gd name="T15" fmla="*/ 785 h 90"/>
                <a:gd name="T16" fmla="*/ 2868 w 98"/>
                <a:gd name="T17" fmla="*/ 1493 h 90"/>
                <a:gd name="T18" fmla="*/ 2837 w 98"/>
                <a:gd name="T19" fmla="*/ 2081 h 90"/>
                <a:gd name="T20" fmla="*/ 2585 w 98"/>
                <a:gd name="T21" fmla="*/ 2322 h 90"/>
                <a:gd name="T22" fmla="*/ 2353 w 98"/>
                <a:gd name="T23" fmla="*/ 3029 h 90"/>
                <a:gd name="T24" fmla="*/ 1582 w 98"/>
                <a:gd name="T25" fmla="*/ 2914 h 90"/>
                <a:gd name="T26" fmla="*/ 1003 w 98"/>
                <a:gd name="T27" fmla="*/ 3342 h 90"/>
                <a:gd name="T28" fmla="*/ 131 w 98"/>
                <a:gd name="T29" fmla="*/ 2751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90">
                  <a:moveTo>
                    <a:pt x="0" y="70"/>
                  </a:moveTo>
                  <a:cubicBezTo>
                    <a:pt x="12" y="72"/>
                    <a:pt x="17" y="85"/>
                    <a:pt x="28" y="88"/>
                  </a:cubicBezTo>
                  <a:cubicBezTo>
                    <a:pt x="35" y="90"/>
                    <a:pt x="43" y="89"/>
                    <a:pt x="50" y="88"/>
                  </a:cubicBezTo>
                  <a:cubicBezTo>
                    <a:pt x="58" y="87"/>
                    <a:pt x="67" y="89"/>
                    <a:pt x="75" y="86"/>
                  </a:cubicBezTo>
                  <a:cubicBezTo>
                    <a:pt x="89" y="80"/>
                    <a:pt x="94" y="64"/>
                    <a:pt x="97" y="51"/>
                  </a:cubicBezTo>
                  <a:cubicBezTo>
                    <a:pt x="98" y="44"/>
                    <a:pt x="97" y="38"/>
                    <a:pt x="97" y="31"/>
                  </a:cubicBezTo>
                  <a:cubicBezTo>
                    <a:pt x="97" y="21"/>
                    <a:pt x="98" y="10"/>
                    <a:pt x="98" y="0"/>
                  </a:cubicBezTo>
                  <a:cubicBezTo>
                    <a:pt x="94" y="5"/>
                    <a:pt x="96" y="14"/>
                    <a:pt x="94" y="20"/>
                  </a:cubicBezTo>
                  <a:cubicBezTo>
                    <a:pt x="93" y="28"/>
                    <a:pt x="88" y="30"/>
                    <a:pt x="89" y="38"/>
                  </a:cubicBezTo>
                  <a:cubicBezTo>
                    <a:pt x="89" y="43"/>
                    <a:pt x="90" y="48"/>
                    <a:pt x="88" y="53"/>
                  </a:cubicBezTo>
                  <a:cubicBezTo>
                    <a:pt x="86" y="57"/>
                    <a:pt x="83" y="56"/>
                    <a:pt x="80" y="59"/>
                  </a:cubicBezTo>
                  <a:cubicBezTo>
                    <a:pt x="74" y="64"/>
                    <a:pt x="79" y="72"/>
                    <a:pt x="73" y="77"/>
                  </a:cubicBezTo>
                  <a:cubicBezTo>
                    <a:pt x="63" y="85"/>
                    <a:pt x="58" y="72"/>
                    <a:pt x="49" y="74"/>
                  </a:cubicBezTo>
                  <a:cubicBezTo>
                    <a:pt x="40" y="75"/>
                    <a:pt x="40" y="85"/>
                    <a:pt x="31" y="85"/>
                  </a:cubicBezTo>
                  <a:cubicBezTo>
                    <a:pt x="21" y="84"/>
                    <a:pt x="16" y="69"/>
                    <a:pt x="4" y="7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61">
              <a:extLst>
                <a:ext uri="{FF2B5EF4-FFF2-40B4-BE49-F238E27FC236}">
                  <a16:creationId xmlns:a16="http://schemas.microsoft.com/office/drawing/2014/main" id="{A8CF7FBA-A963-40E1-B5FF-093DA36C6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477" y="2207131"/>
              <a:ext cx="288925" cy="220663"/>
            </a:xfrm>
            <a:custGeom>
              <a:avLst/>
              <a:gdLst>
                <a:gd name="T0" fmla="*/ 102 w 57"/>
                <a:gd name="T1" fmla="*/ 1563 h 41"/>
                <a:gd name="T2" fmla="*/ 814 w 57"/>
                <a:gd name="T3" fmla="*/ 1597 h 41"/>
                <a:gd name="T4" fmla="*/ 1335 w 57"/>
                <a:gd name="T5" fmla="*/ 1366 h 41"/>
                <a:gd name="T6" fmla="*/ 1660 w 57"/>
                <a:gd name="T7" fmla="*/ 817 h 41"/>
                <a:gd name="T8" fmla="*/ 1826 w 57"/>
                <a:gd name="T9" fmla="*/ 0 h 41"/>
                <a:gd name="T10" fmla="*/ 1590 w 57"/>
                <a:gd name="T11" fmla="*/ 620 h 41"/>
                <a:gd name="T12" fmla="*/ 1469 w 57"/>
                <a:gd name="T13" fmla="*/ 783 h 41"/>
                <a:gd name="T14" fmla="*/ 1367 w 57"/>
                <a:gd name="T15" fmla="*/ 783 h 41"/>
                <a:gd name="T16" fmla="*/ 1111 w 57"/>
                <a:gd name="T17" fmla="*/ 1288 h 41"/>
                <a:gd name="T18" fmla="*/ 549 w 57"/>
                <a:gd name="T19" fmla="*/ 1322 h 41"/>
                <a:gd name="T20" fmla="*/ 0 w 57"/>
                <a:gd name="T21" fmla="*/ 1597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41">
                  <a:moveTo>
                    <a:pt x="3" y="40"/>
                  </a:moveTo>
                  <a:cubicBezTo>
                    <a:pt x="10" y="38"/>
                    <a:pt x="18" y="41"/>
                    <a:pt x="25" y="41"/>
                  </a:cubicBezTo>
                  <a:cubicBezTo>
                    <a:pt x="30" y="41"/>
                    <a:pt x="36" y="38"/>
                    <a:pt x="41" y="35"/>
                  </a:cubicBezTo>
                  <a:cubicBezTo>
                    <a:pt x="46" y="32"/>
                    <a:pt x="48" y="26"/>
                    <a:pt x="51" y="21"/>
                  </a:cubicBezTo>
                  <a:cubicBezTo>
                    <a:pt x="53" y="16"/>
                    <a:pt x="57" y="5"/>
                    <a:pt x="56" y="0"/>
                  </a:cubicBezTo>
                  <a:cubicBezTo>
                    <a:pt x="55" y="6"/>
                    <a:pt x="52" y="12"/>
                    <a:pt x="49" y="16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4" y="21"/>
                    <a:pt x="42" y="20"/>
                    <a:pt x="42" y="20"/>
                  </a:cubicBezTo>
                  <a:cubicBezTo>
                    <a:pt x="38" y="23"/>
                    <a:pt x="38" y="30"/>
                    <a:pt x="34" y="33"/>
                  </a:cubicBezTo>
                  <a:cubicBezTo>
                    <a:pt x="28" y="37"/>
                    <a:pt x="22" y="34"/>
                    <a:pt x="17" y="34"/>
                  </a:cubicBezTo>
                  <a:cubicBezTo>
                    <a:pt x="11" y="35"/>
                    <a:pt x="6" y="39"/>
                    <a:pt x="0" y="41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62">
              <a:extLst>
                <a:ext uri="{FF2B5EF4-FFF2-40B4-BE49-F238E27FC236}">
                  <a16:creationId xmlns:a16="http://schemas.microsoft.com/office/drawing/2014/main" id="{B32668B3-0145-4AD7-B5B9-C1992AAF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63">
              <a:extLst>
                <a:ext uri="{FF2B5EF4-FFF2-40B4-BE49-F238E27FC236}">
                  <a16:creationId xmlns:a16="http://schemas.microsoft.com/office/drawing/2014/main" id="{37F6E152-9D0D-4F3C-9DB6-32FB7F9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64">
              <a:extLst>
                <a:ext uri="{FF2B5EF4-FFF2-40B4-BE49-F238E27FC236}">
                  <a16:creationId xmlns:a16="http://schemas.microsoft.com/office/drawing/2014/main" id="{EC8A2710-6498-49C5-A2E9-371C4DD5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552" y="1937256"/>
              <a:ext cx="55563" cy="65088"/>
            </a:xfrm>
            <a:custGeom>
              <a:avLst/>
              <a:gdLst>
                <a:gd name="T0" fmla="*/ 0 w 11"/>
                <a:gd name="T1" fmla="*/ 246 h 12"/>
                <a:gd name="T2" fmla="*/ 191 w 11"/>
                <a:gd name="T3" fmla="*/ 34 h 12"/>
                <a:gd name="T4" fmla="*/ 353 w 11"/>
                <a:gd name="T5" fmla="*/ 246 h 12"/>
                <a:gd name="T6" fmla="*/ 162 w 11"/>
                <a:gd name="T7" fmla="*/ 444 h 12"/>
                <a:gd name="T8" fmla="*/ 0 w 11"/>
                <a:gd name="T9" fmla="*/ 246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0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2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65">
              <a:extLst>
                <a:ext uri="{FF2B5EF4-FFF2-40B4-BE49-F238E27FC236}">
                  <a16:creationId xmlns:a16="http://schemas.microsoft.com/office/drawing/2014/main" id="{0DCB8063-1296-41A3-A108-04E244CE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114" y="1915031"/>
              <a:ext cx="36513" cy="38100"/>
            </a:xfrm>
            <a:custGeom>
              <a:avLst/>
              <a:gdLst>
                <a:gd name="T0" fmla="*/ 0 w 7"/>
                <a:gd name="T1" fmla="*/ 117 h 7"/>
                <a:gd name="T2" fmla="*/ 141 w 7"/>
                <a:gd name="T3" fmla="*/ 0 h 7"/>
                <a:gd name="T4" fmla="*/ 250 w 7"/>
                <a:gd name="T5" fmla="*/ 165 h 7"/>
                <a:gd name="T6" fmla="*/ 10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66">
              <a:extLst>
                <a:ext uri="{FF2B5EF4-FFF2-40B4-BE49-F238E27FC236}">
                  <a16:creationId xmlns:a16="http://schemas.microsoft.com/office/drawing/2014/main" id="{BB5E0AE9-F236-4643-92C5-39D4837B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200710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61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180">
              <a:extLst>
                <a:ext uri="{FF2B5EF4-FFF2-40B4-BE49-F238E27FC236}">
                  <a16:creationId xmlns:a16="http://schemas.microsoft.com/office/drawing/2014/main" id="{890BD2D4-46E9-42EC-910F-D9F73DF9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181">
              <a:extLst>
                <a:ext uri="{FF2B5EF4-FFF2-40B4-BE49-F238E27FC236}">
                  <a16:creationId xmlns:a16="http://schemas.microsoft.com/office/drawing/2014/main" id="{B029F897-C0C5-4666-8256-78754559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014" y="1332418"/>
              <a:ext cx="358775" cy="384175"/>
            </a:xfrm>
            <a:custGeom>
              <a:avLst/>
              <a:gdLst>
                <a:gd name="T0" fmla="*/ 0 w 71"/>
                <a:gd name="T1" fmla="*/ 1302 h 71"/>
                <a:gd name="T2" fmla="*/ 255 w 71"/>
                <a:gd name="T3" fmla="*/ 2253 h 71"/>
                <a:gd name="T4" fmla="*/ 812 w 71"/>
                <a:gd name="T5" fmla="*/ 2812 h 71"/>
                <a:gd name="T6" fmla="*/ 1582 w 71"/>
                <a:gd name="T7" fmla="*/ 2335 h 71"/>
                <a:gd name="T8" fmla="*/ 1903 w 71"/>
                <a:gd name="T9" fmla="*/ 1905 h 71"/>
                <a:gd name="T10" fmla="*/ 2098 w 71"/>
                <a:gd name="T11" fmla="*/ 1428 h 71"/>
                <a:gd name="T12" fmla="*/ 2289 w 71"/>
                <a:gd name="T13" fmla="*/ 675 h 71"/>
                <a:gd name="T14" fmla="*/ 2228 w 71"/>
                <a:gd name="T15" fmla="*/ 279 h 71"/>
                <a:gd name="T16" fmla="*/ 1996 w 71"/>
                <a:gd name="T17" fmla="*/ 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71">
                  <a:moveTo>
                    <a:pt x="0" y="33"/>
                  </a:moveTo>
                  <a:cubicBezTo>
                    <a:pt x="9" y="39"/>
                    <a:pt x="7" y="48"/>
                    <a:pt x="8" y="57"/>
                  </a:cubicBezTo>
                  <a:cubicBezTo>
                    <a:pt x="9" y="67"/>
                    <a:pt x="16" y="71"/>
                    <a:pt x="25" y="71"/>
                  </a:cubicBezTo>
                  <a:cubicBezTo>
                    <a:pt x="33" y="70"/>
                    <a:pt x="45" y="65"/>
                    <a:pt x="49" y="59"/>
                  </a:cubicBezTo>
                  <a:cubicBezTo>
                    <a:pt x="52" y="55"/>
                    <a:pt x="55" y="52"/>
                    <a:pt x="59" y="48"/>
                  </a:cubicBezTo>
                  <a:cubicBezTo>
                    <a:pt x="62" y="44"/>
                    <a:pt x="63" y="41"/>
                    <a:pt x="65" y="36"/>
                  </a:cubicBezTo>
                  <a:cubicBezTo>
                    <a:pt x="68" y="29"/>
                    <a:pt x="71" y="24"/>
                    <a:pt x="71" y="17"/>
                  </a:cubicBezTo>
                  <a:cubicBezTo>
                    <a:pt x="71" y="14"/>
                    <a:pt x="70" y="10"/>
                    <a:pt x="69" y="7"/>
                  </a:cubicBezTo>
                  <a:cubicBezTo>
                    <a:pt x="67" y="4"/>
                    <a:pt x="64" y="3"/>
                    <a:pt x="62" y="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82">
              <a:extLst>
                <a:ext uri="{FF2B5EF4-FFF2-40B4-BE49-F238E27FC236}">
                  <a16:creationId xmlns:a16="http://schemas.microsoft.com/office/drawing/2014/main" id="{40CDCED0-3B61-486D-938E-37D150C17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83">
              <a:extLst>
                <a:ext uri="{FF2B5EF4-FFF2-40B4-BE49-F238E27FC236}">
                  <a16:creationId xmlns:a16="http://schemas.microsoft.com/office/drawing/2014/main" id="{764E525B-473A-46D3-935C-620F960D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327" y="1343531"/>
              <a:ext cx="687388" cy="474663"/>
            </a:xfrm>
            <a:custGeom>
              <a:avLst/>
              <a:gdLst>
                <a:gd name="T0" fmla="*/ 417 w 136"/>
                <a:gd name="T1" fmla="*/ 2042 h 88"/>
                <a:gd name="T2" fmla="*/ 872 w 136"/>
                <a:gd name="T3" fmla="*/ 2113 h 88"/>
                <a:gd name="T4" fmla="*/ 1165 w 136"/>
                <a:gd name="T5" fmla="*/ 2470 h 88"/>
                <a:gd name="T6" fmla="*/ 1551 w 136"/>
                <a:gd name="T7" fmla="*/ 3221 h 88"/>
                <a:gd name="T8" fmla="*/ 2261 w 136"/>
                <a:gd name="T9" fmla="*/ 3371 h 88"/>
                <a:gd name="T10" fmla="*/ 2869 w 136"/>
                <a:gd name="T11" fmla="*/ 2633 h 88"/>
                <a:gd name="T12" fmla="*/ 3295 w 136"/>
                <a:gd name="T13" fmla="*/ 2079 h 88"/>
                <a:gd name="T14" fmla="*/ 4005 w 136"/>
                <a:gd name="T15" fmla="*/ 1848 h 88"/>
                <a:gd name="T16" fmla="*/ 4289 w 136"/>
                <a:gd name="T17" fmla="*/ 1097 h 88"/>
                <a:gd name="T18" fmla="*/ 4257 w 136"/>
                <a:gd name="T19" fmla="*/ 0 h 88"/>
                <a:gd name="T20" fmla="*/ 4066 w 136"/>
                <a:gd name="T21" fmla="*/ 1016 h 88"/>
                <a:gd name="T22" fmla="*/ 3579 w 136"/>
                <a:gd name="T23" fmla="*/ 1257 h 88"/>
                <a:gd name="T24" fmla="*/ 3324 w 136"/>
                <a:gd name="T25" fmla="*/ 1604 h 88"/>
                <a:gd name="T26" fmla="*/ 2939 w 136"/>
                <a:gd name="T27" fmla="*/ 1604 h 88"/>
                <a:gd name="T28" fmla="*/ 2678 w 136"/>
                <a:gd name="T29" fmla="*/ 2195 h 88"/>
                <a:gd name="T30" fmla="*/ 2229 w 136"/>
                <a:gd name="T31" fmla="*/ 2864 h 88"/>
                <a:gd name="T32" fmla="*/ 1834 w 136"/>
                <a:gd name="T33" fmla="*/ 2436 h 88"/>
                <a:gd name="T34" fmla="*/ 1480 w 136"/>
                <a:gd name="T35" fmla="*/ 2310 h 88"/>
                <a:gd name="T36" fmla="*/ 974 w 136"/>
                <a:gd name="T37" fmla="*/ 1916 h 88"/>
                <a:gd name="T38" fmla="*/ 576 w 136"/>
                <a:gd name="T39" fmla="*/ 1916 h 88"/>
                <a:gd name="T40" fmla="*/ 0 w 136"/>
                <a:gd name="T41" fmla="*/ 1733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88">
                  <a:moveTo>
                    <a:pt x="13" y="52"/>
                  </a:moveTo>
                  <a:cubicBezTo>
                    <a:pt x="18" y="54"/>
                    <a:pt x="23" y="52"/>
                    <a:pt x="27" y="54"/>
                  </a:cubicBezTo>
                  <a:cubicBezTo>
                    <a:pt x="31" y="56"/>
                    <a:pt x="34" y="59"/>
                    <a:pt x="36" y="63"/>
                  </a:cubicBezTo>
                  <a:cubicBezTo>
                    <a:pt x="40" y="70"/>
                    <a:pt x="40" y="77"/>
                    <a:pt x="48" y="82"/>
                  </a:cubicBezTo>
                  <a:cubicBezTo>
                    <a:pt x="53" y="86"/>
                    <a:pt x="64" y="88"/>
                    <a:pt x="70" y="86"/>
                  </a:cubicBezTo>
                  <a:cubicBezTo>
                    <a:pt x="78" y="83"/>
                    <a:pt x="86" y="74"/>
                    <a:pt x="89" y="67"/>
                  </a:cubicBezTo>
                  <a:cubicBezTo>
                    <a:pt x="93" y="61"/>
                    <a:pt x="95" y="55"/>
                    <a:pt x="102" y="53"/>
                  </a:cubicBezTo>
                  <a:cubicBezTo>
                    <a:pt x="109" y="50"/>
                    <a:pt x="118" y="51"/>
                    <a:pt x="124" y="47"/>
                  </a:cubicBezTo>
                  <a:cubicBezTo>
                    <a:pt x="130" y="43"/>
                    <a:pt x="131" y="34"/>
                    <a:pt x="133" y="28"/>
                  </a:cubicBezTo>
                  <a:cubicBezTo>
                    <a:pt x="136" y="18"/>
                    <a:pt x="135" y="10"/>
                    <a:pt x="132" y="0"/>
                  </a:cubicBezTo>
                  <a:cubicBezTo>
                    <a:pt x="131" y="10"/>
                    <a:pt x="136" y="18"/>
                    <a:pt x="126" y="26"/>
                  </a:cubicBezTo>
                  <a:cubicBezTo>
                    <a:pt x="121" y="30"/>
                    <a:pt x="116" y="28"/>
                    <a:pt x="111" y="32"/>
                  </a:cubicBezTo>
                  <a:cubicBezTo>
                    <a:pt x="108" y="34"/>
                    <a:pt x="107" y="39"/>
                    <a:pt x="103" y="41"/>
                  </a:cubicBezTo>
                  <a:cubicBezTo>
                    <a:pt x="99" y="43"/>
                    <a:pt x="95" y="40"/>
                    <a:pt x="91" y="41"/>
                  </a:cubicBezTo>
                  <a:cubicBezTo>
                    <a:pt x="88" y="43"/>
                    <a:pt x="85" y="52"/>
                    <a:pt x="83" y="56"/>
                  </a:cubicBezTo>
                  <a:cubicBezTo>
                    <a:pt x="79" y="63"/>
                    <a:pt x="77" y="70"/>
                    <a:pt x="69" y="73"/>
                  </a:cubicBezTo>
                  <a:cubicBezTo>
                    <a:pt x="60" y="76"/>
                    <a:pt x="60" y="68"/>
                    <a:pt x="57" y="62"/>
                  </a:cubicBezTo>
                  <a:cubicBezTo>
                    <a:pt x="55" y="58"/>
                    <a:pt x="50" y="53"/>
                    <a:pt x="46" y="59"/>
                  </a:cubicBezTo>
                  <a:cubicBezTo>
                    <a:pt x="42" y="54"/>
                    <a:pt x="35" y="51"/>
                    <a:pt x="30" y="49"/>
                  </a:cubicBezTo>
                  <a:cubicBezTo>
                    <a:pt x="24" y="46"/>
                    <a:pt x="23" y="46"/>
                    <a:pt x="18" y="49"/>
                  </a:cubicBezTo>
                  <a:cubicBezTo>
                    <a:pt x="11" y="51"/>
                    <a:pt x="4" y="51"/>
                    <a:pt x="0" y="44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84">
              <a:extLst>
                <a:ext uri="{FF2B5EF4-FFF2-40B4-BE49-F238E27FC236}">
                  <a16:creationId xmlns:a16="http://schemas.microsoft.com/office/drawing/2014/main" id="{C592F626-A747-4AD6-ABE4-656C7120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052" y="1624518"/>
              <a:ext cx="298450" cy="193675"/>
            </a:xfrm>
            <a:custGeom>
              <a:avLst/>
              <a:gdLst>
                <a:gd name="T0" fmla="*/ 0 w 59"/>
                <a:gd name="T1" fmla="*/ 817 h 36"/>
                <a:gd name="T2" fmla="*/ 618 w 59"/>
                <a:gd name="T3" fmla="*/ 1400 h 36"/>
                <a:gd name="T4" fmla="*/ 1166 w 59"/>
                <a:gd name="T5" fmla="*/ 1125 h 36"/>
                <a:gd name="T6" fmla="*/ 1909 w 59"/>
                <a:gd name="T7" fmla="*/ 0 h 36"/>
                <a:gd name="T8" fmla="*/ 1096 w 59"/>
                <a:gd name="T9" fmla="*/ 817 h 36"/>
                <a:gd name="T10" fmla="*/ 102 w 59"/>
                <a:gd name="T11" fmla="*/ 89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" h="36">
                  <a:moveTo>
                    <a:pt x="0" y="21"/>
                  </a:moveTo>
                  <a:cubicBezTo>
                    <a:pt x="6" y="29"/>
                    <a:pt x="8" y="35"/>
                    <a:pt x="19" y="36"/>
                  </a:cubicBezTo>
                  <a:cubicBezTo>
                    <a:pt x="26" y="36"/>
                    <a:pt x="31" y="34"/>
                    <a:pt x="36" y="29"/>
                  </a:cubicBezTo>
                  <a:cubicBezTo>
                    <a:pt x="44" y="19"/>
                    <a:pt x="47" y="6"/>
                    <a:pt x="59" y="0"/>
                  </a:cubicBezTo>
                  <a:cubicBezTo>
                    <a:pt x="47" y="1"/>
                    <a:pt x="42" y="13"/>
                    <a:pt x="34" y="21"/>
                  </a:cubicBezTo>
                  <a:cubicBezTo>
                    <a:pt x="25" y="29"/>
                    <a:pt x="13" y="31"/>
                    <a:pt x="3" y="23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85">
              <a:extLst>
                <a:ext uri="{FF2B5EF4-FFF2-40B4-BE49-F238E27FC236}">
                  <a16:creationId xmlns:a16="http://schemas.microsoft.com/office/drawing/2014/main" id="{FAC05334-838B-4C35-BE94-AC1973ACA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68893"/>
              <a:ext cx="687388" cy="512763"/>
            </a:xfrm>
            <a:custGeom>
              <a:avLst/>
              <a:gdLst>
                <a:gd name="T0" fmla="*/ 255 w 136"/>
                <a:gd name="T1" fmla="*/ 3305 h 95"/>
                <a:gd name="T2" fmla="*/ 385 w 136"/>
                <a:gd name="T3" fmla="*/ 1802 h 95"/>
                <a:gd name="T4" fmla="*/ 417 w 136"/>
                <a:gd name="T5" fmla="*/ 1064 h 95"/>
                <a:gd name="T6" fmla="*/ 933 w 136"/>
                <a:gd name="T7" fmla="*/ 751 h 95"/>
                <a:gd name="T8" fmla="*/ 2098 w 136"/>
                <a:gd name="T9" fmla="*/ 0 h 95"/>
                <a:gd name="T10" fmla="*/ 2706 w 136"/>
                <a:gd name="T11" fmla="*/ 394 h 95"/>
                <a:gd name="T12" fmla="*/ 3518 w 136"/>
                <a:gd name="T13" fmla="*/ 785 h 95"/>
                <a:gd name="T14" fmla="*/ 3973 w 136"/>
                <a:gd name="T15" fmla="*/ 1017 h 95"/>
                <a:gd name="T16" fmla="*/ 4390 w 136"/>
                <a:gd name="T17" fmla="*/ 1686 h 95"/>
                <a:gd name="T18" fmla="*/ 3973 w 136"/>
                <a:gd name="T19" fmla="*/ 1180 h 95"/>
                <a:gd name="T20" fmla="*/ 3518 w 136"/>
                <a:gd name="T21" fmla="*/ 1017 h 95"/>
                <a:gd name="T22" fmla="*/ 3063 w 136"/>
                <a:gd name="T23" fmla="*/ 1064 h 95"/>
                <a:gd name="T24" fmla="*/ 2646 w 136"/>
                <a:gd name="T25" fmla="*/ 670 h 95"/>
                <a:gd name="T26" fmla="*/ 2200 w 136"/>
                <a:gd name="T27" fmla="*/ 785 h 95"/>
                <a:gd name="T28" fmla="*/ 2069 w 136"/>
                <a:gd name="T29" fmla="*/ 1098 h 95"/>
                <a:gd name="T30" fmla="*/ 1611 w 136"/>
                <a:gd name="T31" fmla="*/ 983 h 95"/>
                <a:gd name="T32" fmla="*/ 1063 w 136"/>
                <a:gd name="T33" fmla="*/ 1571 h 95"/>
                <a:gd name="T34" fmla="*/ 710 w 136"/>
                <a:gd name="T35" fmla="*/ 2244 h 95"/>
                <a:gd name="T36" fmla="*/ 516 w 136"/>
                <a:gd name="T37" fmla="*/ 3029 h 95"/>
                <a:gd name="T38" fmla="*/ 516 w 136"/>
                <a:gd name="T39" fmla="*/ 3733 h 95"/>
                <a:gd name="T40" fmla="*/ 255 w 136"/>
                <a:gd name="T41" fmla="*/ 3342 h 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95">
                  <a:moveTo>
                    <a:pt x="8" y="84"/>
                  </a:moveTo>
                  <a:cubicBezTo>
                    <a:pt x="0" y="71"/>
                    <a:pt x="8" y="58"/>
                    <a:pt x="12" y="46"/>
                  </a:cubicBezTo>
                  <a:cubicBezTo>
                    <a:pt x="14" y="39"/>
                    <a:pt x="12" y="33"/>
                    <a:pt x="13" y="27"/>
                  </a:cubicBezTo>
                  <a:cubicBezTo>
                    <a:pt x="15" y="20"/>
                    <a:pt x="23" y="20"/>
                    <a:pt x="29" y="19"/>
                  </a:cubicBezTo>
                  <a:cubicBezTo>
                    <a:pt x="40" y="15"/>
                    <a:pt x="53" y="0"/>
                    <a:pt x="65" y="0"/>
                  </a:cubicBezTo>
                  <a:cubicBezTo>
                    <a:pt x="71" y="0"/>
                    <a:pt x="79" y="8"/>
                    <a:pt x="84" y="10"/>
                  </a:cubicBezTo>
                  <a:cubicBezTo>
                    <a:pt x="93" y="13"/>
                    <a:pt x="101" y="16"/>
                    <a:pt x="109" y="20"/>
                  </a:cubicBezTo>
                  <a:cubicBezTo>
                    <a:pt x="114" y="21"/>
                    <a:pt x="119" y="23"/>
                    <a:pt x="123" y="26"/>
                  </a:cubicBezTo>
                  <a:cubicBezTo>
                    <a:pt x="131" y="31"/>
                    <a:pt x="131" y="36"/>
                    <a:pt x="136" y="43"/>
                  </a:cubicBezTo>
                  <a:cubicBezTo>
                    <a:pt x="131" y="37"/>
                    <a:pt x="131" y="33"/>
                    <a:pt x="123" y="30"/>
                  </a:cubicBezTo>
                  <a:cubicBezTo>
                    <a:pt x="119" y="28"/>
                    <a:pt x="114" y="26"/>
                    <a:pt x="109" y="26"/>
                  </a:cubicBezTo>
                  <a:cubicBezTo>
                    <a:pt x="105" y="26"/>
                    <a:pt x="100" y="29"/>
                    <a:pt x="95" y="27"/>
                  </a:cubicBezTo>
                  <a:cubicBezTo>
                    <a:pt x="90" y="25"/>
                    <a:pt x="87" y="19"/>
                    <a:pt x="82" y="17"/>
                  </a:cubicBezTo>
                  <a:cubicBezTo>
                    <a:pt x="76" y="13"/>
                    <a:pt x="71" y="14"/>
                    <a:pt x="68" y="20"/>
                  </a:cubicBezTo>
                  <a:cubicBezTo>
                    <a:pt x="66" y="24"/>
                    <a:pt x="68" y="26"/>
                    <a:pt x="64" y="28"/>
                  </a:cubicBezTo>
                  <a:cubicBezTo>
                    <a:pt x="61" y="28"/>
                    <a:pt x="54" y="25"/>
                    <a:pt x="50" y="25"/>
                  </a:cubicBezTo>
                  <a:cubicBezTo>
                    <a:pt x="40" y="24"/>
                    <a:pt x="32" y="30"/>
                    <a:pt x="33" y="40"/>
                  </a:cubicBezTo>
                  <a:cubicBezTo>
                    <a:pt x="34" y="52"/>
                    <a:pt x="32" y="52"/>
                    <a:pt x="22" y="57"/>
                  </a:cubicBezTo>
                  <a:cubicBezTo>
                    <a:pt x="10" y="63"/>
                    <a:pt x="14" y="68"/>
                    <a:pt x="16" y="77"/>
                  </a:cubicBezTo>
                  <a:cubicBezTo>
                    <a:pt x="16" y="84"/>
                    <a:pt x="12" y="88"/>
                    <a:pt x="16" y="95"/>
                  </a:cubicBezTo>
                  <a:cubicBezTo>
                    <a:pt x="12" y="92"/>
                    <a:pt x="11" y="88"/>
                    <a:pt x="8" y="85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86">
              <a:extLst>
                <a:ext uri="{FF2B5EF4-FFF2-40B4-BE49-F238E27FC236}">
                  <a16:creationId xmlns:a16="http://schemas.microsoft.com/office/drawing/2014/main" id="{2D5F4A76-B41F-4F03-AB93-64D64A1CE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764" y="1062543"/>
              <a:ext cx="419100" cy="357188"/>
            </a:xfrm>
            <a:custGeom>
              <a:avLst/>
              <a:gdLst>
                <a:gd name="T0" fmla="*/ 0 w 83"/>
                <a:gd name="T1" fmla="*/ 2615 h 66"/>
                <a:gd name="T2" fmla="*/ 254 w 83"/>
                <a:gd name="T3" fmla="*/ 1466 h 66"/>
                <a:gd name="T4" fmla="*/ 324 w 83"/>
                <a:gd name="T5" fmla="*/ 907 h 66"/>
                <a:gd name="T6" fmla="*/ 709 w 83"/>
                <a:gd name="T7" fmla="*/ 791 h 66"/>
                <a:gd name="T8" fmla="*/ 1062 w 83"/>
                <a:gd name="T9" fmla="*/ 593 h 66"/>
                <a:gd name="T10" fmla="*/ 1609 w 83"/>
                <a:gd name="T11" fmla="*/ 116 h 66"/>
                <a:gd name="T12" fmla="*/ 2064 w 83"/>
                <a:gd name="T13" fmla="*/ 34 h 66"/>
                <a:gd name="T14" fmla="*/ 2287 w 83"/>
                <a:gd name="T15" fmla="*/ 280 h 66"/>
                <a:gd name="T16" fmla="*/ 2672 w 83"/>
                <a:gd name="T17" fmla="*/ 511 h 66"/>
                <a:gd name="T18" fmla="*/ 1934 w 83"/>
                <a:gd name="T19" fmla="*/ 314 h 66"/>
                <a:gd name="T20" fmla="*/ 1578 w 83"/>
                <a:gd name="T21" fmla="*/ 593 h 66"/>
                <a:gd name="T22" fmla="*/ 1164 w 83"/>
                <a:gd name="T23" fmla="*/ 709 h 66"/>
                <a:gd name="T24" fmla="*/ 840 w 83"/>
                <a:gd name="T25" fmla="*/ 955 h 66"/>
                <a:gd name="T26" fmla="*/ 515 w 83"/>
                <a:gd name="T27" fmla="*/ 1152 h 66"/>
                <a:gd name="T28" fmla="*/ 254 w 83"/>
                <a:gd name="T29" fmla="*/ 178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1" y="56"/>
                    <a:pt x="8" y="47"/>
                    <a:pt x="8" y="37"/>
                  </a:cubicBezTo>
                  <a:cubicBezTo>
                    <a:pt x="8" y="33"/>
                    <a:pt x="8" y="26"/>
                    <a:pt x="10" y="23"/>
                  </a:cubicBezTo>
                  <a:cubicBezTo>
                    <a:pt x="13" y="20"/>
                    <a:pt x="18" y="21"/>
                    <a:pt x="22" y="20"/>
                  </a:cubicBezTo>
                  <a:cubicBezTo>
                    <a:pt x="26" y="18"/>
                    <a:pt x="29" y="17"/>
                    <a:pt x="33" y="15"/>
                  </a:cubicBezTo>
                  <a:cubicBezTo>
                    <a:pt x="39" y="12"/>
                    <a:pt x="44" y="6"/>
                    <a:pt x="50" y="3"/>
                  </a:cubicBezTo>
                  <a:cubicBezTo>
                    <a:pt x="54" y="1"/>
                    <a:pt x="58" y="0"/>
                    <a:pt x="64" y="1"/>
                  </a:cubicBezTo>
                  <a:cubicBezTo>
                    <a:pt x="68" y="1"/>
                    <a:pt x="68" y="5"/>
                    <a:pt x="71" y="7"/>
                  </a:cubicBezTo>
                  <a:cubicBezTo>
                    <a:pt x="75" y="8"/>
                    <a:pt x="81" y="10"/>
                    <a:pt x="83" y="13"/>
                  </a:cubicBezTo>
                  <a:cubicBezTo>
                    <a:pt x="76" y="10"/>
                    <a:pt x="69" y="6"/>
                    <a:pt x="60" y="8"/>
                  </a:cubicBezTo>
                  <a:cubicBezTo>
                    <a:pt x="56" y="9"/>
                    <a:pt x="53" y="12"/>
                    <a:pt x="49" y="15"/>
                  </a:cubicBezTo>
                  <a:cubicBezTo>
                    <a:pt x="45" y="17"/>
                    <a:pt x="40" y="16"/>
                    <a:pt x="36" y="18"/>
                  </a:cubicBezTo>
                  <a:cubicBezTo>
                    <a:pt x="32" y="19"/>
                    <a:pt x="29" y="21"/>
                    <a:pt x="26" y="24"/>
                  </a:cubicBezTo>
                  <a:cubicBezTo>
                    <a:pt x="23" y="26"/>
                    <a:pt x="19" y="27"/>
                    <a:pt x="16" y="29"/>
                  </a:cubicBezTo>
                  <a:cubicBezTo>
                    <a:pt x="11" y="32"/>
                    <a:pt x="9" y="40"/>
                    <a:pt x="8" y="45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87">
              <a:extLst>
                <a:ext uri="{FF2B5EF4-FFF2-40B4-BE49-F238E27FC236}">
                  <a16:creationId xmlns:a16="http://schemas.microsoft.com/office/drawing/2014/main" id="{34DDBA7F-7398-4185-B07D-CD5928802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927" y="1327656"/>
              <a:ext cx="379413" cy="312738"/>
            </a:xfrm>
            <a:custGeom>
              <a:avLst/>
              <a:gdLst>
                <a:gd name="T0" fmla="*/ 0 w 75"/>
                <a:gd name="T1" fmla="*/ 948 h 58"/>
                <a:gd name="T2" fmla="*/ 934 w 75"/>
                <a:gd name="T3" fmla="*/ 1328 h 58"/>
                <a:gd name="T4" fmla="*/ 1616 w 75"/>
                <a:gd name="T5" fmla="*/ 2041 h 58"/>
                <a:gd name="T6" fmla="*/ 1807 w 75"/>
                <a:gd name="T7" fmla="*/ 1603 h 58"/>
                <a:gd name="T8" fmla="*/ 2103 w 75"/>
                <a:gd name="T9" fmla="*/ 1175 h 58"/>
                <a:gd name="T10" fmla="*/ 2266 w 75"/>
                <a:gd name="T11" fmla="*/ 0 h 58"/>
                <a:gd name="T12" fmla="*/ 2234 w 75"/>
                <a:gd name="T13" fmla="*/ 506 h 58"/>
                <a:gd name="T14" fmla="*/ 1880 w 75"/>
                <a:gd name="T15" fmla="*/ 751 h 58"/>
                <a:gd name="T16" fmla="*/ 1686 w 75"/>
                <a:gd name="T17" fmla="*/ 948 h 58"/>
                <a:gd name="T18" fmla="*/ 1491 w 75"/>
                <a:gd name="T19" fmla="*/ 1372 h 58"/>
                <a:gd name="T20" fmla="*/ 1166 w 75"/>
                <a:gd name="T21" fmla="*/ 1016 h 58"/>
                <a:gd name="T22" fmla="*/ 841 w 75"/>
                <a:gd name="T23" fmla="*/ 982 h 58"/>
                <a:gd name="T24" fmla="*/ 223 w 75"/>
                <a:gd name="T25" fmla="*/ 90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5" h="58">
                  <a:moveTo>
                    <a:pt x="0" y="24"/>
                  </a:moveTo>
                  <a:cubicBezTo>
                    <a:pt x="9" y="30"/>
                    <a:pt x="21" y="28"/>
                    <a:pt x="29" y="34"/>
                  </a:cubicBezTo>
                  <a:cubicBezTo>
                    <a:pt x="35" y="39"/>
                    <a:pt x="39" y="58"/>
                    <a:pt x="50" y="52"/>
                  </a:cubicBezTo>
                  <a:cubicBezTo>
                    <a:pt x="53" y="50"/>
                    <a:pt x="55" y="44"/>
                    <a:pt x="56" y="41"/>
                  </a:cubicBezTo>
                  <a:cubicBezTo>
                    <a:pt x="59" y="37"/>
                    <a:pt x="62" y="34"/>
                    <a:pt x="65" y="30"/>
                  </a:cubicBezTo>
                  <a:cubicBezTo>
                    <a:pt x="73" y="19"/>
                    <a:pt x="75" y="13"/>
                    <a:pt x="70" y="0"/>
                  </a:cubicBezTo>
                  <a:cubicBezTo>
                    <a:pt x="70" y="4"/>
                    <a:pt x="71" y="9"/>
                    <a:pt x="69" y="13"/>
                  </a:cubicBezTo>
                  <a:cubicBezTo>
                    <a:pt x="66" y="19"/>
                    <a:pt x="63" y="18"/>
                    <a:pt x="58" y="19"/>
                  </a:cubicBezTo>
                  <a:cubicBezTo>
                    <a:pt x="54" y="21"/>
                    <a:pt x="54" y="19"/>
                    <a:pt x="52" y="24"/>
                  </a:cubicBezTo>
                  <a:cubicBezTo>
                    <a:pt x="50" y="28"/>
                    <a:pt x="52" y="34"/>
                    <a:pt x="46" y="35"/>
                  </a:cubicBezTo>
                  <a:cubicBezTo>
                    <a:pt x="40" y="36"/>
                    <a:pt x="39" y="28"/>
                    <a:pt x="36" y="26"/>
                  </a:cubicBezTo>
                  <a:cubicBezTo>
                    <a:pt x="31" y="21"/>
                    <a:pt x="31" y="23"/>
                    <a:pt x="26" y="25"/>
                  </a:cubicBezTo>
                  <a:cubicBezTo>
                    <a:pt x="20" y="27"/>
                    <a:pt x="14" y="25"/>
                    <a:pt x="7" y="23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88">
              <a:extLst>
                <a:ext uri="{FF2B5EF4-FFF2-40B4-BE49-F238E27FC236}">
                  <a16:creationId xmlns:a16="http://schemas.microsoft.com/office/drawing/2014/main" id="{D9812EC5-253F-41E7-8281-736E22D5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214" y="1262568"/>
              <a:ext cx="323850" cy="161925"/>
            </a:xfrm>
            <a:custGeom>
              <a:avLst/>
              <a:gdLst>
                <a:gd name="T0" fmla="*/ 0 w 64"/>
                <a:gd name="T1" fmla="*/ 1180 h 30"/>
                <a:gd name="T2" fmla="*/ 418 w 64"/>
                <a:gd name="T3" fmla="*/ 554 h 30"/>
                <a:gd name="T4" fmla="*/ 781 w 64"/>
                <a:gd name="T5" fmla="*/ 116 h 30"/>
                <a:gd name="T6" fmla="*/ 975 w 64"/>
                <a:gd name="T7" fmla="*/ 163 h 30"/>
                <a:gd name="T8" fmla="*/ 1332 w 64"/>
                <a:gd name="T9" fmla="*/ 34 h 30"/>
                <a:gd name="T10" fmla="*/ 2072 w 64"/>
                <a:gd name="T11" fmla="*/ 313 h 30"/>
                <a:gd name="T12" fmla="*/ 1658 w 64"/>
                <a:gd name="T13" fmla="*/ 231 h 30"/>
                <a:gd name="T14" fmla="*/ 1454 w 64"/>
                <a:gd name="T15" fmla="*/ 626 h 30"/>
                <a:gd name="T16" fmla="*/ 873 w 64"/>
                <a:gd name="T17" fmla="*/ 588 h 30"/>
                <a:gd name="T18" fmla="*/ 743 w 64"/>
                <a:gd name="T19" fmla="*/ 867 h 30"/>
                <a:gd name="T20" fmla="*/ 488 w 64"/>
                <a:gd name="T21" fmla="*/ 751 h 30"/>
                <a:gd name="T22" fmla="*/ 386 w 64"/>
                <a:gd name="T23" fmla="*/ 1064 h 30"/>
                <a:gd name="T24" fmla="*/ 61 w 64"/>
                <a:gd name="T25" fmla="*/ 1180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" h="30">
                  <a:moveTo>
                    <a:pt x="0" y="30"/>
                  </a:moveTo>
                  <a:cubicBezTo>
                    <a:pt x="4" y="24"/>
                    <a:pt x="9" y="20"/>
                    <a:pt x="13" y="14"/>
                  </a:cubicBezTo>
                  <a:cubicBezTo>
                    <a:pt x="16" y="9"/>
                    <a:pt x="18" y="3"/>
                    <a:pt x="24" y="3"/>
                  </a:cubicBezTo>
                  <a:cubicBezTo>
                    <a:pt x="26" y="3"/>
                    <a:pt x="28" y="4"/>
                    <a:pt x="30" y="4"/>
                  </a:cubicBezTo>
                  <a:cubicBezTo>
                    <a:pt x="34" y="4"/>
                    <a:pt x="38" y="2"/>
                    <a:pt x="41" y="1"/>
                  </a:cubicBezTo>
                  <a:cubicBezTo>
                    <a:pt x="48" y="0"/>
                    <a:pt x="59" y="3"/>
                    <a:pt x="64" y="8"/>
                  </a:cubicBezTo>
                  <a:cubicBezTo>
                    <a:pt x="60" y="6"/>
                    <a:pt x="55" y="4"/>
                    <a:pt x="51" y="6"/>
                  </a:cubicBezTo>
                  <a:cubicBezTo>
                    <a:pt x="46" y="8"/>
                    <a:pt x="48" y="14"/>
                    <a:pt x="45" y="16"/>
                  </a:cubicBezTo>
                  <a:cubicBezTo>
                    <a:pt x="39" y="19"/>
                    <a:pt x="30" y="3"/>
                    <a:pt x="27" y="15"/>
                  </a:cubicBezTo>
                  <a:cubicBezTo>
                    <a:pt x="26" y="18"/>
                    <a:pt x="28" y="23"/>
                    <a:pt x="23" y="22"/>
                  </a:cubicBezTo>
                  <a:cubicBezTo>
                    <a:pt x="20" y="21"/>
                    <a:pt x="18" y="15"/>
                    <a:pt x="15" y="19"/>
                  </a:cubicBezTo>
                  <a:cubicBezTo>
                    <a:pt x="13" y="21"/>
                    <a:pt x="15" y="25"/>
                    <a:pt x="12" y="27"/>
                  </a:cubicBezTo>
                  <a:cubicBezTo>
                    <a:pt x="10" y="29"/>
                    <a:pt x="5" y="29"/>
                    <a:pt x="2" y="3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89">
              <a:extLst>
                <a:ext uri="{FF2B5EF4-FFF2-40B4-BE49-F238E27FC236}">
                  <a16:creationId xmlns:a16="http://schemas.microsoft.com/office/drawing/2014/main" id="{669EAA4B-CE97-4EE3-9DF9-C76B2630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1257806"/>
              <a:ext cx="187325" cy="139700"/>
            </a:xfrm>
            <a:custGeom>
              <a:avLst/>
              <a:gdLst>
                <a:gd name="T0" fmla="*/ 0 w 37"/>
                <a:gd name="T1" fmla="*/ 1009 h 26"/>
                <a:gd name="T2" fmla="*/ 293 w 37"/>
                <a:gd name="T3" fmla="*/ 504 h 26"/>
                <a:gd name="T4" fmla="*/ 520 w 37"/>
                <a:gd name="T5" fmla="*/ 159 h 26"/>
                <a:gd name="T6" fmla="*/ 845 w 37"/>
                <a:gd name="T7" fmla="*/ 196 h 26"/>
                <a:gd name="T8" fmla="*/ 1199 w 37"/>
                <a:gd name="T9" fmla="*/ 159 h 26"/>
                <a:gd name="T10" fmla="*/ 1097 w 37"/>
                <a:gd name="T11" fmla="*/ 389 h 26"/>
                <a:gd name="T12" fmla="*/ 520 w 37"/>
                <a:gd name="T13" fmla="*/ 619 h 26"/>
                <a:gd name="T14" fmla="*/ 293 w 37"/>
                <a:gd name="T15" fmla="*/ 586 h 26"/>
                <a:gd name="T16" fmla="*/ 102 w 37"/>
                <a:gd name="T17" fmla="*/ 97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26">
                  <a:moveTo>
                    <a:pt x="0" y="26"/>
                  </a:moveTo>
                  <a:cubicBezTo>
                    <a:pt x="3" y="22"/>
                    <a:pt x="6" y="18"/>
                    <a:pt x="9" y="13"/>
                  </a:cubicBezTo>
                  <a:cubicBezTo>
                    <a:pt x="11" y="10"/>
                    <a:pt x="12" y="5"/>
                    <a:pt x="16" y="4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0" y="4"/>
                    <a:pt x="34" y="0"/>
                    <a:pt x="37" y="4"/>
                  </a:cubicBezTo>
                  <a:cubicBezTo>
                    <a:pt x="34" y="3"/>
                    <a:pt x="33" y="7"/>
                    <a:pt x="34" y="10"/>
                  </a:cubicBezTo>
                  <a:cubicBezTo>
                    <a:pt x="26" y="7"/>
                    <a:pt x="18" y="5"/>
                    <a:pt x="16" y="16"/>
                  </a:cubicBezTo>
                  <a:cubicBezTo>
                    <a:pt x="14" y="13"/>
                    <a:pt x="12" y="13"/>
                    <a:pt x="9" y="15"/>
                  </a:cubicBezTo>
                  <a:cubicBezTo>
                    <a:pt x="8" y="17"/>
                    <a:pt x="3" y="23"/>
                    <a:pt x="3" y="2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90">
              <a:extLst>
                <a:ext uri="{FF2B5EF4-FFF2-40B4-BE49-F238E27FC236}">
                  <a16:creationId xmlns:a16="http://schemas.microsoft.com/office/drawing/2014/main" id="{6BC80FCF-4CF0-43D4-AB81-F6514FF8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089" y="1257806"/>
              <a:ext cx="60325" cy="63500"/>
            </a:xfrm>
            <a:custGeom>
              <a:avLst/>
              <a:gdLst>
                <a:gd name="T0" fmla="*/ 32 w 12"/>
                <a:gd name="T1" fmla="*/ 223 h 12"/>
                <a:gd name="T2" fmla="*/ 190 w 12"/>
                <a:gd name="T3" fmla="*/ 33 h 12"/>
                <a:gd name="T4" fmla="*/ 352 w 12"/>
                <a:gd name="T5" fmla="*/ 223 h 12"/>
                <a:gd name="T6" fmla="*/ 190 w 12"/>
                <a:gd name="T7" fmla="*/ 410 h 12"/>
                <a:gd name="T8" fmla="*/ 32 w 12"/>
                <a:gd name="T9" fmla="*/ 22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2">
                  <a:moveTo>
                    <a:pt x="1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2" y="3"/>
                    <a:pt x="11" y="6"/>
                  </a:cubicBezTo>
                  <a:cubicBezTo>
                    <a:pt x="11" y="9"/>
                    <a:pt x="9" y="12"/>
                    <a:pt x="6" y="11"/>
                  </a:cubicBezTo>
                  <a:cubicBezTo>
                    <a:pt x="3" y="11"/>
                    <a:pt x="0" y="9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91">
              <a:extLst>
                <a:ext uri="{FF2B5EF4-FFF2-40B4-BE49-F238E27FC236}">
                  <a16:creationId xmlns:a16="http://schemas.microsoft.com/office/drawing/2014/main" id="{8093228D-7604-4EBC-87C2-37569552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652" y="1235581"/>
              <a:ext cx="34925" cy="38100"/>
            </a:xfrm>
            <a:custGeom>
              <a:avLst/>
              <a:gdLst>
                <a:gd name="T0" fmla="*/ 0 w 7"/>
                <a:gd name="T1" fmla="*/ 117 h 7"/>
                <a:gd name="T2" fmla="*/ 129 w 7"/>
                <a:gd name="T3" fmla="*/ 0 h 7"/>
                <a:gd name="T4" fmla="*/ 217 w 7"/>
                <a:gd name="T5" fmla="*/ 117 h 7"/>
                <a:gd name="T6" fmla="*/ 8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2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92">
              <a:extLst>
                <a:ext uri="{FF2B5EF4-FFF2-40B4-BE49-F238E27FC236}">
                  <a16:creationId xmlns:a16="http://schemas.microsoft.com/office/drawing/2014/main" id="{3BFF9982-DF9B-49ED-B5F2-006C967F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977" y="132765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102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93">
              <a:extLst>
                <a:ext uri="{FF2B5EF4-FFF2-40B4-BE49-F238E27FC236}">
                  <a16:creationId xmlns:a16="http://schemas.microsoft.com/office/drawing/2014/main" id="{07438F4C-F2BC-4269-9C2D-4A7486EB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94">
              <a:extLst>
                <a:ext uri="{FF2B5EF4-FFF2-40B4-BE49-F238E27FC236}">
                  <a16:creationId xmlns:a16="http://schemas.microsoft.com/office/drawing/2014/main" id="{1123C98C-3853-496F-AE22-D17A35F9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3" name="CuadroTexto 74"/>
          <p:cNvSpPr txBox="1"/>
          <p:nvPr/>
        </p:nvSpPr>
        <p:spPr>
          <a:xfrm>
            <a:off x="2788783" y="82213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P1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24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3433438" y="1025264"/>
            <a:ext cx="121819" cy="403161"/>
          </a:xfrm>
          <a:prstGeom prst="rect">
            <a:avLst/>
          </a:prstGeom>
        </p:spPr>
      </p:pic>
      <p:sp>
        <p:nvSpPr>
          <p:cNvPr id="125" name="CuadroTexto 64"/>
          <p:cNvSpPr txBox="1"/>
          <p:nvPr/>
        </p:nvSpPr>
        <p:spPr>
          <a:xfrm>
            <a:off x="1385027" y="825203"/>
            <a:ext cx="23817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T</a:t>
            </a:r>
            <a:r>
              <a:rPr lang="es-ES" sz="1200" b="1" dirty="0" smtClean="0"/>
              <a:t>umor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26" name="CuadroTexto 74"/>
          <p:cNvSpPr txBox="1"/>
          <p:nvPr/>
        </p:nvSpPr>
        <p:spPr>
          <a:xfrm>
            <a:off x="7962195" y="79025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P2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27" name="TextBox 126"/>
          <p:cNvSpPr txBox="1"/>
          <p:nvPr/>
        </p:nvSpPr>
        <p:spPr>
          <a:xfrm flipH="1">
            <a:off x="4474730" y="1020648"/>
            <a:ext cx="376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      </a:t>
            </a:r>
            <a:r>
              <a:rPr lang="en-US" sz="1200" b="1" dirty="0"/>
              <a:t> </a:t>
            </a:r>
            <a:r>
              <a:rPr lang="en-US" sz="1200" b="1" dirty="0" smtClean="0"/>
              <a:t>   1L</a:t>
            </a:r>
          </a:p>
          <a:p>
            <a:r>
              <a:rPr lang="en-US" sz="1200" b="1" dirty="0" err="1" smtClean="0"/>
              <a:t>Encorafenib</a:t>
            </a:r>
            <a:r>
              <a:rPr lang="en-US" sz="1200" b="1" dirty="0" smtClean="0"/>
              <a:t> + </a:t>
            </a:r>
            <a:r>
              <a:rPr lang="en-US" sz="1200" b="1" dirty="0" err="1" smtClean="0"/>
              <a:t>Binimetinib</a:t>
            </a:r>
            <a:r>
              <a:rPr lang="en-US" sz="1200" b="1" dirty="0" smtClean="0"/>
              <a:t> + </a:t>
            </a:r>
            <a:r>
              <a:rPr lang="en-US" sz="1200" b="1" dirty="0" err="1" smtClean="0"/>
              <a:t>Cetuximab</a:t>
            </a:r>
            <a:endParaRPr lang="en-US" sz="1200" b="1" dirty="0"/>
          </a:p>
        </p:txBody>
      </p:sp>
      <p:pic>
        <p:nvPicPr>
          <p:cNvPr id="12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8628903" y="1020648"/>
            <a:ext cx="121819" cy="403161"/>
          </a:xfrm>
          <a:prstGeom prst="rect">
            <a:avLst/>
          </a:prstGeom>
        </p:spPr>
      </p:pic>
      <p:sp>
        <p:nvSpPr>
          <p:cNvPr id="129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1980582" y="1487248"/>
            <a:ext cx="2102179" cy="864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4110335" y="1491165"/>
            <a:ext cx="4058517" cy="82296"/>
          </a:xfrm>
          <a:prstGeom prst="rightArrow">
            <a:avLst/>
          </a:prstGeom>
          <a:solidFill>
            <a:srgbClr val="FF5050"/>
          </a:solidFill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8205790" y="1473875"/>
            <a:ext cx="1215327" cy="86400"/>
          </a:xfrm>
          <a:prstGeom prst="rightArrow">
            <a:avLst/>
          </a:prstGeom>
          <a:solidFill>
            <a:srgbClr val="4F0E01"/>
          </a:solidFill>
          <a:ln w="28575">
            <a:solidFill>
              <a:srgbClr val="4F0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1739246"/>
              </p:ext>
            </p:extLst>
          </p:nvPr>
        </p:nvGraphicFramePr>
        <p:xfrm>
          <a:off x="557809" y="1968442"/>
          <a:ext cx="3108325" cy="442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585" name="Acrobat Document" r:id="rId4" imgW="3108960" imgH="4426994" progId="AcroExch.Document.DC">
                  <p:embed/>
                </p:oleObj>
              </mc:Choice>
              <mc:Fallback>
                <p:oleObj name="Acrobat Document" r:id="rId4" imgW="3108960" imgH="442699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57809" y="1968442"/>
                        <a:ext cx="3108325" cy="4427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" name="Flowchart: Connector 76"/>
          <p:cNvSpPr/>
          <p:nvPr/>
        </p:nvSpPr>
        <p:spPr>
          <a:xfrm>
            <a:off x="4794785" y="2518603"/>
            <a:ext cx="548640" cy="548640"/>
          </a:xfrm>
          <a:prstGeom prst="flowChartConnector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5" name="Straight Connector 134"/>
          <p:cNvCxnSpPr/>
          <p:nvPr/>
        </p:nvCxnSpPr>
        <p:spPr>
          <a:xfrm rot="-540000">
            <a:off x="5240166" y="3992573"/>
            <a:ext cx="457200" cy="8229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 rot="420000" flipH="1">
            <a:off x="4513239" y="4009373"/>
            <a:ext cx="448792" cy="731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>
            <a:off x="5088026" y="3067243"/>
            <a:ext cx="0" cy="731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1" name="Flowchart: Connector 140"/>
          <p:cNvSpPr/>
          <p:nvPr/>
        </p:nvSpPr>
        <p:spPr>
          <a:xfrm>
            <a:off x="4280576" y="4729092"/>
            <a:ext cx="365760" cy="365760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lowchart: Connector 141"/>
          <p:cNvSpPr/>
          <p:nvPr/>
        </p:nvSpPr>
        <p:spPr>
          <a:xfrm>
            <a:off x="5632546" y="4734807"/>
            <a:ext cx="274320" cy="274320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lowchart: Connector 142"/>
          <p:cNvSpPr/>
          <p:nvPr/>
        </p:nvSpPr>
        <p:spPr>
          <a:xfrm>
            <a:off x="4949298" y="3786024"/>
            <a:ext cx="274320" cy="274320"/>
          </a:xfrm>
          <a:prstGeom prst="flowChartConnector">
            <a:avLst/>
          </a:prstGeom>
          <a:solidFill>
            <a:srgbClr val="96D9EE"/>
          </a:solidFill>
          <a:ln>
            <a:solidFill>
              <a:srgbClr val="96D9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CuadroTexto 74"/>
          <p:cNvSpPr txBox="1"/>
          <p:nvPr/>
        </p:nvSpPr>
        <p:spPr>
          <a:xfrm>
            <a:off x="4680734" y="2164881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C</a:t>
            </a:r>
            <a:r>
              <a:rPr lang="es-ES" sz="1200" b="1" dirty="0" smtClean="0"/>
              <a:t>1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45" name="CuadroTexto 74"/>
          <p:cNvSpPr txBox="1"/>
          <p:nvPr/>
        </p:nvSpPr>
        <p:spPr>
          <a:xfrm>
            <a:off x="5395512" y="5095917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C</a:t>
            </a:r>
            <a:r>
              <a:rPr lang="es-ES" sz="1200" b="1" dirty="0"/>
              <a:t>4</a:t>
            </a:r>
          </a:p>
          <a:p>
            <a:pPr algn="ctr"/>
            <a:endParaRPr lang="es-ES" sz="900" dirty="0"/>
          </a:p>
        </p:txBody>
      </p:sp>
      <p:sp>
        <p:nvSpPr>
          <p:cNvPr id="146" name="CuadroTexto 74"/>
          <p:cNvSpPr txBox="1"/>
          <p:nvPr/>
        </p:nvSpPr>
        <p:spPr>
          <a:xfrm>
            <a:off x="4027595" y="5095917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C</a:t>
            </a:r>
            <a:r>
              <a:rPr lang="es-ES" sz="1200" b="1" dirty="0"/>
              <a:t>2</a:t>
            </a:r>
          </a:p>
          <a:p>
            <a:pPr algn="ctr"/>
            <a:endParaRPr lang="es-ES" sz="900" dirty="0"/>
          </a:p>
        </p:txBody>
      </p:sp>
      <p:sp>
        <p:nvSpPr>
          <p:cNvPr id="147" name="CuadroTexto 74"/>
          <p:cNvSpPr txBox="1"/>
          <p:nvPr/>
        </p:nvSpPr>
        <p:spPr>
          <a:xfrm>
            <a:off x="4330076" y="3774844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C</a:t>
            </a:r>
            <a:r>
              <a:rPr lang="es-ES" sz="1200" b="1" dirty="0"/>
              <a:t>3</a:t>
            </a:r>
          </a:p>
          <a:p>
            <a:pPr algn="ctr"/>
            <a:endParaRPr lang="es-ES" sz="900" dirty="0"/>
          </a:p>
        </p:txBody>
      </p:sp>
      <p:sp>
        <p:nvSpPr>
          <p:cNvPr id="148" name="CuadroTexto 74"/>
          <p:cNvSpPr txBox="1"/>
          <p:nvPr/>
        </p:nvSpPr>
        <p:spPr>
          <a:xfrm>
            <a:off x="5859241" y="1993784"/>
            <a:ext cx="1610622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 smtClean="0"/>
              <a:t>  C1 : 162 </a:t>
            </a:r>
            <a:r>
              <a:rPr lang="es-ES" sz="1000" b="1" dirty="0" err="1" smtClean="0"/>
              <a:t>SNVs</a:t>
            </a:r>
            <a:endParaRPr lang="es-ES" sz="1000" b="1" dirty="0"/>
          </a:p>
          <a:p>
            <a:pPr algn="ctr"/>
            <a:r>
              <a:rPr lang="es-ES" sz="1000" b="1" dirty="0" smtClean="0"/>
              <a:t>C2 </a:t>
            </a:r>
            <a:r>
              <a:rPr lang="es-ES" sz="1000" b="1" dirty="0"/>
              <a:t>: 8</a:t>
            </a:r>
            <a:r>
              <a:rPr lang="es-ES" sz="1000" b="1" dirty="0" smtClean="0"/>
              <a:t> </a:t>
            </a:r>
            <a:r>
              <a:rPr lang="es-ES" sz="1000" b="1" dirty="0" err="1"/>
              <a:t>SNVs</a:t>
            </a:r>
            <a:endParaRPr lang="es-ES" sz="1000" b="1" dirty="0"/>
          </a:p>
          <a:p>
            <a:pPr algn="ctr"/>
            <a:r>
              <a:rPr lang="es-ES" sz="1000" b="1" dirty="0" smtClean="0"/>
              <a:t>C3 </a:t>
            </a:r>
            <a:r>
              <a:rPr lang="es-ES" sz="1000" b="1" dirty="0"/>
              <a:t>: 5</a:t>
            </a:r>
            <a:r>
              <a:rPr lang="es-ES" sz="1000" b="1" dirty="0" smtClean="0"/>
              <a:t> </a:t>
            </a:r>
            <a:r>
              <a:rPr lang="es-ES" sz="1000" b="1" dirty="0" err="1"/>
              <a:t>SNVs</a:t>
            </a:r>
            <a:endParaRPr lang="es-ES" sz="1000" b="1" dirty="0"/>
          </a:p>
          <a:p>
            <a:pPr algn="ctr"/>
            <a:r>
              <a:rPr lang="es-ES" sz="1000" b="1" dirty="0" smtClean="0"/>
              <a:t>C4 </a:t>
            </a:r>
            <a:r>
              <a:rPr lang="es-ES" sz="1000" b="1" dirty="0"/>
              <a:t>: 5</a:t>
            </a:r>
            <a:r>
              <a:rPr lang="es-ES" sz="1000" b="1" dirty="0" smtClean="0"/>
              <a:t> </a:t>
            </a:r>
            <a:r>
              <a:rPr lang="es-ES" sz="1000" b="1" dirty="0" err="1"/>
              <a:t>SNVs</a:t>
            </a:r>
            <a:endParaRPr lang="es-ES" sz="1000" b="1" dirty="0"/>
          </a:p>
          <a:p>
            <a:pPr algn="ctr"/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32" name="Rectangle 131"/>
          <p:cNvSpPr/>
          <p:nvPr/>
        </p:nvSpPr>
        <p:spPr>
          <a:xfrm>
            <a:off x="597407" y="6420235"/>
            <a:ext cx="4905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CONIPHER clonal structure and evolutionary tree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7557380"/>
              </p:ext>
            </p:extLst>
          </p:nvPr>
        </p:nvGraphicFramePr>
        <p:xfrm>
          <a:off x="7725027" y="3024835"/>
          <a:ext cx="4427538" cy="310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586" name="Acrobat Document" r:id="rId6" imgW="4426756" imgH="3108665" progId="AcroExch.Document.DC">
                  <p:embed/>
                </p:oleObj>
              </mc:Choice>
              <mc:Fallback>
                <p:oleObj name="Acrobat Document" r:id="rId6" imgW="4426756" imgH="31086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725027" y="3024835"/>
                        <a:ext cx="4427538" cy="3108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554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3013121" y="85983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2939239" y="1099983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D53CE13-4416-43EC-8BEC-F392CBBBB881}"/>
              </a:ext>
            </a:extLst>
          </p:cNvPr>
          <p:cNvSpPr txBox="1"/>
          <p:nvPr/>
        </p:nvSpPr>
        <p:spPr>
          <a:xfrm>
            <a:off x="4742580" y="797265"/>
            <a:ext cx="2114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BRAF </a:t>
            </a:r>
            <a:r>
              <a:rPr lang="en-US" sz="1200" b="1" dirty="0" smtClean="0"/>
              <a:t>inhibitor</a:t>
            </a:r>
            <a:endParaRPr lang="en-US" sz="1200" b="1" dirty="0"/>
          </a:p>
        </p:txBody>
      </p:sp>
      <p:grpSp>
        <p:nvGrpSpPr>
          <p:cNvPr id="72" name="Group 75">
            <a:extLst>
              <a:ext uri="{FF2B5EF4-FFF2-40B4-BE49-F238E27FC236}">
                <a16:creationId xmlns:a16="http://schemas.microsoft.com/office/drawing/2014/main" id="{AE752296-EAF6-4D30-82AA-150EB0839C4F}"/>
              </a:ext>
            </a:extLst>
          </p:cNvPr>
          <p:cNvGrpSpPr>
            <a:grpSpLocks noChangeAspect="1"/>
          </p:cNvGrpSpPr>
          <p:nvPr/>
        </p:nvGrpSpPr>
        <p:grpSpPr>
          <a:xfrm>
            <a:off x="2412429" y="1163776"/>
            <a:ext cx="304478" cy="298815"/>
            <a:chOff x="1517189" y="1014918"/>
            <a:chExt cx="1506538" cy="1547813"/>
          </a:xfrm>
        </p:grpSpPr>
        <p:sp>
          <p:nvSpPr>
            <p:cNvPr id="76" name="Freeform 34">
              <a:extLst>
                <a:ext uri="{FF2B5EF4-FFF2-40B4-BE49-F238E27FC236}">
                  <a16:creationId xmlns:a16="http://schemas.microsoft.com/office/drawing/2014/main" id="{6F4847E1-8C1E-4402-9705-3BCC9D68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052" y="2503993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91 w 11"/>
                <a:gd name="T3" fmla="*/ 0 h 11"/>
                <a:gd name="T4" fmla="*/ 353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35">
              <a:extLst>
                <a:ext uri="{FF2B5EF4-FFF2-40B4-BE49-F238E27FC236}">
                  <a16:creationId xmlns:a16="http://schemas.microsoft.com/office/drawing/2014/main" id="{9E532493-6938-46F1-847B-C9569910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2477006"/>
              <a:ext cx="34925" cy="36513"/>
            </a:xfrm>
            <a:custGeom>
              <a:avLst/>
              <a:gdLst>
                <a:gd name="T0" fmla="*/ 0 w 7"/>
                <a:gd name="T1" fmla="*/ 141 h 7"/>
                <a:gd name="T2" fmla="*/ 129 w 7"/>
                <a:gd name="T3" fmla="*/ 33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41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2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37">
              <a:extLst>
                <a:ext uri="{FF2B5EF4-FFF2-40B4-BE49-F238E27FC236}">
                  <a16:creationId xmlns:a16="http://schemas.microsoft.com/office/drawing/2014/main" id="{7D1E01CC-BC0A-4FDD-814D-8220A541C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38">
              <a:extLst>
                <a:ext uri="{FF2B5EF4-FFF2-40B4-BE49-F238E27FC236}">
                  <a16:creationId xmlns:a16="http://schemas.microsoft.com/office/drawing/2014/main" id="{3946CED1-66F6-42A7-BBD1-63C30335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64" y="1818193"/>
              <a:ext cx="415925" cy="454025"/>
            </a:xfrm>
            <a:custGeom>
              <a:avLst/>
              <a:gdLst>
                <a:gd name="T0" fmla="*/ 0 w 82"/>
                <a:gd name="T1" fmla="*/ 1263 h 84"/>
                <a:gd name="T2" fmla="*/ 297 w 82"/>
                <a:gd name="T3" fmla="*/ 2251 h 84"/>
                <a:gd name="T4" fmla="*/ 744 w 82"/>
                <a:gd name="T5" fmla="*/ 2758 h 84"/>
                <a:gd name="T6" fmla="*/ 1275 w 82"/>
                <a:gd name="T7" fmla="*/ 3282 h 84"/>
                <a:gd name="T8" fmla="*/ 2214 w 82"/>
                <a:gd name="T9" fmla="*/ 2955 h 84"/>
                <a:gd name="T10" fmla="*/ 2572 w 82"/>
                <a:gd name="T11" fmla="*/ 2053 h 84"/>
                <a:gd name="T12" fmla="*/ 2316 w 82"/>
                <a:gd name="T13" fmla="*/ 984 h 84"/>
                <a:gd name="T14" fmla="*/ 1888 w 82"/>
                <a:gd name="T15" fmla="*/ 555 h 84"/>
                <a:gd name="T16" fmla="*/ 1368 w 82"/>
                <a:gd name="T17" fmla="*/ 34 h 84"/>
                <a:gd name="T18" fmla="*/ 591 w 82"/>
                <a:gd name="T19" fmla="*/ 395 h 84"/>
                <a:gd name="T20" fmla="*/ 0 w 82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" h="84">
                  <a:moveTo>
                    <a:pt x="0" y="32"/>
                  </a:moveTo>
                  <a:cubicBezTo>
                    <a:pt x="0" y="40"/>
                    <a:pt x="6" y="49"/>
                    <a:pt x="9" y="57"/>
                  </a:cubicBezTo>
                  <a:cubicBezTo>
                    <a:pt x="12" y="62"/>
                    <a:pt x="19" y="65"/>
                    <a:pt x="23" y="70"/>
                  </a:cubicBezTo>
                  <a:cubicBezTo>
                    <a:pt x="29" y="76"/>
                    <a:pt x="32" y="82"/>
                    <a:pt x="39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4" y="68"/>
                    <a:pt x="78" y="58"/>
                    <a:pt x="79" y="52"/>
                  </a:cubicBezTo>
                  <a:cubicBezTo>
                    <a:pt x="82" y="41"/>
                    <a:pt x="73" y="32"/>
                    <a:pt x="71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2" y="9"/>
                    <a:pt x="49" y="2"/>
                    <a:pt x="42" y="1"/>
                  </a:cubicBezTo>
                  <a:cubicBezTo>
                    <a:pt x="34" y="0"/>
                    <a:pt x="24" y="7"/>
                    <a:pt x="18" y="10"/>
                  </a:cubicBezTo>
                  <a:cubicBezTo>
                    <a:pt x="9" y="18"/>
                    <a:pt x="1" y="24"/>
                    <a:pt x="0" y="32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39">
              <a:extLst>
                <a:ext uri="{FF2B5EF4-FFF2-40B4-BE49-F238E27FC236}">
                  <a16:creationId xmlns:a16="http://schemas.microsoft.com/office/drawing/2014/main" id="{DBF48E9E-09E0-4833-BD80-2FCE59EC0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40">
              <a:extLst>
                <a:ext uri="{FF2B5EF4-FFF2-40B4-BE49-F238E27FC236}">
                  <a16:creationId xmlns:a16="http://schemas.microsoft.com/office/drawing/2014/main" id="{7965C969-EE6D-477B-A777-50A22A61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477" y="1624518"/>
              <a:ext cx="617538" cy="679450"/>
            </a:xfrm>
            <a:custGeom>
              <a:avLst/>
              <a:gdLst>
                <a:gd name="T0" fmla="*/ 3466 w 122"/>
                <a:gd name="T1" fmla="*/ 391 h 126"/>
                <a:gd name="T2" fmla="*/ 2206 w 122"/>
                <a:gd name="T3" fmla="*/ 115 h 126"/>
                <a:gd name="T4" fmla="*/ 1393 w 122"/>
                <a:gd name="T5" fmla="*/ 428 h 126"/>
                <a:gd name="T6" fmla="*/ 976 w 122"/>
                <a:gd name="T7" fmla="*/ 948 h 126"/>
                <a:gd name="T8" fmla="*/ 548 w 122"/>
                <a:gd name="T9" fmla="*/ 1291 h 126"/>
                <a:gd name="T10" fmla="*/ 386 w 122"/>
                <a:gd name="T11" fmla="*/ 1882 h 126"/>
                <a:gd name="T12" fmla="*/ 102 w 122"/>
                <a:gd name="T13" fmla="*/ 2826 h 126"/>
                <a:gd name="T14" fmla="*/ 223 w 122"/>
                <a:gd name="T15" fmla="*/ 3726 h 126"/>
                <a:gd name="T16" fmla="*/ 580 w 122"/>
                <a:gd name="T17" fmla="*/ 4314 h 126"/>
                <a:gd name="T18" fmla="*/ 784 w 122"/>
                <a:gd name="T19" fmla="*/ 4939 h 126"/>
                <a:gd name="T20" fmla="*/ 456 w 122"/>
                <a:gd name="T21" fmla="*/ 3923 h 126"/>
                <a:gd name="T22" fmla="*/ 325 w 122"/>
                <a:gd name="T23" fmla="*/ 3336 h 126"/>
                <a:gd name="T24" fmla="*/ 548 w 122"/>
                <a:gd name="T25" fmla="*/ 3023 h 126"/>
                <a:gd name="T26" fmla="*/ 548 w 122"/>
                <a:gd name="T27" fmla="*/ 2745 h 126"/>
                <a:gd name="T28" fmla="*/ 520 w 122"/>
                <a:gd name="T29" fmla="*/ 2354 h 126"/>
                <a:gd name="T30" fmla="*/ 743 w 122"/>
                <a:gd name="T31" fmla="*/ 1997 h 126"/>
                <a:gd name="T32" fmla="*/ 1068 w 122"/>
                <a:gd name="T33" fmla="*/ 1800 h 126"/>
                <a:gd name="T34" fmla="*/ 1199 w 122"/>
                <a:gd name="T35" fmla="*/ 1328 h 126"/>
                <a:gd name="T36" fmla="*/ 1687 w 122"/>
                <a:gd name="T37" fmla="*/ 982 h 126"/>
                <a:gd name="T38" fmla="*/ 2462 w 122"/>
                <a:gd name="T39" fmla="*/ 866 h 126"/>
                <a:gd name="T40" fmla="*/ 3243 w 122"/>
                <a:gd name="T41" fmla="*/ 588 h 126"/>
                <a:gd name="T42" fmla="*/ 3498 w 122"/>
                <a:gd name="T43" fmla="*/ 900 h 126"/>
                <a:gd name="T44" fmla="*/ 3731 w 122"/>
                <a:gd name="T45" fmla="*/ 982 h 126"/>
                <a:gd name="T46" fmla="*/ 3925 w 122"/>
                <a:gd name="T47" fmla="*/ 1257 h 126"/>
                <a:gd name="T48" fmla="*/ 3689 w 122"/>
                <a:gd name="T49" fmla="*/ 703 h 126"/>
                <a:gd name="T50" fmla="*/ 3466 w 122"/>
                <a:gd name="T51" fmla="*/ 428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2" h="126">
                  <a:moveTo>
                    <a:pt x="107" y="10"/>
                  </a:moveTo>
                  <a:cubicBezTo>
                    <a:pt x="93" y="10"/>
                    <a:pt x="79" y="6"/>
                    <a:pt x="68" y="3"/>
                  </a:cubicBezTo>
                  <a:cubicBezTo>
                    <a:pt x="57" y="0"/>
                    <a:pt x="50" y="3"/>
                    <a:pt x="43" y="11"/>
                  </a:cubicBezTo>
                  <a:cubicBezTo>
                    <a:pt x="39" y="15"/>
                    <a:pt x="35" y="20"/>
                    <a:pt x="30" y="24"/>
                  </a:cubicBezTo>
                  <a:cubicBezTo>
                    <a:pt x="26" y="27"/>
                    <a:pt x="21" y="29"/>
                    <a:pt x="17" y="33"/>
                  </a:cubicBezTo>
                  <a:cubicBezTo>
                    <a:pt x="13" y="37"/>
                    <a:pt x="13" y="43"/>
                    <a:pt x="12" y="48"/>
                  </a:cubicBezTo>
                  <a:cubicBezTo>
                    <a:pt x="9" y="57"/>
                    <a:pt x="6" y="64"/>
                    <a:pt x="3" y="72"/>
                  </a:cubicBezTo>
                  <a:cubicBezTo>
                    <a:pt x="0" y="81"/>
                    <a:pt x="1" y="89"/>
                    <a:pt x="7" y="95"/>
                  </a:cubicBezTo>
                  <a:cubicBezTo>
                    <a:pt x="11" y="99"/>
                    <a:pt x="15" y="105"/>
                    <a:pt x="18" y="110"/>
                  </a:cubicBezTo>
                  <a:cubicBezTo>
                    <a:pt x="21" y="115"/>
                    <a:pt x="21" y="121"/>
                    <a:pt x="24" y="126"/>
                  </a:cubicBezTo>
                  <a:cubicBezTo>
                    <a:pt x="26" y="114"/>
                    <a:pt x="21" y="108"/>
                    <a:pt x="14" y="100"/>
                  </a:cubicBezTo>
                  <a:cubicBezTo>
                    <a:pt x="11" y="96"/>
                    <a:pt x="8" y="90"/>
                    <a:pt x="10" y="85"/>
                  </a:cubicBezTo>
                  <a:cubicBezTo>
                    <a:pt x="12" y="80"/>
                    <a:pt x="15" y="82"/>
                    <a:pt x="17" y="77"/>
                  </a:cubicBezTo>
                  <a:cubicBezTo>
                    <a:pt x="18" y="75"/>
                    <a:pt x="17" y="73"/>
                    <a:pt x="17" y="70"/>
                  </a:cubicBezTo>
                  <a:cubicBezTo>
                    <a:pt x="16" y="67"/>
                    <a:pt x="15" y="64"/>
                    <a:pt x="16" y="60"/>
                  </a:cubicBezTo>
                  <a:cubicBezTo>
                    <a:pt x="17" y="57"/>
                    <a:pt x="19" y="53"/>
                    <a:pt x="23" y="51"/>
                  </a:cubicBezTo>
                  <a:cubicBezTo>
                    <a:pt x="27" y="50"/>
                    <a:pt x="30" y="51"/>
                    <a:pt x="33" y="46"/>
                  </a:cubicBezTo>
                  <a:cubicBezTo>
                    <a:pt x="35" y="43"/>
                    <a:pt x="35" y="38"/>
                    <a:pt x="37" y="34"/>
                  </a:cubicBezTo>
                  <a:cubicBezTo>
                    <a:pt x="40" y="29"/>
                    <a:pt x="49" y="29"/>
                    <a:pt x="52" y="25"/>
                  </a:cubicBezTo>
                  <a:cubicBezTo>
                    <a:pt x="56" y="19"/>
                    <a:pt x="66" y="23"/>
                    <a:pt x="76" y="22"/>
                  </a:cubicBezTo>
                  <a:cubicBezTo>
                    <a:pt x="83" y="22"/>
                    <a:pt x="91" y="12"/>
                    <a:pt x="100" y="15"/>
                  </a:cubicBezTo>
                  <a:cubicBezTo>
                    <a:pt x="103" y="17"/>
                    <a:pt x="104" y="22"/>
                    <a:pt x="108" y="23"/>
                  </a:cubicBezTo>
                  <a:cubicBezTo>
                    <a:pt x="110" y="24"/>
                    <a:pt x="112" y="22"/>
                    <a:pt x="115" y="25"/>
                  </a:cubicBezTo>
                  <a:cubicBezTo>
                    <a:pt x="118" y="27"/>
                    <a:pt x="119" y="29"/>
                    <a:pt x="121" y="32"/>
                  </a:cubicBezTo>
                  <a:cubicBezTo>
                    <a:pt x="122" y="25"/>
                    <a:pt x="117" y="22"/>
                    <a:pt x="114" y="18"/>
                  </a:cubicBezTo>
                  <a:cubicBezTo>
                    <a:pt x="112" y="14"/>
                    <a:pt x="110" y="12"/>
                    <a:pt x="107" y="11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41">
              <a:extLst>
                <a:ext uri="{FF2B5EF4-FFF2-40B4-BE49-F238E27FC236}">
                  <a16:creationId xmlns:a16="http://schemas.microsoft.com/office/drawing/2014/main" id="{F1BEDB35-88CB-4783-A5C0-03120B2EF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714" y="1624518"/>
              <a:ext cx="414338" cy="468313"/>
            </a:xfrm>
            <a:custGeom>
              <a:avLst/>
              <a:gdLst>
                <a:gd name="T0" fmla="*/ 2645 w 82"/>
                <a:gd name="T1" fmla="*/ 231 h 87"/>
                <a:gd name="T2" fmla="*/ 1833 w 82"/>
                <a:gd name="T3" fmla="*/ 81 h 87"/>
                <a:gd name="T4" fmla="*/ 1165 w 82"/>
                <a:gd name="T5" fmla="*/ 736 h 87"/>
                <a:gd name="T6" fmla="*/ 840 w 82"/>
                <a:gd name="T7" fmla="*/ 1058 h 87"/>
                <a:gd name="T8" fmla="*/ 547 w 82"/>
                <a:gd name="T9" fmla="*/ 1370 h 87"/>
                <a:gd name="T10" fmla="*/ 417 w 82"/>
                <a:gd name="T11" fmla="*/ 1794 h 87"/>
                <a:gd name="T12" fmla="*/ 223 w 82"/>
                <a:gd name="T13" fmla="*/ 2380 h 87"/>
                <a:gd name="T14" fmla="*/ 102 w 82"/>
                <a:gd name="T15" fmla="*/ 3391 h 87"/>
                <a:gd name="T16" fmla="*/ 293 w 82"/>
                <a:gd name="T17" fmla="*/ 2530 h 87"/>
                <a:gd name="T18" fmla="*/ 608 w 82"/>
                <a:gd name="T19" fmla="*/ 1953 h 87"/>
                <a:gd name="T20" fmla="*/ 840 w 82"/>
                <a:gd name="T21" fmla="*/ 1370 h 87"/>
                <a:gd name="T22" fmla="*/ 1388 w 82"/>
                <a:gd name="T23" fmla="*/ 932 h 87"/>
                <a:gd name="T24" fmla="*/ 1964 w 82"/>
                <a:gd name="T25" fmla="*/ 312 h 87"/>
                <a:gd name="T26" fmla="*/ 2645 w 82"/>
                <a:gd name="T27" fmla="*/ 23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" h="87">
                  <a:moveTo>
                    <a:pt x="82" y="6"/>
                  </a:moveTo>
                  <a:cubicBezTo>
                    <a:pt x="73" y="7"/>
                    <a:pt x="66" y="0"/>
                    <a:pt x="57" y="2"/>
                  </a:cubicBezTo>
                  <a:cubicBezTo>
                    <a:pt x="48" y="4"/>
                    <a:pt x="43" y="13"/>
                    <a:pt x="36" y="19"/>
                  </a:cubicBezTo>
                  <a:cubicBezTo>
                    <a:pt x="33" y="22"/>
                    <a:pt x="30" y="25"/>
                    <a:pt x="26" y="27"/>
                  </a:cubicBezTo>
                  <a:cubicBezTo>
                    <a:pt x="23" y="29"/>
                    <a:pt x="19" y="31"/>
                    <a:pt x="17" y="35"/>
                  </a:cubicBezTo>
                  <a:cubicBezTo>
                    <a:pt x="15" y="38"/>
                    <a:pt x="14" y="42"/>
                    <a:pt x="13" y="46"/>
                  </a:cubicBezTo>
                  <a:cubicBezTo>
                    <a:pt x="12" y="51"/>
                    <a:pt x="10" y="57"/>
                    <a:pt x="7" y="61"/>
                  </a:cubicBezTo>
                  <a:cubicBezTo>
                    <a:pt x="4" y="67"/>
                    <a:pt x="0" y="81"/>
                    <a:pt x="3" y="87"/>
                  </a:cubicBezTo>
                  <a:cubicBezTo>
                    <a:pt x="1" y="78"/>
                    <a:pt x="5" y="71"/>
                    <a:pt x="9" y="65"/>
                  </a:cubicBezTo>
                  <a:cubicBezTo>
                    <a:pt x="12" y="60"/>
                    <a:pt x="17" y="55"/>
                    <a:pt x="19" y="50"/>
                  </a:cubicBezTo>
                  <a:cubicBezTo>
                    <a:pt x="22" y="45"/>
                    <a:pt x="21" y="40"/>
                    <a:pt x="26" y="35"/>
                  </a:cubicBezTo>
                  <a:cubicBezTo>
                    <a:pt x="31" y="31"/>
                    <a:pt x="39" y="29"/>
                    <a:pt x="43" y="24"/>
                  </a:cubicBezTo>
                  <a:cubicBezTo>
                    <a:pt x="49" y="16"/>
                    <a:pt x="50" y="9"/>
                    <a:pt x="61" y="8"/>
                  </a:cubicBezTo>
                  <a:cubicBezTo>
                    <a:pt x="67" y="8"/>
                    <a:pt x="78" y="10"/>
                    <a:pt x="82" y="6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42">
              <a:extLst>
                <a:ext uri="{FF2B5EF4-FFF2-40B4-BE49-F238E27FC236}">
                  <a16:creationId xmlns:a16="http://schemas.microsoft.com/office/drawing/2014/main" id="{DABF46B5-378A-4759-9D78-C8F4C55C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02318"/>
              <a:ext cx="293688" cy="382588"/>
            </a:xfrm>
            <a:custGeom>
              <a:avLst/>
              <a:gdLst>
                <a:gd name="T0" fmla="*/ 1882 w 58"/>
                <a:gd name="T1" fmla="*/ 703 h 71"/>
                <a:gd name="T2" fmla="*/ 1333 w 58"/>
                <a:gd name="T3" fmla="*/ 506 h 71"/>
                <a:gd name="T4" fmla="*/ 813 w 58"/>
                <a:gd name="T5" fmla="*/ 669 h 71"/>
                <a:gd name="T6" fmla="*/ 651 w 58"/>
                <a:gd name="T7" fmla="*/ 1130 h 71"/>
                <a:gd name="T8" fmla="*/ 297 w 58"/>
                <a:gd name="T9" fmla="*/ 1324 h 71"/>
                <a:gd name="T10" fmla="*/ 520 w 58"/>
                <a:gd name="T11" fmla="*/ 2155 h 71"/>
                <a:gd name="T12" fmla="*/ 845 w 58"/>
                <a:gd name="T13" fmla="*/ 2777 h 71"/>
                <a:gd name="T14" fmla="*/ 520 w 58"/>
                <a:gd name="T15" fmla="*/ 2305 h 71"/>
                <a:gd name="T16" fmla="*/ 265 w 58"/>
                <a:gd name="T17" fmla="*/ 2108 h 71"/>
                <a:gd name="T18" fmla="*/ 195 w 58"/>
                <a:gd name="T19" fmla="*/ 1877 h 71"/>
                <a:gd name="T20" fmla="*/ 61 w 58"/>
                <a:gd name="T21" fmla="*/ 1371 h 71"/>
                <a:gd name="T22" fmla="*/ 325 w 58"/>
                <a:gd name="T23" fmla="*/ 553 h 71"/>
                <a:gd name="T24" fmla="*/ 1139 w 58"/>
                <a:gd name="T25" fmla="*/ 34 h 71"/>
                <a:gd name="T26" fmla="*/ 1882 w 58"/>
                <a:gd name="T27" fmla="*/ 669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8" h="71">
                  <a:moveTo>
                    <a:pt x="58" y="18"/>
                  </a:moveTo>
                  <a:cubicBezTo>
                    <a:pt x="51" y="22"/>
                    <a:pt x="46" y="21"/>
                    <a:pt x="41" y="13"/>
                  </a:cubicBezTo>
                  <a:cubicBezTo>
                    <a:pt x="35" y="2"/>
                    <a:pt x="31" y="12"/>
                    <a:pt x="25" y="17"/>
                  </a:cubicBezTo>
                  <a:cubicBezTo>
                    <a:pt x="21" y="21"/>
                    <a:pt x="22" y="23"/>
                    <a:pt x="20" y="29"/>
                  </a:cubicBezTo>
                  <a:cubicBezTo>
                    <a:pt x="18" y="35"/>
                    <a:pt x="12" y="29"/>
                    <a:pt x="9" y="34"/>
                  </a:cubicBezTo>
                  <a:cubicBezTo>
                    <a:pt x="6" y="41"/>
                    <a:pt x="12" y="50"/>
                    <a:pt x="16" y="55"/>
                  </a:cubicBezTo>
                  <a:cubicBezTo>
                    <a:pt x="19" y="58"/>
                    <a:pt x="26" y="65"/>
                    <a:pt x="26" y="71"/>
                  </a:cubicBezTo>
                  <a:cubicBezTo>
                    <a:pt x="25" y="67"/>
                    <a:pt x="20" y="62"/>
                    <a:pt x="16" y="59"/>
                  </a:cubicBezTo>
                  <a:cubicBezTo>
                    <a:pt x="13" y="58"/>
                    <a:pt x="10" y="56"/>
                    <a:pt x="8" y="54"/>
                  </a:cubicBezTo>
                  <a:cubicBezTo>
                    <a:pt x="7" y="52"/>
                    <a:pt x="7" y="50"/>
                    <a:pt x="6" y="48"/>
                  </a:cubicBezTo>
                  <a:cubicBezTo>
                    <a:pt x="5" y="44"/>
                    <a:pt x="3" y="39"/>
                    <a:pt x="2" y="35"/>
                  </a:cubicBezTo>
                  <a:cubicBezTo>
                    <a:pt x="0" y="25"/>
                    <a:pt x="3" y="20"/>
                    <a:pt x="10" y="14"/>
                  </a:cubicBezTo>
                  <a:cubicBezTo>
                    <a:pt x="15" y="8"/>
                    <a:pt x="27" y="2"/>
                    <a:pt x="35" y="1"/>
                  </a:cubicBezTo>
                  <a:cubicBezTo>
                    <a:pt x="46" y="0"/>
                    <a:pt x="50" y="14"/>
                    <a:pt x="58" y="17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43">
              <a:extLst>
                <a:ext uri="{FF2B5EF4-FFF2-40B4-BE49-F238E27FC236}">
                  <a16:creationId xmlns:a16="http://schemas.microsoft.com/office/drawing/2014/main" id="{5A82D3F1-9090-4BAC-B7CE-1055BF95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964" y="1926143"/>
              <a:ext cx="201613" cy="301625"/>
            </a:xfrm>
            <a:custGeom>
              <a:avLst/>
              <a:gdLst>
                <a:gd name="T0" fmla="*/ 0 w 40"/>
                <a:gd name="T1" fmla="*/ 1992 h 56"/>
                <a:gd name="T2" fmla="*/ 676 w 40"/>
                <a:gd name="T3" fmla="*/ 1910 h 56"/>
                <a:gd name="T4" fmla="*/ 1089 w 40"/>
                <a:gd name="T5" fmla="*/ 1520 h 56"/>
                <a:gd name="T6" fmla="*/ 1280 w 40"/>
                <a:gd name="T7" fmla="*/ 784 h 56"/>
                <a:gd name="T8" fmla="*/ 927 w 40"/>
                <a:gd name="T9" fmla="*/ 0 h 56"/>
                <a:gd name="T10" fmla="*/ 1089 w 40"/>
                <a:gd name="T11" fmla="*/ 390 h 56"/>
                <a:gd name="T12" fmla="*/ 838 w 40"/>
                <a:gd name="T13" fmla="*/ 668 h 56"/>
                <a:gd name="T14" fmla="*/ 676 w 40"/>
                <a:gd name="T15" fmla="*/ 899 h 56"/>
                <a:gd name="T16" fmla="*/ 797 w 40"/>
                <a:gd name="T17" fmla="*/ 1371 h 56"/>
                <a:gd name="T18" fmla="*/ 606 w 40"/>
                <a:gd name="T19" fmla="*/ 1520 h 56"/>
                <a:gd name="T20" fmla="*/ 606 w 40"/>
                <a:gd name="T21" fmla="*/ 1679 h 56"/>
                <a:gd name="T22" fmla="*/ 445 w 40"/>
                <a:gd name="T23" fmla="*/ 1795 h 56"/>
                <a:gd name="T24" fmla="*/ 162 w 40"/>
                <a:gd name="T25" fmla="*/ 1910 h 56"/>
                <a:gd name="T26" fmla="*/ 60 w 40"/>
                <a:gd name="T27" fmla="*/ 2026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0" h="56">
                  <a:moveTo>
                    <a:pt x="0" y="51"/>
                  </a:moveTo>
                  <a:cubicBezTo>
                    <a:pt x="4" y="56"/>
                    <a:pt x="16" y="50"/>
                    <a:pt x="21" y="49"/>
                  </a:cubicBezTo>
                  <a:cubicBezTo>
                    <a:pt x="28" y="48"/>
                    <a:pt x="31" y="45"/>
                    <a:pt x="34" y="39"/>
                  </a:cubicBezTo>
                  <a:cubicBezTo>
                    <a:pt x="38" y="33"/>
                    <a:pt x="40" y="26"/>
                    <a:pt x="40" y="20"/>
                  </a:cubicBezTo>
                  <a:cubicBezTo>
                    <a:pt x="39" y="15"/>
                    <a:pt x="36" y="0"/>
                    <a:pt x="29" y="0"/>
                  </a:cubicBezTo>
                  <a:cubicBezTo>
                    <a:pt x="29" y="3"/>
                    <a:pt x="34" y="7"/>
                    <a:pt x="34" y="10"/>
                  </a:cubicBezTo>
                  <a:cubicBezTo>
                    <a:pt x="35" y="17"/>
                    <a:pt x="31" y="17"/>
                    <a:pt x="26" y="17"/>
                  </a:cubicBezTo>
                  <a:cubicBezTo>
                    <a:pt x="21" y="17"/>
                    <a:pt x="17" y="18"/>
                    <a:pt x="21" y="23"/>
                  </a:cubicBezTo>
                  <a:cubicBezTo>
                    <a:pt x="23" y="26"/>
                    <a:pt x="29" y="31"/>
                    <a:pt x="25" y="35"/>
                  </a:cubicBezTo>
                  <a:cubicBezTo>
                    <a:pt x="21" y="39"/>
                    <a:pt x="20" y="35"/>
                    <a:pt x="19" y="39"/>
                  </a:cubicBezTo>
                  <a:cubicBezTo>
                    <a:pt x="19" y="41"/>
                    <a:pt x="20" y="41"/>
                    <a:pt x="19" y="43"/>
                  </a:cubicBezTo>
                  <a:cubicBezTo>
                    <a:pt x="18" y="45"/>
                    <a:pt x="15" y="46"/>
                    <a:pt x="14" y="46"/>
                  </a:cubicBezTo>
                  <a:cubicBezTo>
                    <a:pt x="9" y="47"/>
                    <a:pt x="8" y="45"/>
                    <a:pt x="5" y="49"/>
                  </a:cubicBezTo>
                  <a:cubicBezTo>
                    <a:pt x="4" y="50"/>
                    <a:pt x="4" y="53"/>
                    <a:pt x="2" y="52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44">
              <a:extLst>
                <a:ext uri="{FF2B5EF4-FFF2-40B4-BE49-F238E27FC236}">
                  <a16:creationId xmlns:a16="http://schemas.microsoft.com/office/drawing/2014/main" id="{DE5AB44E-3DB6-4C61-90B1-22FAA0B2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29306"/>
              <a:ext cx="122238" cy="215900"/>
            </a:xfrm>
            <a:custGeom>
              <a:avLst/>
              <a:gdLst>
                <a:gd name="T0" fmla="*/ 792 w 24"/>
                <a:gd name="T1" fmla="*/ 0 h 40"/>
                <a:gd name="T2" fmla="*/ 164 w 24"/>
                <a:gd name="T3" fmla="*/ 554 h 40"/>
                <a:gd name="T4" fmla="*/ 0 w 24"/>
                <a:gd name="T5" fmla="*/ 949 h 40"/>
                <a:gd name="T6" fmla="*/ 164 w 24"/>
                <a:gd name="T7" fmla="*/ 1571 h 40"/>
                <a:gd name="T8" fmla="*/ 164 w 24"/>
                <a:gd name="T9" fmla="*/ 819 h 40"/>
                <a:gd name="T10" fmla="*/ 359 w 24"/>
                <a:gd name="T11" fmla="*/ 751 h 40"/>
                <a:gd name="T12" fmla="*/ 433 w 24"/>
                <a:gd name="T13" fmla="*/ 510 h 40"/>
                <a:gd name="T14" fmla="*/ 629 w 24"/>
                <a:gd name="T15" fmla="*/ 279 h 40"/>
                <a:gd name="T16" fmla="*/ 792 w 24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40">
                  <a:moveTo>
                    <a:pt x="24" y="0"/>
                  </a:moveTo>
                  <a:cubicBezTo>
                    <a:pt x="17" y="4"/>
                    <a:pt x="10" y="7"/>
                    <a:pt x="5" y="14"/>
                  </a:cubicBezTo>
                  <a:cubicBezTo>
                    <a:pt x="2" y="17"/>
                    <a:pt x="0" y="20"/>
                    <a:pt x="0" y="24"/>
                  </a:cubicBezTo>
                  <a:cubicBezTo>
                    <a:pt x="0" y="29"/>
                    <a:pt x="4" y="35"/>
                    <a:pt x="5" y="40"/>
                  </a:cubicBezTo>
                  <a:cubicBezTo>
                    <a:pt x="3" y="36"/>
                    <a:pt x="1" y="25"/>
                    <a:pt x="5" y="21"/>
                  </a:cubicBezTo>
                  <a:cubicBezTo>
                    <a:pt x="7" y="19"/>
                    <a:pt x="9" y="21"/>
                    <a:pt x="11" y="19"/>
                  </a:cubicBezTo>
                  <a:cubicBezTo>
                    <a:pt x="13" y="18"/>
                    <a:pt x="12" y="15"/>
                    <a:pt x="13" y="13"/>
                  </a:cubicBezTo>
                  <a:cubicBezTo>
                    <a:pt x="14" y="8"/>
                    <a:pt x="16" y="10"/>
                    <a:pt x="19" y="7"/>
                  </a:cubicBezTo>
                  <a:cubicBezTo>
                    <a:pt x="22" y="5"/>
                    <a:pt x="21" y="1"/>
                    <a:pt x="24" y="0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45">
              <a:extLst>
                <a:ext uri="{FF2B5EF4-FFF2-40B4-BE49-F238E27FC236}">
                  <a16:creationId xmlns:a16="http://schemas.microsoft.com/office/drawing/2014/main" id="{9D936431-AC71-4FEF-B3C5-0A99F339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914" y="1849943"/>
              <a:ext cx="495300" cy="508000"/>
            </a:xfrm>
            <a:custGeom>
              <a:avLst/>
              <a:gdLst>
                <a:gd name="T0" fmla="*/ 0 w 98"/>
                <a:gd name="T1" fmla="*/ 3707 h 94"/>
                <a:gd name="T2" fmla="*/ 1359 w 98"/>
                <a:gd name="T3" fmla="*/ 3673 h 94"/>
                <a:gd name="T4" fmla="*/ 1805 w 98"/>
                <a:gd name="T5" fmla="*/ 3394 h 94"/>
                <a:gd name="T6" fmla="*/ 2098 w 98"/>
                <a:gd name="T7" fmla="*/ 3152 h 94"/>
                <a:gd name="T8" fmla="*/ 2451 w 98"/>
                <a:gd name="T9" fmla="*/ 3084 h 94"/>
                <a:gd name="T10" fmla="*/ 2748 w 98"/>
                <a:gd name="T11" fmla="*/ 1740 h 94"/>
                <a:gd name="T12" fmla="*/ 3031 w 98"/>
                <a:gd name="T13" fmla="*/ 984 h 94"/>
                <a:gd name="T14" fmla="*/ 2837 w 98"/>
                <a:gd name="T15" fmla="*/ 0 h 94"/>
                <a:gd name="T16" fmla="*/ 2646 w 98"/>
                <a:gd name="T17" fmla="*/ 752 h 94"/>
                <a:gd name="T18" fmla="*/ 2553 w 98"/>
                <a:gd name="T19" fmla="*/ 1345 h 94"/>
                <a:gd name="T20" fmla="*/ 2353 w 98"/>
                <a:gd name="T21" fmla="*/ 2015 h 94"/>
                <a:gd name="T22" fmla="*/ 2292 w 98"/>
                <a:gd name="T23" fmla="*/ 2723 h 94"/>
                <a:gd name="T24" fmla="*/ 1681 w 98"/>
                <a:gd name="T25" fmla="*/ 3037 h 94"/>
                <a:gd name="T26" fmla="*/ 1286 w 98"/>
                <a:gd name="T27" fmla="*/ 3510 h 94"/>
                <a:gd name="T28" fmla="*/ 840 w 98"/>
                <a:gd name="T29" fmla="*/ 3476 h 94"/>
                <a:gd name="T30" fmla="*/ 455 w 98"/>
                <a:gd name="T31" fmla="*/ 3591 h 9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8" h="94">
                  <a:moveTo>
                    <a:pt x="0" y="94"/>
                  </a:moveTo>
                  <a:cubicBezTo>
                    <a:pt x="13" y="91"/>
                    <a:pt x="29" y="93"/>
                    <a:pt x="42" y="93"/>
                  </a:cubicBezTo>
                  <a:cubicBezTo>
                    <a:pt x="49" y="93"/>
                    <a:pt x="50" y="90"/>
                    <a:pt x="56" y="86"/>
                  </a:cubicBezTo>
                  <a:cubicBezTo>
                    <a:pt x="59" y="85"/>
                    <a:pt x="62" y="82"/>
                    <a:pt x="65" y="80"/>
                  </a:cubicBezTo>
                  <a:cubicBezTo>
                    <a:pt x="69" y="79"/>
                    <a:pt x="73" y="79"/>
                    <a:pt x="76" y="78"/>
                  </a:cubicBezTo>
                  <a:cubicBezTo>
                    <a:pt x="90" y="71"/>
                    <a:pt x="86" y="57"/>
                    <a:pt x="85" y="44"/>
                  </a:cubicBezTo>
                  <a:cubicBezTo>
                    <a:pt x="85" y="34"/>
                    <a:pt x="91" y="34"/>
                    <a:pt x="94" y="25"/>
                  </a:cubicBezTo>
                  <a:cubicBezTo>
                    <a:pt x="98" y="16"/>
                    <a:pt x="96" y="6"/>
                    <a:pt x="88" y="0"/>
                  </a:cubicBezTo>
                  <a:cubicBezTo>
                    <a:pt x="93" y="8"/>
                    <a:pt x="88" y="14"/>
                    <a:pt x="82" y="19"/>
                  </a:cubicBezTo>
                  <a:cubicBezTo>
                    <a:pt x="74" y="25"/>
                    <a:pt x="78" y="26"/>
                    <a:pt x="79" y="34"/>
                  </a:cubicBezTo>
                  <a:cubicBezTo>
                    <a:pt x="79" y="42"/>
                    <a:pt x="73" y="44"/>
                    <a:pt x="73" y="51"/>
                  </a:cubicBezTo>
                  <a:cubicBezTo>
                    <a:pt x="73" y="59"/>
                    <a:pt x="78" y="62"/>
                    <a:pt x="71" y="69"/>
                  </a:cubicBezTo>
                  <a:cubicBezTo>
                    <a:pt x="66" y="75"/>
                    <a:pt x="59" y="74"/>
                    <a:pt x="52" y="77"/>
                  </a:cubicBezTo>
                  <a:cubicBezTo>
                    <a:pt x="47" y="80"/>
                    <a:pt x="45" y="87"/>
                    <a:pt x="40" y="89"/>
                  </a:cubicBezTo>
                  <a:cubicBezTo>
                    <a:pt x="36" y="91"/>
                    <a:pt x="31" y="88"/>
                    <a:pt x="26" y="88"/>
                  </a:cubicBezTo>
                  <a:cubicBezTo>
                    <a:pt x="22" y="88"/>
                    <a:pt x="19" y="92"/>
                    <a:pt x="14" y="91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46">
              <a:extLst>
                <a:ext uri="{FF2B5EF4-FFF2-40B4-BE49-F238E27FC236}">
                  <a16:creationId xmlns:a16="http://schemas.microsoft.com/office/drawing/2014/main" id="{F8666F58-7799-4C27-A77E-F783810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889" y="2110293"/>
              <a:ext cx="263525" cy="242888"/>
            </a:xfrm>
            <a:custGeom>
              <a:avLst/>
              <a:gdLst>
                <a:gd name="T0" fmla="*/ 0 w 52"/>
                <a:gd name="T1" fmla="*/ 1686 h 45"/>
                <a:gd name="T2" fmla="*/ 520 w 52"/>
                <a:gd name="T3" fmla="*/ 1608 h 45"/>
                <a:gd name="T4" fmla="*/ 1204 w 52"/>
                <a:gd name="T5" fmla="*/ 1180 h 45"/>
                <a:gd name="T6" fmla="*/ 1590 w 52"/>
                <a:gd name="T7" fmla="*/ 0 h 45"/>
                <a:gd name="T8" fmla="*/ 1558 w 52"/>
                <a:gd name="T9" fmla="*/ 670 h 45"/>
                <a:gd name="T10" fmla="*/ 1111 w 52"/>
                <a:gd name="T11" fmla="*/ 949 h 45"/>
                <a:gd name="T12" fmla="*/ 683 w 52"/>
                <a:gd name="T13" fmla="*/ 1214 h 45"/>
                <a:gd name="T14" fmla="*/ 297 w 52"/>
                <a:gd name="T15" fmla="*/ 1734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45">
                  <a:moveTo>
                    <a:pt x="0" y="43"/>
                  </a:moveTo>
                  <a:cubicBezTo>
                    <a:pt x="5" y="44"/>
                    <a:pt x="10" y="45"/>
                    <a:pt x="16" y="41"/>
                  </a:cubicBezTo>
                  <a:cubicBezTo>
                    <a:pt x="22" y="37"/>
                    <a:pt x="30" y="33"/>
                    <a:pt x="37" y="30"/>
                  </a:cubicBezTo>
                  <a:cubicBezTo>
                    <a:pt x="51" y="25"/>
                    <a:pt x="50" y="13"/>
                    <a:pt x="49" y="0"/>
                  </a:cubicBezTo>
                  <a:cubicBezTo>
                    <a:pt x="50" y="6"/>
                    <a:pt x="52" y="12"/>
                    <a:pt x="48" y="17"/>
                  </a:cubicBezTo>
                  <a:cubicBezTo>
                    <a:pt x="45" y="20"/>
                    <a:pt x="38" y="22"/>
                    <a:pt x="34" y="24"/>
                  </a:cubicBezTo>
                  <a:cubicBezTo>
                    <a:pt x="30" y="27"/>
                    <a:pt x="25" y="28"/>
                    <a:pt x="21" y="31"/>
                  </a:cubicBezTo>
                  <a:cubicBezTo>
                    <a:pt x="16" y="35"/>
                    <a:pt x="14" y="41"/>
                    <a:pt x="9" y="44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47">
              <a:extLst>
                <a:ext uri="{FF2B5EF4-FFF2-40B4-BE49-F238E27FC236}">
                  <a16:creationId xmlns:a16="http://schemas.microsoft.com/office/drawing/2014/main" id="{8B45164F-1F6D-4865-AF31-69950A60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48">
              <a:extLst>
                <a:ext uri="{FF2B5EF4-FFF2-40B4-BE49-F238E27FC236}">
                  <a16:creationId xmlns:a16="http://schemas.microsoft.com/office/drawing/2014/main" id="{3E7810B3-3A88-472C-8995-BDF272A5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49">
              <a:extLst>
                <a:ext uri="{FF2B5EF4-FFF2-40B4-BE49-F238E27FC236}">
                  <a16:creationId xmlns:a16="http://schemas.microsoft.com/office/drawing/2014/main" id="{4F7C652B-EDEB-47BA-BAB6-E553E554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40418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62 w 11"/>
                <a:gd name="T3" fmla="*/ 0 h 11"/>
                <a:gd name="T4" fmla="*/ 325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0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50">
              <a:extLst>
                <a:ext uri="{FF2B5EF4-FFF2-40B4-BE49-F238E27FC236}">
                  <a16:creationId xmlns:a16="http://schemas.microsoft.com/office/drawing/2014/main" id="{EF1B650B-B83D-4B6C-9DEF-34D6478E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602" y="1813431"/>
              <a:ext cx="34925" cy="36513"/>
            </a:xfrm>
            <a:custGeom>
              <a:avLst/>
              <a:gdLst>
                <a:gd name="T0" fmla="*/ 0 w 7"/>
                <a:gd name="T1" fmla="*/ 108 h 7"/>
                <a:gd name="T2" fmla="*/ 129 w 7"/>
                <a:gd name="T3" fmla="*/ 0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0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51">
              <a:extLst>
                <a:ext uri="{FF2B5EF4-FFF2-40B4-BE49-F238E27FC236}">
                  <a16:creationId xmlns:a16="http://schemas.microsoft.com/office/drawing/2014/main" id="{17B87FB6-A524-4433-A91A-71507E71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514" y="1903918"/>
              <a:ext cx="30163" cy="26988"/>
            </a:xfrm>
            <a:custGeom>
              <a:avLst/>
              <a:gdLst>
                <a:gd name="T0" fmla="*/ 0 w 6"/>
                <a:gd name="T1" fmla="*/ 82 h 5"/>
                <a:gd name="T2" fmla="*/ 101 w 6"/>
                <a:gd name="T3" fmla="*/ 0 h 5"/>
                <a:gd name="T4" fmla="*/ 162 w 6"/>
                <a:gd name="T5" fmla="*/ 116 h 5"/>
                <a:gd name="T6" fmla="*/ 101 w 6"/>
                <a:gd name="T7" fmla="*/ 197 h 5"/>
                <a:gd name="T8" fmla="*/ 0 w 6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52">
              <a:extLst>
                <a:ext uri="{FF2B5EF4-FFF2-40B4-BE49-F238E27FC236}">
                  <a16:creationId xmlns:a16="http://schemas.microsoft.com/office/drawing/2014/main" id="{09651077-FA39-4ED2-8CA7-D294746DD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53">
              <a:extLst>
                <a:ext uri="{FF2B5EF4-FFF2-40B4-BE49-F238E27FC236}">
                  <a16:creationId xmlns:a16="http://schemas.microsoft.com/office/drawing/2014/main" id="{C79C55C3-AEFC-4C8B-BDD7-6CCE94610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903918"/>
              <a:ext cx="393700" cy="431800"/>
            </a:xfrm>
            <a:custGeom>
              <a:avLst/>
              <a:gdLst>
                <a:gd name="T0" fmla="*/ 2509 w 78"/>
                <a:gd name="T1" fmla="*/ 1411 h 80"/>
                <a:gd name="T2" fmla="*/ 2286 w 78"/>
                <a:gd name="T3" fmla="*/ 785 h 80"/>
                <a:gd name="T4" fmla="*/ 1609 w 78"/>
                <a:gd name="T5" fmla="*/ 34 h 80"/>
                <a:gd name="T6" fmla="*/ 1002 w 78"/>
                <a:gd name="T7" fmla="*/ 394 h 80"/>
                <a:gd name="T8" fmla="*/ 385 w 78"/>
                <a:gd name="T9" fmla="*/ 670 h 80"/>
                <a:gd name="T10" fmla="*/ 60 w 78"/>
                <a:gd name="T11" fmla="*/ 1537 h 80"/>
                <a:gd name="T12" fmla="*/ 455 w 78"/>
                <a:gd name="T13" fmla="*/ 2438 h 80"/>
                <a:gd name="T14" fmla="*/ 1285 w 78"/>
                <a:gd name="T15" fmla="*/ 2982 h 80"/>
                <a:gd name="T16" fmla="*/ 2124 w 78"/>
                <a:gd name="T17" fmla="*/ 2914 h 80"/>
                <a:gd name="T18" fmla="*/ 2346 w 78"/>
                <a:gd name="T19" fmla="*/ 2162 h 80"/>
                <a:gd name="T20" fmla="*/ 2509 w 78"/>
                <a:gd name="T21" fmla="*/ 1411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80">
                  <a:moveTo>
                    <a:pt x="78" y="36"/>
                  </a:moveTo>
                  <a:cubicBezTo>
                    <a:pt x="78" y="29"/>
                    <a:pt x="73" y="24"/>
                    <a:pt x="71" y="20"/>
                  </a:cubicBezTo>
                  <a:cubicBezTo>
                    <a:pt x="67" y="13"/>
                    <a:pt x="61" y="1"/>
                    <a:pt x="50" y="1"/>
                  </a:cubicBezTo>
                  <a:cubicBezTo>
                    <a:pt x="41" y="0"/>
                    <a:pt x="37" y="8"/>
                    <a:pt x="31" y="10"/>
                  </a:cubicBezTo>
                  <a:cubicBezTo>
                    <a:pt x="24" y="14"/>
                    <a:pt x="15" y="12"/>
                    <a:pt x="12" y="17"/>
                  </a:cubicBezTo>
                  <a:cubicBezTo>
                    <a:pt x="9" y="21"/>
                    <a:pt x="4" y="24"/>
                    <a:pt x="2" y="39"/>
                  </a:cubicBezTo>
                  <a:cubicBezTo>
                    <a:pt x="0" y="54"/>
                    <a:pt x="9" y="53"/>
                    <a:pt x="14" y="62"/>
                  </a:cubicBezTo>
                  <a:cubicBezTo>
                    <a:pt x="19" y="70"/>
                    <a:pt x="26" y="75"/>
                    <a:pt x="40" y="76"/>
                  </a:cubicBezTo>
                  <a:cubicBezTo>
                    <a:pt x="49" y="76"/>
                    <a:pt x="60" y="80"/>
                    <a:pt x="66" y="74"/>
                  </a:cubicBezTo>
                  <a:cubicBezTo>
                    <a:pt x="70" y="71"/>
                    <a:pt x="71" y="61"/>
                    <a:pt x="73" y="55"/>
                  </a:cubicBezTo>
                  <a:cubicBezTo>
                    <a:pt x="74" y="53"/>
                    <a:pt x="78" y="44"/>
                    <a:pt x="78" y="36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54">
              <a:extLst>
                <a:ext uri="{FF2B5EF4-FFF2-40B4-BE49-F238E27FC236}">
                  <a16:creationId xmlns:a16="http://schemas.microsoft.com/office/drawing/2014/main" id="{54C4A74B-ED92-4722-8613-3FFBBF10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55">
              <a:extLst>
                <a:ext uri="{FF2B5EF4-FFF2-40B4-BE49-F238E27FC236}">
                  <a16:creationId xmlns:a16="http://schemas.microsoft.com/office/drawing/2014/main" id="{B6F68637-7422-4431-936D-CC605C5E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064" y="1662618"/>
              <a:ext cx="688975" cy="625475"/>
            </a:xfrm>
            <a:custGeom>
              <a:avLst/>
              <a:gdLst>
                <a:gd name="T0" fmla="*/ 2148 w 136"/>
                <a:gd name="T1" fmla="*/ 34 h 116"/>
                <a:gd name="T2" fmla="*/ 1691 w 136"/>
                <a:gd name="T3" fmla="*/ 357 h 116"/>
                <a:gd name="T4" fmla="*/ 1203 w 136"/>
                <a:gd name="T5" fmla="*/ 554 h 116"/>
                <a:gd name="T6" fmla="*/ 651 w 136"/>
                <a:gd name="T7" fmla="*/ 1719 h 116"/>
                <a:gd name="T8" fmla="*/ 265 w 136"/>
                <a:gd name="T9" fmla="*/ 2191 h 116"/>
                <a:gd name="T10" fmla="*/ 32 w 136"/>
                <a:gd name="T11" fmla="*/ 3057 h 116"/>
                <a:gd name="T12" fmla="*/ 265 w 136"/>
                <a:gd name="T13" fmla="*/ 3957 h 116"/>
                <a:gd name="T14" fmla="*/ 418 w 136"/>
                <a:gd name="T15" fmla="*/ 4351 h 116"/>
                <a:gd name="T16" fmla="*/ 785 w 136"/>
                <a:gd name="T17" fmla="*/ 4545 h 116"/>
                <a:gd name="T18" fmla="*/ 326 w 136"/>
                <a:gd name="T19" fmla="*/ 3566 h 116"/>
                <a:gd name="T20" fmla="*/ 785 w 136"/>
                <a:gd name="T21" fmla="*/ 3172 h 116"/>
                <a:gd name="T22" fmla="*/ 651 w 136"/>
                <a:gd name="T23" fmla="*/ 2744 h 116"/>
                <a:gd name="T24" fmla="*/ 712 w 136"/>
                <a:gd name="T25" fmla="*/ 2191 h 116"/>
                <a:gd name="T26" fmla="*/ 1069 w 136"/>
                <a:gd name="T27" fmla="*/ 2191 h 116"/>
                <a:gd name="T28" fmla="*/ 1589 w 136"/>
                <a:gd name="T29" fmla="*/ 1522 h 116"/>
                <a:gd name="T30" fmla="*/ 2017 w 136"/>
                <a:gd name="T31" fmla="*/ 1522 h 116"/>
                <a:gd name="T32" fmla="*/ 2310 w 136"/>
                <a:gd name="T33" fmla="*/ 1016 h 116"/>
                <a:gd name="T34" fmla="*/ 2473 w 136"/>
                <a:gd name="T35" fmla="*/ 428 h 116"/>
                <a:gd name="T36" fmla="*/ 2891 w 136"/>
                <a:gd name="T37" fmla="*/ 622 h 116"/>
                <a:gd name="T38" fmla="*/ 3156 w 136"/>
                <a:gd name="T39" fmla="*/ 1016 h 116"/>
                <a:gd name="T40" fmla="*/ 3574 w 136"/>
                <a:gd name="T41" fmla="*/ 1060 h 116"/>
                <a:gd name="T42" fmla="*/ 4034 w 136"/>
                <a:gd name="T43" fmla="*/ 1488 h 116"/>
                <a:gd name="T44" fmla="*/ 4420 w 136"/>
                <a:gd name="T45" fmla="*/ 1800 h 116"/>
                <a:gd name="T46" fmla="*/ 4002 w 136"/>
                <a:gd name="T47" fmla="*/ 1141 h 116"/>
                <a:gd name="T48" fmla="*/ 3351 w 136"/>
                <a:gd name="T49" fmla="*/ 785 h 116"/>
                <a:gd name="T50" fmla="*/ 2700 w 136"/>
                <a:gd name="T51" fmla="*/ 115 h 116"/>
                <a:gd name="T52" fmla="*/ 2148 w 136"/>
                <a:gd name="T53" fmla="*/ 34 h 1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6" h="116">
                  <a:moveTo>
                    <a:pt x="66" y="1"/>
                  </a:moveTo>
                  <a:cubicBezTo>
                    <a:pt x="62" y="1"/>
                    <a:pt x="56" y="6"/>
                    <a:pt x="52" y="9"/>
                  </a:cubicBezTo>
                  <a:cubicBezTo>
                    <a:pt x="48" y="12"/>
                    <a:pt x="42" y="11"/>
                    <a:pt x="37" y="14"/>
                  </a:cubicBezTo>
                  <a:cubicBezTo>
                    <a:pt x="27" y="20"/>
                    <a:pt x="25" y="34"/>
                    <a:pt x="20" y="44"/>
                  </a:cubicBezTo>
                  <a:cubicBezTo>
                    <a:pt x="17" y="49"/>
                    <a:pt x="12" y="51"/>
                    <a:pt x="8" y="56"/>
                  </a:cubicBezTo>
                  <a:cubicBezTo>
                    <a:pt x="2" y="63"/>
                    <a:pt x="0" y="68"/>
                    <a:pt x="1" y="78"/>
                  </a:cubicBezTo>
                  <a:cubicBezTo>
                    <a:pt x="2" y="86"/>
                    <a:pt x="3" y="94"/>
                    <a:pt x="8" y="101"/>
                  </a:cubicBezTo>
                  <a:cubicBezTo>
                    <a:pt x="10" y="105"/>
                    <a:pt x="9" y="109"/>
                    <a:pt x="13" y="111"/>
                  </a:cubicBezTo>
                  <a:cubicBezTo>
                    <a:pt x="16" y="113"/>
                    <a:pt x="21" y="116"/>
                    <a:pt x="24" y="116"/>
                  </a:cubicBezTo>
                  <a:cubicBezTo>
                    <a:pt x="17" y="115"/>
                    <a:pt x="5" y="98"/>
                    <a:pt x="10" y="91"/>
                  </a:cubicBezTo>
                  <a:cubicBezTo>
                    <a:pt x="13" y="87"/>
                    <a:pt x="22" y="87"/>
                    <a:pt x="24" y="81"/>
                  </a:cubicBezTo>
                  <a:cubicBezTo>
                    <a:pt x="25" y="78"/>
                    <a:pt x="21" y="74"/>
                    <a:pt x="20" y="70"/>
                  </a:cubicBezTo>
                  <a:cubicBezTo>
                    <a:pt x="20" y="67"/>
                    <a:pt x="20" y="59"/>
                    <a:pt x="22" y="56"/>
                  </a:cubicBezTo>
                  <a:cubicBezTo>
                    <a:pt x="26" y="53"/>
                    <a:pt x="29" y="56"/>
                    <a:pt x="33" y="56"/>
                  </a:cubicBezTo>
                  <a:cubicBezTo>
                    <a:pt x="46" y="56"/>
                    <a:pt x="40" y="44"/>
                    <a:pt x="49" y="39"/>
                  </a:cubicBezTo>
                  <a:cubicBezTo>
                    <a:pt x="53" y="36"/>
                    <a:pt x="57" y="39"/>
                    <a:pt x="62" y="39"/>
                  </a:cubicBezTo>
                  <a:cubicBezTo>
                    <a:pt x="70" y="38"/>
                    <a:pt x="71" y="33"/>
                    <a:pt x="71" y="26"/>
                  </a:cubicBezTo>
                  <a:cubicBezTo>
                    <a:pt x="71" y="21"/>
                    <a:pt x="70" y="14"/>
                    <a:pt x="76" y="11"/>
                  </a:cubicBezTo>
                  <a:cubicBezTo>
                    <a:pt x="81" y="9"/>
                    <a:pt x="86" y="12"/>
                    <a:pt x="89" y="16"/>
                  </a:cubicBezTo>
                  <a:cubicBezTo>
                    <a:pt x="92" y="19"/>
                    <a:pt x="92" y="24"/>
                    <a:pt x="97" y="26"/>
                  </a:cubicBezTo>
                  <a:cubicBezTo>
                    <a:pt x="102" y="27"/>
                    <a:pt x="104" y="24"/>
                    <a:pt x="110" y="27"/>
                  </a:cubicBezTo>
                  <a:cubicBezTo>
                    <a:pt x="115" y="31"/>
                    <a:pt x="117" y="36"/>
                    <a:pt x="124" y="38"/>
                  </a:cubicBezTo>
                  <a:cubicBezTo>
                    <a:pt x="129" y="40"/>
                    <a:pt x="134" y="40"/>
                    <a:pt x="136" y="46"/>
                  </a:cubicBezTo>
                  <a:cubicBezTo>
                    <a:pt x="135" y="38"/>
                    <a:pt x="130" y="33"/>
                    <a:pt x="123" y="29"/>
                  </a:cubicBezTo>
                  <a:cubicBezTo>
                    <a:pt x="116" y="26"/>
                    <a:pt x="110" y="24"/>
                    <a:pt x="103" y="20"/>
                  </a:cubicBezTo>
                  <a:cubicBezTo>
                    <a:pt x="95" y="16"/>
                    <a:pt x="91" y="7"/>
                    <a:pt x="83" y="3"/>
                  </a:cubicBezTo>
                  <a:cubicBezTo>
                    <a:pt x="78" y="1"/>
                    <a:pt x="72" y="0"/>
                    <a:pt x="66" y="1"/>
                  </a:cubicBezTo>
                  <a:close/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56">
              <a:extLst>
                <a:ext uri="{FF2B5EF4-FFF2-40B4-BE49-F238E27FC236}">
                  <a16:creationId xmlns:a16="http://schemas.microsoft.com/office/drawing/2014/main" id="{0D966BC0-9FC1-46FC-AF39-B67271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02" y="1667381"/>
              <a:ext cx="334963" cy="490538"/>
            </a:xfrm>
            <a:custGeom>
              <a:avLst/>
              <a:gdLst>
                <a:gd name="T0" fmla="*/ 134 w 66"/>
                <a:gd name="T1" fmla="*/ 3402 h 91"/>
                <a:gd name="T2" fmla="*/ 32 w 66"/>
                <a:gd name="T3" fmla="*/ 2662 h 91"/>
                <a:gd name="T4" fmla="*/ 326 w 66"/>
                <a:gd name="T5" fmla="*/ 2156 h 91"/>
                <a:gd name="T6" fmla="*/ 655 w 66"/>
                <a:gd name="T7" fmla="*/ 1766 h 91"/>
                <a:gd name="T8" fmla="*/ 847 w 66"/>
                <a:gd name="T9" fmla="*/ 1212 h 91"/>
                <a:gd name="T10" fmla="*/ 1042 w 66"/>
                <a:gd name="T11" fmla="*/ 750 h 91"/>
                <a:gd name="T12" fmla="*/ 1368 w 66"/>
                <a:gd name="T13" fmla="*/ 472 h 91"/>
                <a:gd name="T14" fmla="*/ 1698 w 66"/>
                <a:gd name="T15" fmla="*/ 312 h 91"/>
                <a:gd name="T16" fmla="*/ 2158 w 66"/>
                <a:gd name="T17" fmla="*/ 0 h 91"/>
                <a:gd name="T18" fmla="*/ 1768 w 66"/>
                <a:gd name="T19" fmla="*/ 428 h 91"/>
                <a:gd name="T20" fmla="*/ 1535 w 66"/>
                <a:gd name="T21" fmla="*/ 621 h 91"/>
                <a:gd name="T22" fmla="*/ 1205 w 66"/>
                <a:gd name="T23" fmla="*/ 818 h 91"/>
                <a:gd name="T24" fmla="*/ 1145 w 66"/>
                <a:gd name="T25" fmla="*/ 1406 h 91"/>
                <a:gd name="T26" fmla="*/ 758 w 66"/>
                <a:gd name="T27" fmla="*/ 1800 h 91"/>
                <a:gd name="T28" fmla="*/ 460 w 66"/>
                <a:gd name="T29" fmla="*/ 2306 h 91"/>
                <a:gd name="T30" fmla="*/ 195 w 66"/>
                <a:gd name="T31" fmla="*/ 2584 h 91"/>
                <a:gd name="T32" fmla="*/ 134 w 66"/>
                <a:gd name="T33" fmla="*/ 3171 h 91"/>
                <a:gd name="T34" fmla="*/ 134 w 66"/>
                <a:gd name="T35" fmla="*/ 3368 h 91"/>
                <a:gd name="T36" fmla="*/ 134 w 66"/>
                <a:gd name="T37" fmla="*/ 356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1">
                  <a:moveTo>
                    <a:pt x="4" y="87"/>
                  </a:moveTo>
                  <a:cubicBezTo>
                    <a:pt x="2" y="82"/>
                    <a:pt x="0" y="74"/>
                    <a:pt x="1" y="68"/>
                  </a:cubicBezTo>
                  <a:cubicBezTo>
                    <a:pt x="2" y="63"/>
                    <a:pt x="6" y="59"/>
                    <a:pt x="10" y="55"/>
                  </a:cubicBezTo>
                  <a:cubicBezTo>
                    <a:pt x="13" y="51"/>
                    <a:pt x="17" y="48"/>
                    <a:pt x="20" y="45"/>
                  </a:cubicBezTo>
                  <a:cubicBezTo>
                    <a:pt x="23" y="41"/>
                    <a:pt x="24" y="35"/>
                    <a:pt x="26" y="31"/>
                  </a:cubicBezTo>
                  <a:cubicBezTo>
                    <a:pt x="28" y="28"/>
                    <a:pt x="29" y="23"/>
                    <a:pt x="32" y="19"/>
                  </a:cubicBezTo>
                  <a:cubicBezTo>
                    <a:pt x="34" y="16"/>
                    <a:pt x="38" y="14"/>
                    <a:pt x="42" y="12"/>
                  </a:cubicBezTo>
                  <a:cubicBezTo>
                    <a:pt x="46" y="10"/>
                    <a:pt x="48" y="10"/>
                    <a:pt x="52" y="8"/>
                  </a:cubicBezTo>
                  <a:cubicBezTo>
                    <a:pt x="57" y="6"/>
                    <a:pt x="61" y="1"/>
                    <a:pt x="66" y="0"/>
                  </a:cubicBezTo>
                  <a:cubicBezTo>
                    <a:pt x="60" y="2"/>
                    <a:pt x="58" y="7"/>
                    <a:pt x="54" y="11"/>
                  </a:cubicBezTo>
                  <a:cubicBezTo>
                    <a:pt x="52" y="13"/>
                    <a:pt x="50" y="15"/>
                    <a:pt x="47" y="16"/>
                  </a:cubicBezTo>
                  <a:cubicBezTo>
                    <a:pt x="43" y="17"/>
                    <a:pt x="40" y="18"/>
                    <a:pt x="37" y="21"/>
                  </a:cubicBezTo>
                  <a:cubicBezTo>
                    <a:pt x="32" y="26"/>
                    <a:pt x="36" y="30"/>
                    <a:pt x="35" y="36"/>
                  </a:cubicBezTo>
                  <a:cubicBezTo>
                    <a:pt x="33" y="40"/>
                    <a:pt x="26" y="44"/>
                    <a:pt x="23" y="46"/>
                  </a:cubicBezTo>
                  <a:cubicBezTo>
                    <a:pt x="20" y="49"/>
                    <a:pt x="18" y="56"/>
                    <a:pt x="14" y="59"/>
                  </a:cubicBezTo>
                  <a:cubicBezTo>
                    <a:pt x="11" y="62"/>
                    <a:pt x="7" y="62"/>
                    <a:pt x="6" y="66"/>
                  </a:cubicBezTo>
                  <a:cubicBezTo>
                    <a:pt x="4" y="70"/>
                    <a:pt x="3" y="76"/>
                    <a:pt x="4" y="81"/>
                  </a:cubicBezTo>
                  <a:cubicBezTo>
                    <a:pt x="5" y="82"/>
                    <a:pt x="5" y="84"/>
                    <a:pt x="4" y="86"/>
                  </a:cubicBezTo>
                  <a:cubicBezTo>
                    <a:pt x="4" y="88"/>
                    <a:pt x="4" y="89"/>
                    <a:pt x="4" y="91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57">
              <a:extLst>
                <a:ext uri="{FF2B5EF4-FFF2-40B4-BE49-F238E27FC236}">
                  <a16:creationId xmlns:a16="http://schemas.microsoft.com/office/drawing/2014/main" id="{346E9F8B-0EF8-47E4-A968-6908D5194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1894393"/>
              <a:ext cx="333375" cy="355600"/>
            </a:xfrm>
            <a:custGeom>
              <a:avLst/>
              <a:gdLst>
                <a:gd name="T0" fmla="*/ 1578 w 66"/>
                <a:gd name="T1" fmla="*/ 0 h 66"/>
                <a:gd name="T2" fmla="*/ 1165 w 66"/>
                <a:gd name="T3" fmla="*/ 163 h 66"/>
                <a:gd name="T4" fmla="*/ 738 w 66"/>
                <a:gd name="T5" fmla="*/ 390 h 66"/>
                <a:gd name="T6" fmla="*/ 223 w 66"/>
                <a:gd name="T7" fmla="*/ 933 h 66"/>
                <a:gd name="T8" fmla="*/ 162 w 66"/>
                <a:gd name="T9" fmla="*/ 1761 h 66"/>
                <a:gd name="T10" fmla="*/ 515 w 66"/>
                <a:gd name="T11" fmla="*/ 2189 h 66"/>
                <a:gd name="T12" fmla="*/ 608 w 66"/>
                <a:gd name="T13" fmla="*/ 2386 h 66"/>
                <a:gd name="T14" fmla="*/ 872 w 66"/>
                <a:gd name="T15" fmla="*/ 2579 h 66"/>
                <a:gd name="T16" fmla="*/ 576 w 66"/>
                <a:gd name="T17" fmla="*/ 2026 h 66"/>
                <a:gd name="T18" fmla="*/ 455 w 66"/>
                <a:gd name="T19" fmla="*/ 1371 h 66"/>
                <a:gd name="T20" fmla="*/ 710 w 66"/>
                <a:gd name="T21" fmla="*/ 1371 h 66"/>
                <a:gd name="T22" fmla="*/ 840 w 66"/>
                <a:gd name="T23" fmla="*/ 1130 h 66"/>
                <a:gd name="T24" fmla="*/ 840 w 66"/>
                <a:gd name="T25" fmla="*/ 865 h 66"/>
                <a:gd name="T26" fmla="*/ 1002 w 66"/>
                <a:gd name="T27" fmla="*/ 784 h 66"/>
                <a:gd name="T28" fmla="*/ 1355 w 66"/>
                <a:gd name="T29" fmla="*/ 1093 h 66"/>
                <a:gd name="T30" fmla="*/ 1448 w 66"/>
                <a:gd name="T31" fmla="*/ 865 h 66"/>
                <a:gd name="T32" fmla="*/ 1610 w 66"/>
                <a:gd name="T33" fmla="*/ 621 h 66"/>
                <a:gd name="T34" fmla="*/ 1740 w 66"/>
                <a:gd name="T35" fmla="*/ 275 h 66"/>
                <a:gd name="T36" fmla="*/ 2125 w 66"/>
                <a:gd name="T37" fmla="*/ 621 h 66"/>
                <a:gd name="T38" fmla="*/ 1874 w 66"/>
                <a:gd name="T39" fmla="*/ 163 h 66"/>
                <a:gd name="T40" fmla="*/ 1610 w 66"/>
                <a:gd name="T41" fmla="*/ 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66">
                  <a:moveTo>
                    <a:pt x="49" y="0"/>
                  </a:moveTo>
                  <a:cubicBezTo>
                    <a:pt x="43" y="0"/>
                    <a:pt x="41" y="1"/>
                    <a:pt x="36" y="4"/>
                  </a:cubicBezTo>
                  <a:cubicBezTo>
                    <a:pt x="32" y="8"/>
                    <a:pt x="28" y="9"/>
                    <a:pt x="23" y="10"/>
                  </a:cubicBezTo>
                  <a:cubicBezTo>
                    <a:pt x="14" y="13"/>
                    <a:pt x="10" y="15"/>
                    <a:pt x="7" y="24"/>
                  </a:cubicBezTo>
                  <a:cubicBezTo>
                    <a:pt x="4" y="31"/>
                    <a:pt x="0" y="38"/>
                    <a:pt x="5" y="45"/>
                  </a:cubicBezTo>
                  <a:cubicBezTo>
                    <a:pt x="8" y="49"/>
                    <a:pt x="13" y="52"/>
                    <a:pt x="16" y="56"/>
                  </a:cubicBezTo>
                  <a:cubicBezTo>
                    <a:pt x="17" y="58"/>
                    <a:pt x="17" y="60"/>
                    <a:pt x="19" y="61"/>
                  </a:cubicBezTo>
                  <a:cubicBezTo>
                    <a:pt x="21" y="64"/>
                    <a:pt x="25" y="64"/>
                    <a:pt x="27" y="66"/>
                  </a:cubicBezTo>
                  <a:cubicBezTo>
                    <a:pt x="23" y="62"/>
                    <a:pt x="21" y="57"/>
                    <a:pt x="18" y="52"/>
                  </a:cubicBezTo>
                  <a:cubicBezTo>
                    <a:pt x="17" y="48"/>
                    <a:pt x="8" y="39"/>
                    <a:pt x="14" y="35"/>
                  </a:cubicBezTo>
                  <a:cubicBezTo>
                    <a:pt x="16" y="33"/>
                    <a:pt x="19" y="36"/>
                    <a:pt x="22" y="35"/>
                  </a:cubicBezTo>
                  <a:cubicBezTo>
                    <a:pt x="25" y="34"/>
                    <a:pt x="26" y="32"/>
                    <a:pt x="26" y="29"/>
                  </a:cubicBezTo>
                  <a:cubicBezTo>
                    <a:pt x="26" y="26"/>
                    <a:pt x="23" y="25"/>
                    <a:pt x="26" y="22"/>
                  </a:cubicBezTo>
                  <a:cubicBezTo>
                    <a:pt x="27" y="20"/>
                    <a:pt x="29" y="19"/>
                    <a:pt x="31" y="20"/>
                  </a:cubicBezTo>
                  <a:cubicBezTo>
                    <a:pt x="36" y="21"/>
                    <a:pt x="35" y="33"/>
                    <a:pt x="42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7" y="19"/>
                    <a:pt x="49" y="19"/>
                    <a:pt x="50" y="16"/>
                  </a:cubicBezTo>
                  <a:cubicBezTo>
                    <a:pt x="51" y="13"/>
                    <a:pt x="49" y="7"/>
                    <a:pt x="54" y="7"/>
                  </a:cubicBezTo>
                  <a:cubicBezTo>
                    <a:pt x="58" y="7"/>
                    <a:pt x="64" y="13"/>
                    <a:pt x="66" y="16"/>
                  </a:cubicBezTo>
                  <a:cubicBezTo>
                    <a:pt x="64" y="12"/>
                    <a:pt x="61" y="7"/>
                    <a:pt x="58" y="4"/>
                  </a:cubicBezTo>
                  <a:cubicBezTo>
                    <a:pt x="56" y="2"/>
                    <a:pt x="52" y="1"/>
                    <a:pt x="50" y="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58">
              <a:extLst>
                <a:ext uri="{FF2B5EF4-FFF2-40B4-BE49-F238E27FC236}">
                  <a16:creationId xmlns:a16="http://schemas.microsoft.com/office/drawing/2014/main" id="{591D1509-B70A-48BF-BA64-B16872E1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714" y="2018218"/>
              <a:ext cx="228600" cy="247650"/>
            </a:xfrm>
            <a:custGeom>
              <a:avLst/>
              <a:gdLst>
                <a:gd name="T0" fmla="*/ 0 w 45"/>
                <a:gd name="T1" fmla="*/ 1713 h 46"/>
                <a:gd name="T2" fmla="*/ 656 w 45"/>
                <a:gd name="T3" fmla="*/ 1713 h 46"/>
                <a:gd name="T4" fmla="*/ 1014 w 45"/>
                <a:gd name="T5" fmla="*/ 1438 h 46"/>
                <a:gd name="T6" fmla="*/ 1146 w 45"/>
                <a:gd name="T7" fmla="*/ 0 h 46"/>
                <a:gd name="T8" fmla="*/ 1178 w 45"/>
                <a:gd name="T9" fmla="*/ 390 h 46"/>
                <a:gd name="T10" fmla="*/ 922 w 45"/>
                <a:gd name="T11" fmla="*/ 621 h 46"/>
                <a:gd name="T12" fmla="*/ 758 w 45"/>
                <a:gd name="T13" fmla="*/ 1255 h 46"/>
                <a:gd name="T14" fmla="*/ 326 w 45"/>
                <a:gd name="T15" fmla="*/ 1482 h 46"/>
                <a:gd name="T16" fmla="*/ 224 w 45"/>
                <a:gd name="T17" fmla="*/ 1597 h 46"/>
                <a:gd name="T18" fmla="*/ 0 w 45"/>
                <a:gd name="T19" fmla="*/ 176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0" y="44"/>
                  </a:moveTo>
                  <a:cubicBezTo>
                    <a:pt x="7" y="45"/>
                    <a:pt x="13" y="43"/>
                    <a:pt x="20" y="44"/>
                  </a:cubicBezTo>
                  <a:cubicBezTo>
                    <a:pt x="27" y="46"/>
                    <a:pt x="30" y="44"/>
                    <a:pt x="31" y="37"/>
                  </a:cubicBezTo>
                  <a:cubicBezTo>
                    <a:pt x="35" y="26"/>
                    <a:pt x="45" y="11"/>
                    <a:pt x="35" y="0"/>
                  </a:cubicBezTo>
                  <a:cubicBezTo>
                    <a:pt x="36" y="3"/>
                    <a:pt x="37" y="7"/>
                    <a:pt x="36" y="10"/>
                  </a:cubicBezTo>
                  <a:cubicBezTo>
                    <a:pt x="35" y="15"/>
                    <a:pt x="32" y="14"/>
                    <a:pt x="28" y="16"/>
                  </a:cubicBezTo>
                  <a:cubicBezTo>
                    <a:pt x="21" y="20"/>
                    <a:pt x="27" y="27"/>
                    <a:pt x="23" y="32"/>
                  </a:cubicBezTo>
                  <a:cubicBezTo>
                    <a:pt x="20" y="36"/>
                    <a:pt x="13" y="34"/>
                    <a:pt x="10" y="38"/>
                  </a:cubicBezTo>
                  <a:cubicBezTo>
                    <a:pt x="9" y="38"/>
                    <a:pt x="8" y="40"/>
                    <a:pt x="7" y="41"/>
                  </a:cubicBezTo>
                  <a:cubicBezTo>
                    <a:pt x="5" y="43"/>
                    <a:pt x="2" y="44"/>
                    <a:pt x="0" y="45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59">
              <a:extLst>
                <a:ext uri="{FF2B5EF4-FFF2-40B4-BE49-F238E27FC236}">
                  <a16:creationId xmlns:a16="http://schemas.microsoft.com/office/drawing/2014/main" id="{571B78A1-A451-4CCD-88E4-2639F480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899156"/>
              <a:ext cx="206375" cy="193675"/>
            </a:xfrm>
            <a:custGeom>
              <a:avLst/>
              <a:gdLst>
                <a:gd name="T0" fmla="*/ 0 w 41"/>
                <a:gd name="T1" fmla="*/ 1400 h 36"/>
                <a:gd name="T2" fmla="*/ 162 w 41"/>
                <a:gd name="T3" fmla="*/ 702 h 36"/>
                <a:gd name="T4" fmla="*/ 542 w 41"/>
                <a:gd name="T5" fmla="*/ 390 h 36"/>
                <a:gd name="T6" fmla="*/ 926 w 41"/>
                <a:gd name="T7" fmla="*/ 230 h 36"/>
                <a:gd name="T8" fmla="*/ 1306 w 41"/>
                <a:gd name="T9" fmla="*/ 0 h 36"/>
                <a:gd name="T10" fmla="*/ 926 w 41"/>
                <a:gd name="T11" fmla="*/ 424 h 36"/>
                <a:gd name="T12" fmla="*/ 602 w 41"/>
                <a:gd name="T13" fmla="*/ 505 h 36"/>
                <a:gd name="T14" fmla="*/ 482 w 41"/>
                <a:gd name="T15" fmla="*/ 779 h 36"/>
                <a:gd name="T16" fmla="*/ 162 w 41"/>
                <a:gd name="T17" fmla="*/ 1010 h 36"/>
                <a:gd name="T18" fmla="*/ 32 w 41"/>
                <a:gd name="T19" fmla="*/ 136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36">
                  <a:moveTo>
                    <a:pt x="0" y="36"/>
                  </a:moveTo>
                  <a:cubicBezTo>
                    <a:pt x="2" y="31"/>
                    <a:pt x="1" y="23"/>
                    <a:pt x="5" y="18"/>
                  </a:cubicBezTo>
                  <a:cubicBezTo>
                    <a:pt x="8" y="14"/>
                    <a:pt x="13" y="12"/>
                    <a:pt x="17" y="10"/>
                  </a:cubicBezTo>
                  <a:cubicBezTo>
                    <a:pt x="21" y="9"/>
                    <a:pt x="25" y="8"/>
                    <a:pt x="29" y="6"/>
                  </a:cubicBezTo>
                  <a:cubicBezTo>
                    <a:pt x="33" y="3"/>
                    <a:pt x="36" y="1"/>
                    <a:pt x="41" y="0"/>
                  </a:cubicBezTo>
                  <a:cubicBezTo>
                    <a:pt x="34" y="1"/>
                    <a:pt x="34" y="9"/>
                    <a:pt x="29" y="11"/>
                  </a:cubicBezTo>
                  <a:cubicBezTo>
                    <a:pt x="26" y="13"/>
                    <a:pt x="23" y="11"/>
                    <a:pt x="19" y="13"/>
                  </a:cubicBezTo>
                  <a:cubicBezTo>
                    <a:pt x="16" y="15"/>
                    <a:pt x="17" y="17"/>
                    <a:pt x="15" y="20"/>
                  </a:cubicBezTo>
                  <a:cubicBezTo>
                    <a:pt x="13" y="25"/>
                    <a:pt x="8" y="22"/>
                    <a:pt x="5" y="26"/>
                  </a:cubicBezTo>
                  <a:cubicBezTo>
                    <a:pt x="4" y="28"/>
                    <a:pt x="1" y="33"/>
                    <a:pt x="1" y="3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60">
              <a:extLst>
                <a:ext uri="{FF2B5EF4-FFF2-40B4-BE49-F238E27FC236}">
                  <a16:creationId xmlns:a16="http://schemas.microsoft.com/office/drawing/2014/main" id="{7787FF47-8B33-413B-B031-C22D821C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864" y="1942018"/>
              <a:ext cx="495300" cy="485775"/>
            </a:xfrm>
            <a:custGeom>
              <a:avLst/>
              <a:gdLst>
                <a:gd name="T0" fmla="*/ 0 w 98"/>
                <a:gd name="T1" fmla="*/ 2751 h 90"/>
                <a:gd name="T2" fmla="*/ 901 w 98"/>
                <a:gd name="T3" fmla="*/ 3458 h 90"/>
                <a:gd name="T4" fmla="*/ 1611 w 98"/>
                <a:gd name="T5" fmla="*/ 3458 h 90"/>
                <a:gd name="T6" fmla="*/ 2423 w 98"/>
                <a:gd name="T7" fmla="*/ 3376 h 90"/>
                <a:gd name="T8" fmla="*/ 3133 w 98"/>
                <a:gd name="T9" fmla="*/ 1999 h 90"/>
                <a:gd name="T10" fmla="*/ 3133 w 98"/>
                <a:gd name="T11" fmla="*/ 1214 h 90"/>
                <a:gd name="T12" fmla="*/ 3161 w 98"/>
                <a:gd name="T13" fmla="*/ 0 h 90"/>
                <a:gd name="T14" fmla="*/ 3031 w 98"/>
                <a:gd name="T15" fmla="*/ 785 h 90"/>
                <a:gd name="T16" fmla="*/ 2868 w 98"/>
                <a:gd name="T17" fmla="*/ 1493 h 90"/>
                <a:gd name="T18" fmla="*/ 2837 w 98"/>
                <a:gd name="T19" fmla="*/ 2081 h 90"/>
                <a:gd name="T20" fmla="*/ 2585 w 98"/>
                <a:gd name="T21" fmla="*/ 2322 h 90"/>
                <a:gd name="T22" fmla="*/ 2353 w 98"/>
                <a:gd name="T23" fmla="*/ 3029 h 90"/>
                <a:gd name="T24" fmla="*/ 1582 w 98"/>
                <a:gd name="T25" fmla="*/ 2914 h 90"/>
                <a:gd name="T26" fmla="*/ 1003 w 98"/>
                <a:gd name="T27" fmla="*/ 3342 h 90"/>
                <a:gd name="T28" fmla="*/ 131 w 98"/>
                <a:gd name="T29" fmla="*/ 2751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90">
                  <a:moveTo>
                    <a:pt x="0" y="70"/>
                  </a:moveTo>
                  <a:cubicBezTo>
                    <a:pt x="12" y="72"/>
                    <a:pt x="17" y="85"/>
                    <a:pt x="28" y="88"/>
                  </a:cubicBezTo>
                  <a:cubicBezTo>
                    <a:pt x="35" y="90"/>
                    <a:pt x="43" y="89"/>
                    <a:pt x="50" y="88"/>
                  </a:cubicBezTo>
                  <a:cubicBezTo>
                    <a:pt x="58" y="87"/>
                    <a:pt x="67" y="89"/>
                    <a:pt x="75" y="86"/>
                  </a:cubicBezTo>
                  <a:cubicBezTo>
                    <a:pt x="89" y="80"/>
                    <a:pt x="94" y="64"/>
                    <a:pt x="97" y="51"/>
                  </a:cubicBezTo>
                  <a:cubicBezTo>
                    <a:pt x="98" y="44"/>
                    <a:pt x="97" y="38"/>
                    <a:pt x="97" y="31"/>
                  </a:cubicBezTo>
                  <a:cubicBezTo>
                    <a:pt x="97" y="21"/>
                    <a:pt x="98" y="10"/>
                    <a:pt x="98" y="0"/>
                  </a:cubicBezTo>
                  <a:cubicBezTo>
                    <a:pt x="94" y="5"/>
                    <a:pt x="96" y="14"/>
                    <a:pt x="94" y="20"/>
                  </a:cubicBezTo>
                  <a:cubicBezTo>
                    <a:pt x="93" y="28"/>
                    <a:pt x="88" y="30"/>
                    <a:pt x="89" y="38"/>
                  </a:cubicBezTo>
                  <a:cubicBezTo>
                    <a:pt x="89" y="43"/>
                    <a:pt x="90" y="48"/>
                    <a:pt x="88" y="53"/>
                  </a:cubicBezTo>
                  <a:cubicBezTo>
                    <a:pt x="86" y="57"/>
                    <a:pt x="83" y="56"/>
                    <a:pt x="80" y="59"/>
                  </a:cubicBezTo>
                  <a:cubicBezTo>
                    <a:pt x="74" y="64"/>
                    <a:pt x="79" y="72"/>
                    <a:pt x="73" y="77"/>
                  </a:cubicBezTo>
                  <a:cubicBezTo>
                    <a:pt x="63" y="85"/>
                    <a:pt x="58" y="72"/>
                    <a:pt x="49" y="74"/>
                  </a:cubicBezTo>
                  <a:cubicBezTo>
                    <a:pt x="40" y="75"/>
                    <a:pt x="40" y="85"/>
                    <a:pt x="31" y="85"/>
                  </a:cubicBezTo>
                  <a:cubicBezTo>
                    <a:pt x="21" y="84"/>
                    <a:pt x="16" y="69"/>
                    <a:pt x="4" y="7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61">
              <a:extLst>
                <a:ext uri="{FF2B5EF4-FFF2-40B4-BE49-F238E27FC236}">
                  <a16:creationId xmlns:a16="http://schemas.microsoft.com/office/drawing/2014/main" id="{A8CF7FBA-A963-40E1-B5FF-093DA36C6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477" y="2207131"/>
              <a:ext cx="288925" cy="220663"/>
            </a:xfrm>
            <a:custGeom>
              <a:avLst/>
              <a:gdLst>
                <a:gd name="T0" fmla="*/ 102 w 57"/>
                <a:gd name="T1" fmla="*/ 1563 h 41"/>
                <a:gd name="T2" fmla="*/ 814 w 57"/>
                <a:gd name="T3" fmla="*/ 1597 h 41"/>
                <a:gd name="T4" fmla="*/ 1335 w 57"/>
                <a:gd name="T5" fmla="*/ 1366 h 41"/>
                <a:gd name="T6" fmla="*/ 1660 w 57"/>
                <a:gd name="T7" fmla="*/ 817 h 41"/>
                <a:gd name="T8" fmla="*/ 1826 w 57"/>
                <a:gd name="T9" fmla="*/ 0 h 41"/>
                <a:gd name="T10" fmla="*/ 1590 w 57"/>
                <a:gd name="T11" fmla="*/ 620 h 41"/>
                <a:gd name="T12" fmla="*/ 1469 w 57"/>
                <a:gd name="T13" fmla="*/ 783 h 41"/>
                <a:gd name="T14" fmla="*/ 1367 w 57"/>
                <a:gd name="T15" fmla="*/ 783 h 41"/>
                <a:gd name="T16" fmla="*/ 1111 w 57"/>
                <a:gd name="T17" fmla="*/ 1288 h 41"/>
                <a:gd name="T18" fmla="*/ 549 w 57"/>
                <a:gd name="T19" fmla="*/ 1322 h 41"/>
                <a:gd name="T20" fmla="*/ 0 w 57"/>
                <a:gd name="T21" fmla="*/ 1597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41">
                  <a:moveTo>
                    <a:pt x="3" y="40"/>
                  </a:moveTo>
                  <a:cubicBezTo>
                    <a:pt x="10" y="38"/>
                    <a:pt x="18" y="41"/>
                    <a:pt x="25" y="41"/>
                  </a:cubicBezTo>
                  <a:cubicBezTo>
                    <a:pt x="30" y="41"/>
                    <a:pt x="36" y="38"/>
                    <a:pt x="41" y="35"/>
                  </a:cubicBezTo>
                  <a:cubicBezTo>
                    <a:pt x="46" y="32"/>
                    <a:pt x="48" y="26"/>
                    <a:pt x="51" y="21"/>
                  </a:cubicBezTo>
                  <a:cubicBezTo>
                    <a:pt x="53" y="16"/>
                    <a:pt x="57" y="5"/>
                    <a:pt x="56" y="0"/>
                  </a:cubicBezTo>
                  <a:cubicBezTo>
                    <a:pt x="55" y="6"/>
                    <a:pt x="52" y="12"/>
                    <a:pt x="49" y="16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4" y="21"/>
                    <a:pt x="42" y="20"/>
                    <a:pt x="42" y="20"/>
                  </a:cubicBezTo>
                  <a:cubicBezTo>
                    <a:pt x="38" y="23"/>
                    <a:pt x="38" y="30"/>
                    <a:pt x="34" y="33"/>
                  </a:cubicBezTo>
                  <a:cubicBezTo>
                    <a:pt x="28" y="37"/>
                    <a:pt x="22" y="34"/>
                    <a:pt x="17" y="34"/>
                  </a:cubicBezTo>
                  <a:cubicBezTo>
                    <a:pt x="11" y="35"/>
                    <a:pt x="6" y="39"/>
                    <a:pt x="0" y="41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62">
              <a:extLst>
                <a:ext uri="{FF2B5EF4-FFF2-40B4-BE49-F238E27FC236}">
                  <a16:creationId xmlns:a16="http://schemas.microsoft.com/office/drawing/2014/main" id="{B32668B3-0145-4AD7-B5B9-C1992AAF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63">
              <a:extLst>
                <a:ext uri="{FF2B5EF4-FFF2-40B4-BE49-F238E27FC236}">
                  <a16:creationId xmlns:a16="http://schemas.microsoft.com/office/drawing/2014/main" id="{37F6E152-9D0D-4F3C-9DB6-32FB7F9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64">
              <a:extLst>
                <a:ext uri="{FF2B5EF4-FFF2-40B4-BE49-F238E27FC236}">
                  <a16:creationId xmlns:a16="http://schemas.microsoft.com/office/drawing/2014/main" id="{EC8A2710-6498-49C5-A2E9-371C4DD5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552" y="1937256"/>
              <a:ext cx="55563" cy="65088"/>
            </a:xfrm>
            <a:custGeom>
              <a:avLst/>
              <a:gdLst>
                <a:gd name="T0" fmla="*/ 0 w 11"/>
                <a:gd name="T1" fmla="*/ 246 h 12"/>
                <a:gd name="T2" fmla="*/ 191 w 11"/>
                <a:gd name="T3" fmla="*/ 34 h 12"/>
                <a:gd name="T4" fmla="*/ 353 w 11"/>
                <a:gd name="T5" fmla="*/ 246 h 12"/>
                <a:gd name="T6" fmla="*/ 162 w 11"/>
                <a:gd name="T7" fmla="*/ 444 h 12"/>
                <a:gd name="T8" fmla="*/ 0 w 11"/>
                <a:gd name="T9" fmla="*/ 246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0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2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65">
              <a:extLst>
                <a:ext uri="{FF2B5EF4-FFF2-40B4-BE49-F238E27FC236}">
                  <a16:creationId xmlns:a16="http://schemas.microsoft.com/office/drawing/2014/main" id="{0DCB8063-1296-41A3-A108-04E244CE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114" y="1915031"/>
              <a:ext cx="36513" cy="38100"/>
            </a:xfrm>
            <a:custGeom>
              <a:avLst/>
              <a:gdLst>
                <a:gd name="T0" fmla="*/ 0 w 7"/>
                <a:gd name="T1" fmla="*/ 117 h 7"/>
                <a:gd name="T2" fmla="*/ 141 w 7"/>
                <a:gd name="T3" fmla="*/ 0 h 7"/>
                <a:gd name="T4" fmla="*/ 250 w 7"/>
                <a:gd name="T5" fmla="*/ 165 h 7"/>
                <a:gd name="T6" fmla="*/ 10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66">
              <a:extLst>
                <a:ext uri="{FF2B5EF4-FFF2-40B4-BE49-F238E27FC236}">
                  <a16:creationId xmlns:a16="http://schemas.microsoft.com/office/drawing/2014/main" id="{BB5E0AE9-F236-4643-92C5-39D4837B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200710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61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180">
              <a:extLst>
                <a:ext uri="{FF2B5EF4-FFF2-40B4-BE49-F238E27FC236}">
                  <a16:creationId xmlns:a16="http://schemas.microsoft.com/office/drawing/2014/main" id="{890BD2D4-46E9-42EC-910F-D9F73DF9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81">
              <a:extLst>
                <a:ext uri="{FF2B5EF4-FFF2-40B4-BE49-F238E27FC236}">
                  <a16:creationId xmlns:a16="http://schemas.microsoft.com/office/drawing/2014/main" id="{B029F897-C0C5-4666-8256-78754559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014" y="1332418"/>
              <a:ext cx="358775" cy="384175"/>
            </a:xfrm>
            <a:custGeom>
              <a:avLst/>
              <a:gdLst>
                <a:gd name="T0" fmla="*/ 0 w 71"/>
                <a:gd name="T1" fmla="*/ 1302 h 71"/>
                <a:gd name="T2" fmla="*/ 255 w 71"/>
                <a:gd name="T3" fmla="*/ 2253 h 71"/>
                <a:gd name="T4" fmla="*/ 812 w 71"/>
                <a:gd name="T5" fmla="*/ 2812 h 71"/>
                <a:gd name="T6" fmla="*/ 1582 w 71"/>
                <a:gd name="T7" fmla="*/ 2335 h 71"/>
                <a:gd name="T8" fmla="*/ 1903 w 71"/>
                <a:gd name="T9" fmla="*/ 1905 h 71"/>
                <a:gd name="T10" fmla="*/ 2098 w 71"/>
                <a:gd name="T11" fmla="*/ 1428 h 71"/>
                <a:gd name="T12" fmla="*/ 2289 w 71"/>
                <a:gd name="T13" fmla="*/ 675 h 71"/>
                <a:gd name="T14" fmla="*/ 2228 w 71"/>
                <a:gd name="T15" fmla="*/ 279 h 71"/>
                <a:gd name="T16" fmla="*/ 1996 w 71"/>
                <a:gd name="T17" fmla="*/ 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71">
                  <a:moveTo>
                    <a:pt x="0" y="33"/>
                  </a:moveTo>
                  <a:cubicBezTo>
                    <a:pt x="9" y="39"/>
                    <a:pt x="7" y="48"/>
                    <a:pt x="8" y="57"/>
                  </a:cubicBezTo>
                  <a:cubicBezTo>
                    <a:pt x="9" y="67"/>
                    <a:pt x="16" y="71"/>
                    <a:pt x="25" y="71"/>
                  </a:cubicBezTo>
                  <a:cubicBezTo>
                    <a:pt x="33" y="70"/>
                    <a:pt x="45" y="65"/>
                    <a:pt x="49" y="59"/>
                  </a:cubicBezTo>
                  <a:cubicBezTo>
                    <a:pt x="52" y="55"/>
                    <a:pt x="55" y="52"/>
                    <a:pt x="59" y="48"/>
                  </a:cubicBezTo>
                  <a:cubicBezTo>
                    <a:pt x="62" y="44"/>
                    <a:pt x="63" y="41"/>
                    <a:pt x="65" y="36"/>
                  </a:cubicBezTo>
                  <a:cubicBezTo>
                    <a:pt x="68" y="29"/>
                    <a:pt x="71" y="24"/>
                    <a:pt x="71" y="17"/>
                  </a:cubicBezTo>
                  <a:cubicBezTo>
                    <a:pt x="71" y="14"/>
                    <a:pt x="70" y="10"/>
                    <a:pt x="69" y="7"/>
                  </a:cubicBezTo>
                  <a:cubicBezTo>
                    <a:pt x="67" y="4"/>
                    <a:pt x="64" y="3"/>
                    <a:pt x="62" y="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82">
              <a:extLst>
                <a:ext uri="{FF2B5EF4-FFF2-40B4-BE49-F238E27FC236}">
                  <a16:creationId xmlns:a16="http://schemas.microsoft.com/office/drawing/2014/main" id="{40CDCED0-3B61-486D-938E-37D150C17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83">
              <a:extLst>
                <a:ext uri="{FF2B5EF4-FFF2-40B4-BE49-F238E27FC236}">
                  <a16:creationId xmlns:a16="http://schemas.microsoft.com/office/drawing/2014/main" id="{764E525B-473A-46D3-935C-620F960D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327" y="1343531"/>
              <a:ext cx="687388" cy="474663"/>
            </a:xfrm>
            <a:custGeom>
              <a:avLst/>
              <a:gdLst>
                <a:gd name="T0" fmla="*/ 417 w 136"/>
                <a:gd name="T1" fmla="*/ 2042 h 88"/>
                <a:gd name="T2" fmla="*/ 872 w 136"/>
                <a:gd name="T3" fmla="*/ 2113 h 88"/>
                <a:gd name="T4" fmla="*/ 1165 w 136"/>
                <a:gd name="T5" fmla="*/ 2470 h 88"/>
                <a:gd name="T6" fmla="*/ 1551 w 136"/>
                <a:gd name="T7" fmla="*/ 3221 h 88"/>
                <a:gd name="T8" fmla="*/ 2261 w 136"/>
                <a:gd name="T9" fmla="*/ 3371 h 88"/>
                <a:gd name="T10" fmla="*/ 2869 w 136"/>
                <a:gd name="T11" fmla="*/ 2633 h 88"/>
                <a:gd name="T12" fmla="*/ 3295 w 136"/>
                <a:gd name="T13" fmla="*/ 2079 h 88"/>
                <a:gd name="T14" fmla="*/ 4005 w 136"/>
                <a:gd name="T15" fmla="*/ 1848 h 88"/>
                <a:gd name="T16" fmla="*/ 4289 w 136"/>
                <a:gd name="T17" fmla="*/ 1097 h 88"/>
                <a:gd name="T18" fmla="*/ 4257 w 136"/>
                <a:gd name="T19" fmla="*/ 0 h 88"/>
                <a:gd name="T20" fmla="*/ 4066 w 136"/>
                <a:gd name="T21" fmla="*/ 1016 h 88"/>
                <a:gd name="T22" fmla="*/ 3579 w 136"/>
                <a:gd name="T23" fmla="*/ 1257 h 88"/>
                <a:gd name="T24" fmla="*/ 3324 w 136"/>
                <a:gd name="T25" fmla="*/ 1604 h 88"/>
                <a:gd name="T26" fmla="*/ 2939 w 136"/>
                <a:gd name="T27" fmla="*/ 1604 h 88"/>
                <a:gd name="T28" fmla="*/ 2678 w 136"/>
                <a:gd name="T29" fmla="*/ 2195 h 88"/>
                <a:gd name="T30" fmla="*/ 2229 w 136"/>
                <a:gd name="T31" fmla="*/ 2864 h 88"/>
                <a:gd name="T32" fmla="*/ 1834 w 136"/>
                <a:gd name="T33" fmla="*/ 2436 h 88"/>
                <a:gd name="T34" fmla="*/ 1480 w 136"/>
                <a:gd name="T35" fmla="*/ 2310 h 88"/>
                <a:gd name="T36" fmla="*/ 974 w 136"/>
                <a:gd name="T37" fmla="*/ 1916 h 88"/>
                <a:gd name="T38" fmla="*/ 576 w 136"/>
                <a:gd name="T39" fmla="*/ 1916 h 88"/>
                <a:gd name="T40" fmla="*/ 0 w 136"/>
                <a:gd name="T41" fmla="*/ 1733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88">
                  <a:moveTo>
                    <a:pt x="13" y="52"/>
                  </a:moveTo>
                  <a:cubicBezTo>
                    <a:pt x="18" y="54"/>
                    <a:pt x="23" y="52"/>
                    <a:pt x="27" y="54"/>
                  </a:cubicBezTo>
                  <a:cubicBezTo>
                    <a:pt x="31" y="56"/>
                    <a:pt x="34" y="59"/>
                    <a:pt x="36" y="63"/>
                  </a:cubicBezTo>
                  <a:cubicBezTo>
                    <a:pt x="40" y="70"/>
                    <a:pt x="40" y="77"/>
                    <a:pt x="48" y="82"/>
                  </a:cubicBezTo>
                  <a:cubicBezTo>
                    <a:pt x="53" y="86"/>
                    <a:pt x="64" y="88"/>
                    <a:pt x="70" y="86"/>
                  </a:cubicBezTo>
                  <a:cubicBezTo>
                    <a:pt x="78" y="83"/>
                    <a:pt x="86" y="74"/>
                    <a:pt x="89" y="67"/>
                  </a:cubicBezTo>
                  <a:cubicBezTo>
                    <a:pt x="93" y="61"/>
                    <a:pt x="95" y="55"/>
                    <a:pt x="102" y="53"/>
                  </a:cubicBezTo>
                  <a:cubicBezTo>
                    <a:pt x="109" y="50"/>
                    <a:pt x="118" y="51"/>
                    <a:pt x="124" y="47"/>
                  </a:cubicBezTo>
                  <a:cubicBezTo>
                    <a:pt x="130" y="43"/>
                    <a:pt x="131" y="34"/>
                    <a:pt x="133" y="28"/>
                  </a:cubicBezTo>
                  <a:cubicBezTo>
                    <a:pt x="136" y="18"/>
                    <a:pt x="135" y="10"/>
                    <a:pt x="132" y="0"/>
                  </a:cubicBezTo>
                  <a:cubicBezTo>
                    <a:pt x="131" y="10"/>
                    <a:pt x="136" y="18"/>
                    <a:pt x="126" y="26"/>
                  </a:cubicBezTo>
                  <a:cubicBezTo>
                    <a:pt x="121" y="30"/>
                    <a:pt x="116" y="28"/>
                    <a:pt x="111" y="32"/>
                  </a:cubicBezTo>
                  <a:cubicBezTo>
                    <a:pt x="108" y="34"/>
                    <a:pt x="107" y="39"/>
                    <a:pt x="103" y="41"/>
                  </a:cubicBezTo>
                  <a:cubicBezTo>
                    <a:pt x="99" y="43"/>
                    <a:pt x="95" y="40"/>
                    <a:pt x="91" y="41"/>
                  </a:cubicBezTo>
                  <a:cubicBezTo>
                    <a:pt x="88" y="43"/>
                    <a:pt x="85" y="52"/>
                    <a:pt x="83" y="56"/>
                  </a:cubicBezTo>
                  <a:cubicBezTo>
                    <a:pt x="79" y="63"/>
                    <a:pt x="77" y="70"/>
                    <a:pt x="69" y="73"/>
                  </a:cubicBezTo>
                  <a:cubicBezTo>
                    <a:pt x="60" y="76"/>
                    <a:pt x="60" y="68"/>
                    <a:pt x="57" y="62"/>
                  </a:cubicBezTo>
                  <a:cubicBezTo>
                    <a:pt x="55" y="58"/>
                    <a:pt x="50" y="53"/>
                    <a:pt x="46" y="59"/>
                  </a:cubicBezTo>
                  <a:cubicBezTo>
                    <a:pt x="42" y="54"/>
                    <a:pt x="35" y="51"/>
                    <a:pt x="30" y="49"/>
                  </a:cubicBezTo>
                  <a:cubicBezTo>
                    <a:pt x="24" y="46"/>
                    <a:pt x="23" y="46"/>
                    <a:pt x="18" y="49"/>
                  </a:cubicBezTo>
                  <a:cubicBezTo>
                    <a:pt x="11" y="51"/>
                    <a:pt x="4" y="51"/>
                    <a:pt x="0" y="44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84">
              <a:extLst>
                <a:ext uri="{FF2B5EF4-FFF2-40B4-BE49-F238E27FC236}">
                  <a16:creationId xmlns:a16="http://schemas.microsoft.com/office/drawing/2014/main" id="{C592F626-A747-4AD6-ABE4-656C7120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052" y="1624518"/>
              <a:ext cx="298450" cy="193675"/>
            </a:xfrm>
            <a:custGeom>
              <a:avLst/>
              <a:gdLst>
                <a:gd name="T0" fmla="*/ 0 w 59"/>
                <a:gd name="T1" fmla="*/ 817 h 36"/>
                <a:gd name="T2" fmla="*/ 618 w 59"/>
                <a:gd name="T3" fmla="*/ 1400 h 36"/>
                <a:gd name="T4" fmla="*/ 1166 w 59"/>
                <a:gd name="T5" fmla="*/ 1125 h 36"/>
                <a:gd name="T6" fmla="*/ 1909 w 59"/>
                <a:gd name="T7" fmla="*/ 0 h 36"/>
                <a:gd name="T8" fmla="*/ 1096 w 59"/>
                <a:gd name="T9" fmla="*/ 817 h 36"/>
                <a:gd name="T10" fmla="*/ 102 w 59"/>
                <a:gd name="T11" fmla="*/ 89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" h="36">
                  <a:moveTo>
                    <a:pt x="0" y="21"/>
                  </a:moveTo>
                  <a:cubicBezTo>
                    <a:pt x="6" y="29"/>
                    <a:pt x="8" y="35"/>
                    <a:pt x="19" y="36"/>
                  </a:cubicBezTo>
                  <a:cubicBezTo>
                    <a:pt x="26" y="36"/>
                    <a:pt x="31" y="34"/>
                    <a:pt x="36" y="29"/>
                  </a:cubicBezTo>
                  <a:cubicBezTo>
                    <a:pt x="44" y="19"/>
                    <a:pt x="47" y="6"/>
                    <a:pt x="59" y="0"/>
                  </a:cubicBezTo>
                  <a:cubicBezTo>
                    <a:pt x="47" y="1"/>
                    <a:pt x="42" y="13"/>
                    <a:pt x="34" y="21"/>
                  </a:cubicBezTo>
                  <a:cubicBezTo>
                    <a:pt x="25" y="29"/>
                    <a:pt x="13" y="31"/>
                    <a:pt x="3" y="23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85">
              <a:extLst>
                <a:ext uri="{FF2B5EF4-FFF2-40B4-BE49-F238E27FC236}">
                  <a16:creationId xmlns:a16="http://schemas.microsoft.com/office/drawing/2014/main" id="{FAC05334-838B-4C35-BE94-AC1973ACA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68893"/>
              <a:ext cx="687388" cy="512763"/>
            </a:xfrm>
            <a:custGeom>
              <a:avLst/>
              <a:gdLst>
                <a:gd name="T0" fmla="*/ 255 w 136"/>
                <a:gd name="T1" fmla="*/ 3305 h 95"/>
                <a:gd name="T2" fmla="*/ 385 w 136"/>
                <a:gd name="T3" fmla="*/ 1802 h 95"/>
                <a:gd name="T4" fmla="*/ 417 w 136"/>
                <a:gd name="T5" fmla="*/ 1064 h 95"/>
                <a:gd name="T6" fmla="*/ 933 w 136"/>
                <a:gd name="T7" fmla="*/ 751 h 95"/>
                <a:gd name="T8" fmla="*/ 2098 w 136"/>
                <a:gd name="T9" fmla="*/ 0 h 95"/>
                <a:gd name="T10" fmla="*/ 2706 w 136"/>
                <a:gd name="T11" fmla="*/ 394 h 95"/>
                <a:gd name="T12" fmla="*/ 3518 w 136"/>
                <a:gd name="T13" fmla="*/ 785 h 95"/>
                <a:gd name="T14" fmla="*/ 3973 w 136"/>
                <a:gd name="T15" fmla="*/ 1017 h 95"/>
                <a:gd name="T16" fmla="*/ 4390 w 136"/>
                <a:gd name="T17" fmla="*/ 1686 h 95"/>
                <a:gd name="T18" fmla="*/ 3973 w 136"/>
                <a:gd name="T19" fmla="*/ 1180 h 95"/>
                <a:gd name="T20" fmla="*/ 3518 w 136"/>
                <a:gd name="T21" fmla="*/ 1017 h 95"/>
                <a:gd name="T22" fmla="*/ 3063 w 136"/>
                <a:gd name="T23" fmla="*/ 1064 h 95"/>
                <a:gd name="T24" fmla="*/ 2646 w 136"/>
                <a:gd name="T25" fmla="*/ 670 h 95"/>
                <a:gd name="T26" fmla="*/ 2200 w 136"/>
                <a:gd name="T27" fmla="*/ 785 h 95"/>
                <a:gd name="T28" fmla="*/ 2069 w 136"/>
                <a:gd name="T29" fmla="*/ 1098 h 95"/>
                <a:gd name="T30" fmla="*/ 1611 w 136"/>
                <a:gd name="T31" fmla="*/ 983 h 95"/>
                <a:gd name="T32" fmla="*/ 1063 w 136"/>
                <a:gd name="T33" fmla="*/ 1571 h 95"/>
                <a:gd name="T34" fmla="*/ 710 w 136"/>
                <a:gd name="T35" fmla="*/ 2244 h 95"/>
                <a:gd name="T36" fmla="*/ 516 w 136"/>
                <a:gd name="T37" fmla="*/ 3029 h 95"/>
                <a:gd name="T38" fmla="*/ 516 w 136"/>
                <a:gd name="T39" fmla="*/ 3733 h 95"/>
                <a:gd name="T40" fmla="*/ 255 w 136"/>
                <a:gd name="T41" fmla="*/ 3342 h 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95">
                  <a:moveTo>
                    <a:pt x="8" y="84"/>
                  </a:moveTo>
                  <a:cubicBezTo>
                    <a:pt x="0" y="71"/>
                    <a:pt x="8" y="58"/>
                    <a:pt x="12" y="46"/>
                  </a:cubicBezTo>
                  <a:cubicBezTo>
                    <a:pt x="14" y="39"/>
                    <a:pt x="12" y="33"/>
                    <a:pt x="13" y="27"/>
                  </a:cubicBezTo>
                  <a:cubicBezTo>
                    <a:pt x="15" y="20"/>
                    <a:pt x="23" y="20"/>
                    <a:pt x="29" y="19"/>
                  </a:cubicBezTo>
                  <a:cubicBezTo>
                    <a:pt x="40" y="15"/>
                    <a:pt x="53" y="0"/>
                    <a:pt x="65" y="0"/>
                  </a:cubicBezTo>
                  <a:cubicBezTo>
                    <a:pt x="71" y="0"/>
                    <a:pt x="79" y="8"/>
                    <a:pt x="84" y="10"/>
                  </a:cubicBezTo>
                  <a:cubicBezTo>
                    <a:pt x="93" y="13"/>
                    <a:pt x="101" y="16"/>
                    <a:pt x="109" y="20"/>
                  </a:cubicBezTo>
                  <a:cubicBezTo>
                    <a:pt x="114" y="21"/>
                    <a:pt x="119" y="23"/>
                    <a:pt x="123" y="26"/>
                  </a:cubicBezTo>
                  <a:cubicBezTo>
                    <a:pt x="131" y="31"/>
                    <a:pt x="131" y="36"/>
                    <a:pt x="136" y="43"/>
                  </a:cubicBezTo>
                  <a:cubicBezTo>
                    <a:pt x="131" y="37"/>
                    <a:pt x="131" y="33"/>
                    <a:pt x="123" y="30"/>
                  </a:cubicBezTo>
                  <a:cubicBezTo>
                    <a:pt x="119" y="28"/>
                    <a:pt x="114" y="26"/>
                    <a:pt x="109" y="26"/>
                  </a:cubicBezTo>
                  <a:cubicBezTo>
                    <a:pt x="105" y="26"/>
                    <a:pt x="100" y="29"/>
                    <a:pt x="95" y="27"/>
                  </a:cubicBezTo>
                  <a:cubicBezTo>
                    <a:pt x="90" y="25"/>
                    <a:pt x="87" y="19"/>
                    <a:pt x="82" y="17"/>
                  </a:cubicBezTo>
                  <a:cubicBezTo>
                    <a:pt x="76" y="13"/>
                    <a:pt x="71" y="14"/>
                    <a:pt x="68" y="20"/>
                  </a:cubicBezTo>
                  <a:cubicBezTo>
                    <a:pt x="66" y="24"/>
                    <a:pt x="68" y="26"/>
                    <a:pt x="64" y="28"/>
                  </a:cubicBezTo>
                  <a:cubicBezTo>
                    <a:pt x="61" y="28"/>
                    <a:pt x="54" y="25"/>
                    <a:pt x="50" y="25"/>
                  </a:cubicBezTo>
                  <a:cubicBezTo>
                    <a:pt x="40" y="24"/>
                    <a:pt x="32" y="30"/>
                    <a:pt x="33" y="40"/>
                  </a:cubicBezTo>
                  <a:cubicBezTo>
                    <a:pt x="34" y="52"/>
                    <a:pt x="32" y="52"/>
                    <a:pt x="22" y="57"/>
                  </a:cubicBezTo>
                  <a:cubicBezTo>
                    <a:pt x="10" y="63"/>
                    <a:pt x="14" y="68"/>
                    <a:pt x="16" y="77"/>
                  </a:cubicBezTo>
                  <a:cubicBezTo>
                    <a:pt x="16" y="84"/>
                    <a:pt x="12" y="88"/>
                    <a:pt x="16" y="95"/>
                  </a:cubicBezTo>
                  <a:cubicBezTo>
                    <a:pt x="12" y="92"/>
                    <a:pt x="11" y="88"/>
                    <a:pt x="8" y="85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86">
              <a:extLst>
                <a:ext uri="{FF2B5EF4-FFF2-40B4-BE49-F238E27FC236}">
                  <a16:creationId xmlns:a16="http://schemas.microsoft.com/office/drawing/2014/main" id="{2D5F4A76-B41F-4F03-AB93-64D64A1CE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764" y="1062543"/>
              <a:ext cx="419100" cy="357188"/>
            </a:xfrm>
            <a:custGeom>
              <a:avLst/>
              <a:gdLst>
                <a:gd name="T0" fmla="*/ 0 w 83"/>
                <a:gd name="T1" fmla="*/ 2615 h 66"/>
                <a:gd name="T2" fmla="*/ 254 w 83"/>
                <a:gd name="T3" fmla="*/ 1466 h 66"/>
                <a:gd name="T4" fmla="*/ 324 w 83"/>
                <a:gd name="T5" fmla="*/ 907 h 66"/>
                <a:gd name="T6" fmla="*/ 709 w 83"/>
                <a:gd name="T7" fmla="*/ 791 h 66"/>
                <a:gd name="T8" fmla="*/ 1062 w 83"/>
                <a:gd name="T9" fmla="*/ 593 h 66"/>
                <a:gd name="T10" fmla="*/ 1609 w 83"/>
                <a:gd name="T11" fmla="*/ 116 h 66"/>
                <a:gd name="T12" fmla="*/ 2064 w 83"/>
                <a:gd name="T13" fmla="*/ 34 h 66"/>
                <a:gd name="T14" fmla="*/ 2287 w 83"/>
                <a:gd name="T15" fmla="*/ 280 h 66"/>
                <a:gd name="T16" fmla="*/ 2672 w 83"/>
                <a:gd name="T17" fmla="*/ 511 h 66"/>
                <a:gd name="T18" fmla="*/ 1934 w 83"/>
                <a:gd name="T19" fmla="*/ 314 h 66"/>
                <a:gd name="T20" fmla="*/ 1578 w 83"/>
                <a:gd name="T21" fmla="*/ 593 h 66"/>
                <a:gd name="T22" fmla="*/ 1164 w 83"/>
                <a:gd name="T23" fmla="*/ 709 h 66"/>
                <a:gd name="T24" fmla="*/ 840 w 83"/>
                <a:gd name="T25" fmla="*/ 955 h 66"/>
                <a:gd name="T26" fmla="*/ 515 w 83"/>
                <a:gd name="T27" fmla="*/ 1152 h 66"/>
                <a:gd name="T28" fmla="*/ 254 w 83"/>
                <a:gd name="T29" fmla="*/ 178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1" y="56"/>
                    <a:pt x="8" y="47"/>
                    <a:pt x="8" y="37"/>
                  </a:cubicBezTo>
                  <a:cubicBezTo>
                    <a:pt x="8" y="33"/>
                    <a:pt x="8" y="26"/>
                    <a:pt x="10" y="23"/>
                  </a:cubicBezTo>
                  <a:cubicBezTo>
                    <a:pt x="13" y="20"/>
                    <a:pt x="18" y="21"/>
                    <a:pt x="22" y="20"/>
                  </a:cubicBezTo>
                  <a:cubicBezTo>
                    <a:pt x="26" y="18"/>
                    <a:pt x="29" y="17"/>
                    <a:pt x="33" y="15"/>
                  </a:cubicBezTo>
                  <a:cubicBezTo>
                    <a:pt x="39" y="12"/>
                    <a:pt x="44" y="6"/>
                    <a:pt x="50" y="3"/>
                  </a:cubicBezTo>
                  <a:cubicBezTo>
                    <a:pt x="54" y="1"/>
                    <a:pt x="58" y="0"/>
                    <a:pt x="64" y="1"/>
                  </a:cubicBezTo>
                  <a:cubicBezTo>
                    <a:pt x="68" y="1"/>
                    <a:pt x="68" y="5"/>
                    <a:pt x="71" y="7"/>
                  </a:cubicBezTo>
                  <a:cubicBezTo>
                    <a:pt x="75" y="8"/>
                    <a:pt x="81" y="10"/>
                    <a:pt x="83" y="13"/>
                  </a:cubicBezTo>
                  <a:cubicBezTo>
                    <a:pt x="76" y="10"/>
                    <a:pt x="69" y="6"/>
                    <a:pt x="60" y="8"/>
                  </a:cubicBezTo>
                  <a:cubicBezTo>
                    <a:pt x="56" y="9"/>
                    <a:pt x="53" y="12"/>
                    <a:pt x="49" y="15"/>
                  </a:cubicBezTo>
                  <a:cubicBezTo>
                    <a:pt x="45" y="17"/>
                    <a:pt x="40" y="16"/>
                    <a:pt x="36" y="18"/>
                  </a:cubicBezTo>
                  <a:cubicBezTo>
                    <a:pt x="32" y="19"/>
                    <a:pt x="29" y="21"/>
                    <a:pt x="26" y="24"/>
                  </a:cubicBezTo>
                  <a:cubicBezTo>
                    <a:pt x="23" y="26"/>
                    <a:pt x="19" y="27"/>
                    <a:pt x="16" y="29"/>
                  </a:cubicBezTo>
                  <a:cubicBezTo>
                    <a:pt x="11" y="32"/>
                    <a:pt x="9" y="40"/>
                    <a:pt x="8" y="45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87">
              <a:extLst>
                <a:ext uri="{FF2B5EF4-FFF2-40B4-BE49-F238E27FC236}">
                  <a16:creationId xmlns:a16="http://schemas.microsoft.com/office/drawing/2014/main" id="{34DDBA7F-7398-4185-B07D-CD5928802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927" y="1327656"/>
              <a:ext cx="379413" cy="312738"/>
            </a:xfrm>
            <a:custGeom>
              <a:avLst/>
              <a:gdLst>
                <a:gd name="T0" fmla="*/ 0 w 75"/>
                <a:gd name="T1" fmla="*/ 948 h 58"/>
                <a:gd name="T2" fmla="*/ 934 w 75"/>
                <a:gd name="T3" fmla="*/ 1328 h 58"/>
                <a:gd name="T4" fmla="*/ 1616 w 75"/>
                <a:gd name="T5" fmla="*/ 2041 h 58"/>
                <a:gd name="T6" fmla="*/ 1807 w 75"/>
                <a:gd name="T7" fmla="*/ 1603 h 58"/>
                <a:gd name="T8" fmla="*/ 2103 w 75"/>
                <a:gd name="T9" fmla="*/ 1175 h 58"/>
                <a:gd name="T10" fmla="*/ 2266 w 75"/>
                <a:gd name="T11" fmla="*/ 0 h 58"/>
                <a:gd name="T12" fmla="*/ 2234 w 75"/>
                <a:gd name="T13" fmla="*/ 506 h 58"/>
                <a:gd name="T14" fmla="*/ 1880 w 75"/>
                <a:gd name="T15" fmla="*/ 751 h 58"/>
                <a:gd name="T16" fmla="*/ 1686 w 75"/>
                <a:gd name="T17" fmla="*/ 948 h 58"/>
                <a:gd name="T18" fmla="*/ 1491 w 75"/>
                <a:gd name="T19" fmla="*/ 1372 h 58"/>
                <a:gd name="T20" fmla="*/ 1166 w 75"/>
                <a:gd name="T21" fmla="*/ 1016 h 58"/>
                <a:gd name="T22" fmla="*/ 841 w 75"/>
                <a:gd name="T23" fmla="*/ 982 h 58"/>
                <a:gd name="T24" fmla="*/ 223 w 75"/>
                <a:gd name="T25" fmla="*/ 90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5" h="58">
                  <a:moveTo>
                    <a:pt x="0" y="24"/>
                  </a:moveTo>
                  <a:cubicBezTo>
                    <a:pt x="9" y="30"/>
                    <a:pt x="21" y="28"/>
                    <a:pt x="29" y="34"/>
                  </a:cubicBezTo>
                  <a:cubicBezTo>
                    <a:pt x="35" y="39"/>
                    <a:pt x="39" y="58"/>
                    <a:pt x="50" y="52"/>
                  </a:cubicBezTo>
                  <a:cubicBezTo>
                    <a:pt x="53" y="50"/>
                    <a:pt x="55" y="44"/>
                    <a:pt x="56" y="41"/>
                  </a:cubicBezTo>
                  <a:cubicBezTo>
                    <a:pt x="59" y="37"/>
                    <a:pt x="62" y="34"/>
                    <a:pt x="65" y="30"/>
                  </a:cubicBezTo>
                  <a:cubicBezTo>
                    <a:pt x="73" y="19"/>
                    <a:pt x="75" y="13"/>
                    <a:pt x="70" y="0"/>
                  </a:cubicBezTo>
                  <a:cubicBezTo>
                    <a:pt x="70" y="4"/>
                    <a:pt x="71" y="9"/>
                    <a:pt x="69" y="13"/>
                  </a:cubicBezTo>
                  <a:cubicBezTo>
                    <a:pt x="66" y="19"/>
                    <a:pt x="63" y="18"/>
                    <a:pt x="58" y="19"/>
                  </a:cubicBezTo>
                  <a:cubicBezTo>
                    <a:pt x="54" y="21"/>
                    <a:pt x="54" y="19"/>
                    <a:pt x="52" y="24"/>
                  </a:cubicBezTo>
                  <a:cubicBezTo>
                    <a:pt x="50" y="28"/>
                    <a:pt x="52" y="34"/>
                    <a:pt x="46" y="35"/>
                  </a:cubicBezTo>
                  <a:cubicBezTo>
                    <a:pt x="40" y="36"/>
                    <a:pt x="39" y="28"/>
                    <a:pt x="36" y="26"/>
                  </a:cubicBezTo>
                  <a:cubicBezTo>
                    <a:pt x="31" y="21"/>
                    <a:pt x="31" y="23"/>
                    <a:pt x="26" y="25"/>
                  </a:cubicBezTo>
                  <a:cubicBezTo>
                    <a:pt x="20" y="27"/>
                    <a:pt x="14" y="25"/>
                    <a:pt x="7" y="23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88">
              <a:extLst>
                <a:ext uri="{FF2B5EF4-FFF2-40B4-BE49-F238E27FC236}">
                  <a16:creationId xmlns:a16="http://schemas.microsoft.com/office/drawing/2014/main" id="{D9812EC5-253F-41E7-8281-736E22D5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214" y="1262568"/>
              <a:ext cx="323850" cy="161925"/>
            </a:xfrm>
            <a:custGeom>
              <a:avLst/>
              <a:gdLst>
                <a:gd name="T0" fmla="*/ 0 w 64"/>
                <a:gd name="T1" fmla="*/ 1180 h 30"/>
                <a:gd name="T2" fmla="*/ 418 w 64"/>
                <a:gd name="T3" fmla="*/ 554 h 30"/>
                <a:gd name="T4" fmla="*/ 781 w 64"/>
                <a:gd name="T5" fmla="*/ 116 h 30"/>
                <a:gd name="T6" fmla="*/ 975 w 64"/>
                <a:gd name="T7" fmla="*/ 163 h 30"/>
                <a:gd name="T8" fmla="*/ 1332 w 64"/>
                <a:gd name="T9" fmla="*/ 34 h 30"/>
                <a:gd name="T10" fmla="*/ 2072 w 64"/>
                <a:gd name="T11" fmla="*/ 313 h 30"/>
                <a:gd name="T12" fmla="*/ 1658 w 64"/>
                <a:gd name="T13" fmla="*/ 231 h 30"/>
                <a:gd name="T14" fmla="*/ 1454 w 64"/>
                <a:gd name="T15" fmla="*/ 626 h 30"/>
                <a:gd name="T16" fmla="*/ 873 w 64"/>
                <a:gd name="T17" fmla="*/ 588 h 30"/>
                <a:gd name="T18" fmla="*/ 743 w 64"/>
                <a:gd name="T19" fmla="*/ 867 h 30"/>
                <a:gd name="T20" fmla="*/ 488 w 64"/>
                <a:gd name="T21" fmla="*/ 751 h 30"/>
                <a:gd name="T22" fmla="*/ 386 w 64"/>
                <a:gd name="T23" fmla="*/ 1064 h 30"/>
                <a:gd name="T24" fmla="*/ 61 w 64"/>
                <a:gd name="T25" fmla="*/ 1180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" h="30">
                  <a:moveTo>
                    <a:pt x="0" y="30"/>
                  </a:moveTo>
                  <a:cubicBezTo>
                    <a:pt x="4" y="24"/>
                    <a:pt x="9" y="20"/>
                    <a:pt x="13" y="14"/>
                  </a:cubicBezTo>
                  <a:cubicBezTo>
                    <a:pt x="16" y="9"/>
                    <a:pt x="18" y="3"/>
                    <a:pt x="24" y="3"/>
                  </a:cubicBezTo>
                  <a:cubicBezTo>
                    <a:pt x="26" y="3"/>
                    <a:pt x="28" y="4"/>
                    <a:pt x="30" y="4"/>
                  </a:cubicBezTo>
                  <a:cubicBezTo>
                    <a:pt x="34" y="4"/>
                    <a:pt x="38" y="2"/>
                    <a:pt x="41" y="1"/>
                  </a:cubicBezTo>
                  <a:cubicBezTo>
                    <a:pt x="48" y="0"/>
                    <a:pt x="59" y="3"/>
                    <a:pt x="64" y="8"/>
                  </a:cubicBezTo>
                  <a:cubicBezTo>
                    <a:pt x="60" y="6"/>
                    <a:pt x="55" y="4"/>
                    <a:pt x="51" y="6"/>
                  </a:cubicBezTo>
                  <a:cubicBezTo>
                    <a:pt x="46" y="8"/>
                    <a:pt x="48" y="14"/>
                    <a:pt x="45" y="16"/>
                  </a:cubicBezTo>
                  <a:cubicBezTo>
                    <a:pt x="39" y="19"/>
                    <a:pt x="30" y="3"/>
                    <a:pt x="27" y="15"/>
                  </a:cubicBezTo>
                  <a:cubicBezTo>
                    <a:pt x="26" y="18"/>
                    <a:pt x="28" y="23"/>
                    <a:pt x="23" y="22"/>
                  </a:cubicBezTo>
                  <a:cubicBezTo>
                    <a:pt x="20" y="21"/>
                    <a:pt x="18" y="15"/>
                    <a:pt x="15" y="19"/>
                  </a:cubicBezTo>
                  <a:cubicBezTo>
                    <a:pt x="13" y="21"/>
                    <a:pt x="15" y="25"/>
                    <a:pt x="12" y="27"/>
                  </a:cubicBezTo>
                  <a:cubicBezTo>
                    <a:pt x="10" y="29"/>
                    <a:pt x="5" y="29"/>
                    <a:pt x="2" y="3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89">
              <a:extLst>
                <a:ext uri="{FF2B5EF4-FFF2-40B4-BE49-F238E27FC236}">
                  <a16:creationId xmlns:a16="http://schemas.microsoft.com/office/drawing/2014/main" id="{669EAA4B-CE97-4EE3-9DF9-C76B2630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1257806"/>
              <a:ext cx="187325" cy="139700"/>
            </a:xfrm>
            <a:custGeom>
              <a:avLst/>
              <a:gdLst>
                <a:gd name="T0" fmla="*/ 0 w 37"/>
                <a:gd name="T1" fmla="*/ 1009 h 26"/>
                <a:gd name="T2" fmla="*/ 293 w 37"/>
                <a:gd name="T3" fmla="*/ 504 h 26"/>
                <a:gd name="T4" fmla="*/ 520 w 37"/>
                <a:gd name="T5" fmla="*/ 159 h 26"/>
                <a:gd name="T6" fmla="*/ 845 w 37"/>
                <a:gd name="T7" fmla="*/ 196 h 26"/>
                <a:gd name="T8" fmla="*/ 1199 w 37"/>
                <a:gd name="T9" fmla="*/ 159 h 26"/>
                <a:gd name="T10" fmla="*/ 1097 w 37"/>
                <a:gd name="T11" fmla="*/ 389 h 26"/>
                <a:gd name="T12" fmla="*/ 520 w 37"/>
                <a:gd name="T13" fmla="*/ 619 h 26"/>
                <a:gd name="T14" fmla="*/ 293 w 37"/>
                <a:gd name="T15" fmla="*/ 586 h 26"/>
                <a:gd name="T16" fmla="*/ 102 w 37"/>
                <a:gd name="T17" fmla="*/ 97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26">
                  <a:moveTo>
                    <a:pt x="0" y="26"/>
                  </a:moveTo>
                  <a:cubicBezTo>
                    <a:pt x="3" y="22"/>
                    <a:pt x="6" y="18"/>
                    <a:pt x="9" y="13"/>
                  </a:cubicBezTo>
                  <a:cubicBezTo>
                    <a:pt x="11" y="10"/>
                    <a:pt x="12" y="5"/>
                    <a:pt x="16" y="4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0" y="4"/>
                    <a:pt x="34" y="0"/>
                    <a:pt x="37" y="4"/>
                  </a:cubicBezTo>
                  <a:cubicBezTo>
                    <a:pt x="34" y="3"/>
                    <a:pt x="33" y="7"/>
                    <a:pt x="34" y="10"/>
                  </a:cubicBezTo>
                  <a:cubicBezTo>
                    <a:pt x="26" y="7"/>
                    <a:pt x="18" y="5"/>
                    <a:pt x="16" y="16"/>
                  </a:cubicBezTo>
                  <a:cubicBezTo>
                    <a:pt x="14" y="13"/>
                    <a:pt x="12" y="13"/>
                    <a:pt x="9" y="15"/>
                  </a:cubicBezTo>
                  <a:cubicBezTo>
                    <a:pt x="8" y="17"/>
                    <a:pt x="3" y="23"/>
                    <a:pt x="3" y="2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90">
              <a:extLst>
                <a:ext uri="{FF2B5EF4-FFF2-40B4-BE49-F238E27FC236}">
                  <a16:creationId xmlns:a16="http://schemas.microsoft.com/office/drawing/2014/main" id="{6BC80FCF-4CF0-43D4-AB81-F6514FF8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089" y="1257806"/>
              <a:ext cx="60325" cy="63500"/>
            </a:xfrm>
            <a:custGeom>
              <a:avLst/>
              <a:gdLst>
                <a:gd name="T0" fmla="*/ 32 w 12"/>
                <a:gd name="T1" fmla="*/ 223 h 12"/>
                <a:gd name="T2" fmla="*/ 190 w 12"/>
                <a:gd name="T3" fmla="*/ 33 h 12"/>
                <a:gd name="T4" fmla="*/ 352 w 12"/>
                <a:gd name="T5" fmla="*/ 223 h 12"/>
                <a:gd name="T6" fmla="*/ 190 w 12"/>
                <a:gd name="T7" fmla="*/ 410 h 12"/>
                <a:gd name="T8" fmla="*/ 32 w 12"/>
                <a:gd name="T9" fmla="*/ 22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2">
                  <a:moveTo>
                    <a:pt x="1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2" y="3"/>
                    <a:pt x="11" y="6"/>
                  </a:cubicBezTo>
                  <a:cubicBezTo>
                    <a:pt x="11" y="9"/>
                    <a:pt x="9" y="12"/>
                    <a:pt x="6" y="11"/>
                  </a:cubicBezTo>
                  <a:cubicBezTo>
                    <a:pt x="3" y="11"/>
                    <a:pt x="0" y="9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91">
              <a:extLst>
                <a:ext uri="{FF2B5EF4-FFF2-40B4-BE49-F238E27FC236}">
                  <a16:creationId xmlns:a16="http://schemas.microsoft.com/office/drawing/2014/main" id="{8093228D-7604-4EBC-87C2-37569552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652" y="1235581"/>
              <a:ext cx="34925" cy="38100"/>
            </a:xfrm>
            <a:custGeom>
              <a:avLst/>
              <a:gdLst>
                <a:gd name="T0" fmla="*/ 0 w 7"/>
                <a:gd name="T1" fmla="*/ 117 h 7"/>
                <a:gd name="T2" fmla="*/ 129 w 7"/>
                <a:gd name="T3" fmla="*/ 0 h 7"/>
                <a:gd name="T4" fmla="*/ 217 w 7"/>
                <a:gd name="T5" fmla="*/ 117 h 7"/>
                <a:gd name="T6" fmla="*/ 8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2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92">
              <a:extLst>
                <a:ext uri="{FF2B5EF4-FFF2-40B4-BE49-F238E27FC236}">
                  <a16:creationId xmlns:a16="http://schemas.microsoft.com/office/drawing/2014/main" id="{3BFF9982-DF9B-49ED-B5F2-006C967F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977" y="132765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102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93">
              <a:extLst>
                <a:ext uri="{FF2B5EF4-FFF2-40B4-BE49-F238E27FC236}">
                  <a16:creationId xmlns:a16="http://schemas.microsoft.com/office/drawing/2014/main" id="{07438F4C-F2BC-4269-9C2D-4A7486EB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194">
              <a:extLst>
                <a:ext uri="{FF2B5EF4-FFF2-40B4-BE49-F238E27FC236}">
                  <a16:creationId xmlns:a16="http://schemas.microsoft.com/office/drawing/2014/main" id="{1123C98C-3853-496F-AE22-D17A35F9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4" name="CuadroTexto 74"/>
          <p:cNvSpPr txBox="1"/>
          <p:nvPr/>
        </p:nvSpPr>
        <p:spPr>
          <a:xfrm>
            <a:off x="2788783" y="82213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P1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25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3433438" y="1025264"/>
            <a:ext cx="121819" cy="403161"/>
          </a:xfrm>
          <a:prstGeom prst="rect">
            <a:avLst/>
          </a:prstGeom>
        </p:spPr>
      </p:pic>
      <p:sp>
        <p:nvSpPr>
          <p:cNvPr id="126" name="CuadroTexto 64"/>
          <p:cNvSpPr txBox="1"/>
          <p:nvPr/>
        </p:nvSpPr>
        <p:spPr>
          <a:xfrm>
            <a:off x="1385027" y="825203"/>
            <a:ext cx="23817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T</a:t>
            </a:r>
            <a:r>
              <a:rPr lang="es-ES" sz="1200" b="1" dirty="0" smtClean="0"/>
              <a:t>umor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27" name="CuadroTexto 74"/>
          <p:cNvSpPr txBox="1"/>
          <p:nvPr/>
        </p:nvSpPr>
        <p:spPr>
          <a:xfrm>
            <a:off x="7962195" y="79025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P2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28" name="TextBox 127"/>
          <p:cNvSpPr txBox="1"/>
          <p:nvPr/>
        </p:nvSpPr>
        <p:spPr>
          <a:xfrm flipH="1">
            <a:off x="4474730" y="1020648"/>
            <a:ext cx="376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      </a:t>
            </a:r>
            <a:r>
              <a:rPr lang="en-US" sz="1200" b="1" dirty="0"/>
              <a:t> </a:t>
            </a:r>
            <a:r>
              <a:rPr lang="en-US" sz="1200" b="1" dirty="0" smtClean="0"/>
              <a:t>   1L</a:t>
            </a:r>
          </a:p>
          <a:p>
            <a:r>
              <a:rPr lang="en-US" sz="1200" b="1" dirty="0" err="1" smtClean="0"/>
              <a:t>Encorafenib</a:t>
            </a:r>
            <a:r>
              <a:rPr lang="en-US" sz="1200" b="1" dirty="0" smtClean="0"/>
              <a:t> + </a:t>
            </a:r>
            <a:r>
              <a:rPr lang="en-US" sz="1200" b="1" dirty="0" err="1" smtClean="0"/>
              <a:t>Binimetinib</a:t>
            </a:r>
            <a:r>
              <a:rPr lang="en-US" sz="1200" b="1" dirty="0" smtClean="0"/>
              <a:t> + </a:t>
            </a:r>
            <a:r>
              <a:rPr lang="en-US" sz="1200" b="1" dirty="0" err="1" smtClean="0"/>
              <a:t>Cetuximab</a:t>
            </a:r>
            <a:endParaRPr lang="en-US" sz="1200" b="1" dirty="0"/>
          </a:p>
        </p:txBody>
      </p:sp>
      <p:pic>
        <p:nvPicPr>
          <p:cNvPr id="129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8628903" y="1020648"/>
            <a:ext cx="121819" cy="403161"/>
          </a:xfrm>
          <a:prstGeom prst="rect">
            <a:avLst/>
          </a:prstGeom>
        </p:spPr>
      </p:pic>
      <p:sp>
        <p:nvSpPr>
          <p:cNvPr id="130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1980582" y="1487248"/>
            <a:ext cx="2102179" cy="864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4110335" y="1491165"/>
            <a:ext cx="4058517" cy="82296"/>
          </a:xfrm>
          <a:prstGeom prst="rightArrow">
            <a:avLst/>
          </a:prstGeom>
          <a:solidFill>
            <a:srgbClr val="FF5050"/>
          </a:solidFill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8205790" y="1473875"/>
            <a:ext cx="1215327" cy="86400"/>
          </a:xfrm>
          <a:prstGeom prst="rightArrow">
            <a:avLst/>
          </a:prstGeom>
          <a:solidFill>
            <a:srgbClr val="4F0E01"/>
          </a:solidFill>
          <a:ln w="28575">
            <a:solidFill>
              <a:srgbClr val="4F0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5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7292207"/>
              </p:ext>
            </p:extLst>
          </p:nvPr>
        </p:nvGraphicFramePr>
        <p:xfrm>
          <a:off x="224434" y="1968442"/>
          <a:ext cx="3108325" cy="442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6" name="Acrobat Document" r:id="rId4" imgW="3108960" imgH="4426994" progId="AcroExch.Document.DC">
                  <p:embed/>
                </p:oleObj>
              </mc:Choice>
              <mc:Fallback>
                <p:oleObj name="Acrobat Document" r:id="rId4" imgW="3108960" imgH="4426994" progId="AcroExch.Document.DC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4434" y="1968442"/>
                        <a:ext cx="3108325" cy="4427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" name="Flowchart: Connector 66"/>
          <p:cNvSpPr/>
          <p:nvPr/>
        </p:nvSpPr>
        <p:spPr>
          <a:xfrm>
            <a:off x="4461410" y="2518603"/>
            <a:ext cx="548640" cy="548640"/>
          </a:xfrm>
          <a:prstGeom prst="flowChartConnector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Connector 72"/>
          <p:cNvCxnSpPr/>
          <p:nvPr/>
        </p:nvCxnSpPr>
        <p:spPr>
          <a:xfrm rot="-540000">
            <a:off x="4906791" y="3992573"/>
            <a:ext cx="457200" cy="8229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rot="420000" flipH="1">
            <a:off x="4179864" y="4009373"/>
            <a:ext cx="448792" cy="731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754651" y="3067243"/>
            <a:ext cx="0" cy="731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Flowchart: Connector 76"/>
          <p:cNvSpPr/>
          <p:nvPr/>
        </p:nvSpPr>
        <p:spPr>
          <a:xfrm>
            <a:off x="3947201" y="4729092"/>
            <a:ext cx="365760" cy="365760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lowchart: Connector 132"/>
          <p:cNvSpPr/>
          <p:nvPr/>
        </p:nvSpPr>
        <p:spPr>
          <a:xfrm>
            <a:off x="5299171" y="4734807"/>
            <a:ext cx="274320" cy="274320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lowchart: Connector 133"/>
          <p:cNvSpPr/>
          <p:nvPr/>
        </p:nvSpPr>
        <p:spPr>
          <a:xfrm>
            <a:off x="4615923" y="3786024"/>
            <a:ext cx="274320" cy="274320"/>
          </a:xfrm>
          <a:prstGeom prst="flowChartConnector">
            <a:avLst/>
          </a:prstGeom>
          <a:solidFill>
            <a:srgbClr val="96D9EE"/>
          </a:solidFill>
          <a:ln>
            <a:solidFill>
              <a:srgbClr val="96D9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CuadroTexto 74"/>
          <p:cNvSpPr txBox="1"/>
          <p:nvPr/>
        </p:nvSpPr>
        <p:spPr>
          <a:xfrm>
            <a:off x="4347359" y="2164881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C</a:t>
            </a:r>
            <a:r>
              <a:rPr lang="es-ES" sz="1200" b="1" dirty="0" smtClean="0"/>
              <a:t>1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36" name="CuadroTexto 74"/>
          <p:cNvSpPr txBox="1"/>
          <p:nvPr/>
        </p:nvSpPr>
        <p:spPr>
          <a:xfrm>
            <a:off x="5062137" y="5095917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C</a:t>
            </a:r>
            <a:r>
              <a:rPr lang="es-ES" sz="1200" b="1" dirty="0"/>
              <a:t>4</a:t>
            </a:r>
          </a:p>
          <a:p>
            <a:pPr algn="ctr"/>
            <a:endParaRPr lang="es-ES" sz="900" dirty="0"/>
          </a:p>
        </p:txBody>
      </p:sp>
      <p:sp>
        <p:nvSpPr>
          <p:cNvPr id="137" name="CuadroTexto 74"/>
          <p:cNvSpPr txBox="1"/>
          <p:nvPr/>
        </p:nvSpPr>
        <p:spPr>
          <a:xfrm>
            <a:off x="3694220" y="5095917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C</a:t>
            </a:r>
            <a:r>
              <a:rPr lang="es-ES" sz="1200" b="1" dirty="0"/>
              <a:t>2</a:t>
            </a:r>
          </a:p>
          <a:p>
            <a:pPr algn="ctr"/>
            <a:endParaRPr lang="es-ES" sz="900" dirty="0"/>
          </a:p>
        </p:txBody>
      </p:sp>
      <p:sp>
        <p:nvSpPr>
          <p:cNvPr id="138" name="CuadroTexto 74"/>
          <p:cNvSpPr txBox="1"/>
          <p:nvPr/>
        </p:nvSpPr>
        <p:spPr>
          <a:xfrm>
            <a:off x="3996701" y="3774844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C</a:t>
            </a:r>
            <a:r>
              <a:rPr lang="es-ES" sz="1200" b="1" dirty="0"/>
              <a:t>3</a:t>
            </a:r>
          </a:p>
          <a:p>
            <a:pPr algn="ctr"/>
            <a:endParaRPr lang="es-ES" sz="900" dirty="0"/>
          </a:p>
        </p:txBody>
      </p:sp>
      <p:sp>
        <p:nvSpPr>
          <p:cNvPr id="140" name="CustomShape 5">
            <a:extLst>
              <a:ext uri="{FF2B5EF4-FFF2-40B4-BE49-F238E27FC236}">
                <a16:creationId xmlns:a16="http://schemas.microsoft.com/office/drawing/2014/main" id="{CD9C1BFC-1AED-1D99-02DC-0151CD3BFA8E}"/>
              </a:ext>
            </a:extLst>
          </p:cNvPr>
          <p:cNvSpPr/>
          <p:nvPr/>
        </p:nvSpPr>
        <p:spPr>
          <a:xfrm>
            <a:off x="557809" y="65697"/>
            <a:ext cx="8071094" cy="4124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30" tIns="45216" rIns="90430" bIns="45216" anchor="t">
            <a:noAutofit/>
          </a:bodyPr>
          <a:lstStyle/>
          <a:p>
            <a:pPr>
              <a:spcBef>
                <a:spcPts val="431"/>
              </a:spcBef>
            </a:pP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Clonal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Evolution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of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mCRC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during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targeted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therapy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endParaRPr lang="es-ES" sz="2800" b="1" spc="-1" dirty="0">
              <a:solidFill>
                <a:srgbClr val="5487B9"/>
              </a:solidFill>
              <a:latin typeface="Calibri"/>
            </a:endParaRPr>
          </a:p>
        </p:txBody>
      </p:sp>
      <p:sp>
        <p:nvSpPr>
          <p:cNvPr id="141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586123" y="623218"/>
            <a:ext cx="8229600" cy="0"/>
          </a:xfrm>
          <a:prstGeom prst="line">
            <a:avLst/>
          </a:prstGeom>
          <a:ln w="38100">
            <a:solidFill>
              <a:srgbClr val="6494B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142" name="Rectangle 141"/>
          <p:cNvSpPr/>
          <p:nvPr/>
        </p:nvSpPr>
        <p:spPr>
          <a:xfrm>
            <a:off x="597407" y="6420235"/>
            <a:ext cx="4905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CONIPHER clonal structure and evolutionary tree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3" name="Object 1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832205"/>
              </p:ext>
            </p:extLst>
          </p:nvPr>
        </p:nvGraphicFramePr>
        <p:xfrm>
          <a:off x="5792356" y="2801700"/>
          <a:ext cx="2634235" cy="1849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7" name="Acrobat Document" r:id="rId6" imgW="4426756" imgH="3108665" progId="AcroExch.Document.DC">
                  <p:embed/>
                </p:oleObj>
              </mc:Choice>
              <mc:Fallback>
                <p:oleObj name="Acrobat Document" r:id="rId6" imgW="4426756" imgH="3108665" progId="AcroExch.Document.DC">
                  <p:embed/>
                  <p:pic>
                    <p:nvPicPr>
                      <p:cNvPr id="16" name="Object 1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792356" y="2801700"/>
                        <a:ext cx="2634235" cy="18493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" name="Object 1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1013096"/>
              </p:ext>
            </p:extLst>
          </p:nvPr>
        </p:nvGraphicFramePr>
        <p:xfrm>
          <a:off x="7800454" y="2801701"/>
          <a:ext cx="2645875" cy="1857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8" name="Acrobat Document" r:id="rId8" imgW="4426756" imgH="3108665" progId="AcroExch.Document.DC">
                  <p:embed/>
                </p:oleObj>
              </mc:Choice>
              <mc:Fallback>
                <p:oleObj name="Acrobat Document" r:id="rId8" imgW="4426756" imgH="3108665" progId="AcroExch.Document.DC">
                  <p:embed/>
                  <p:pic>
                    <p:nvPicPr>
                      <p:cNvPr id="62" name="Object 6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800454" y="2801701"/>
                        <a:ext cx="2645875" cy="1857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5" name="Object 1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5626141"/>
              </p:ext>
            </p:extLst>
          </p:nvPr>
        </p:nvGraphicFramePr>
        <p:xfrm>
          <a:off x="9830309" y="2801700"/>
          <a:ext cx="2649058" cy="1859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9" name="Acrobat Document" r:id="rId10" imgW="4426756" imgH="3108665" progId="AcroExch.Document.DC">
                  <p:embed/>
                </p:oleObj>
              </mc:Choice>
              <mc:Fallback>
                <p:oleObj name="Acrobat Document" r:id="rId10" imgW="4426756" imgH="3108665" progId="AcroExch.Document.DC">
                  <p:embed/>
                  <p:pic>
                    <p:nvPicPr>
                      <p:cNvPr id="63" name="Object 62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830309" y="2801700"/>
                        <a:ext cx="2649058" cy="18597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" name="CuadroTexto 64"/>
          <p:cNvSpPr txBox="1"/>
          <p:nvPr/>
        </p:nvSpPr>
        <p:spPr>
          <a:xfrm>
            <a:off x="6005204" y="4452589"/>
            <a:ext cx="23817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T</a:t>
            </a:r>
            <a:r>
              <a:rPr lang="es-ES" sz="1200" b="1" dirty="0" smtClean="0"/>
              <a:t>umor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47" name="CuadroTexto 74"/>
          <p:cNvSpPr txBox="1"/>
          <p:nvPr/>
        </p:nvSpPr>
        <p:spPr>
          <a:xfrm>
            <a:off x="8529185" y="444329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P1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48" name="CuadroTexto 74"/>
          <p:cNvSpPr txBox="1"/>
          <p:nvPr/>
        </p:nvSpPr>
        <p:spPr>
          <a:xfrm>
            <a:off x="10548923" y="444329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P2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49" name="TextBox 148"/>
          <p:cNvSpPr txBox="1"/>
          <p:nvPr/>
        </p:nvSpPr>
        <p:spPr>
          <a:xfrm>
            <a:off x="6968838" y="5094852"/>
            <a:ext cx="5077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Longitudinal clonal composition in each sample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93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5">
            <a:extLst>
              <a:ext uri="{FF2B5EF4-FFF2-40B4-BE49-F238E27FC236}">
                <a16:creationId xmlns:a16="http://schemas.microsoft.com/office/drawing/2014/main" id="{CD9C1BFC-1AED-1D99-02DC-0151CD3BFA8E}"/>
              </a:ext>
            </a:extLst>
          </p:cNvPr>
          <p:cNvSpPr/>
          <p:nvPr/>
        </p:nvSpPr>
        <p:spPr>
          <a:xfrm>
            <a:off x="557809" y="65697"/>
            <a:ext cx="6885109" cy="4124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30" tIns="45216" rIns="90430" bIns="45216" anchor="t">
            <a:noAutofit/>
          </a:bodyPr>
          <a:lstStyle/>
          <a:p>
            <a:pPr>
              <a:spcBef>
                <a:spcPts val="431"/>
              </a:spcBef>
            </a:pP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Conclusions</a:t>
            </a:r>
            <a:endParaRPr lang="es-ES" sz="2800" b="1" spc="-1" dirty="0">
              <a:solidFill>
                <a:srgbClr val="5487B9"/>
              </a:solidFill>
              <a:latin typeface="Calibri"/>
            </a:endParaRP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586123" y="623218"/>
            <a:ext cx="5293620" cy="0"/>
          </a:xfrm>
          <a:prstGeom prst="line">
            <a:avLst/>
          </a:prstGeom>
          <a:ln w="38100">
            <a:solidFill>
              <a:srgbClr val="6494B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4" name="TextBox 3"/>
          <p:cNvSpPr txBox="1"/>
          <p:nvPr/>
        </p:nvSpPr>
        <p:spPr>
          <a:xfrm>
            <a:off x="557809" y="1937475"/>
            <a:ext cx="1120871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WES of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cfDNA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provides a non-invasive approach for monitoring targeted therapy response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Longitudinal WES/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cfDNA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analysis provides a snapshot of mutational and copy number changes occurring through the therapeutic timeline of a patient, as well as the evolution of different clones </a:t>
            </a:r>
            <a:endParaRPr lang="en-US" dirty="0" smtClean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Clones emerging or disappearing during or after a line of treatment could provide insights to resistance or sensitivity to drugs administered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Larger cohorts of patients would allow for better insights into tumor heterogeneity and recurrence or remission of cancer following targeted therapy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31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ortada generica 2_Mesa de trabajo 1.jpg">
            <a:extLst>
              <a:ext uri="{FF2B5EF4-FFF2-40B4-BE49-F238E27FC236}">
                <a16:creationId xmlns:a16="http://schemas.microsoft.com/office/drawing/2014/main" id="{9AA5F60F-0724-49F9-B73B-768299BDD5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92" t="2321" r="43373" b="17480"/>
          <a:stretch/>
        </p:blipFill>
        <p:spPr>
          <a:xfrm>
            <a:off x="5704878" y="120"/>
            <a:ext cx="6437523" cy="685776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84714C59-77E1-4D23-8CE5-C0D462951864}"/>
              </a:ext>
            </a:extLst>
          </p:cNvPr>
          <p:cNvSpPr/>
          <p:nvPr/>
        </p:nvSpPr>
        <p:spPr>
          <a:xfrm>
            <a:off x="49600" y="577779"/>
            <a:ext cx="5655277" cy="1668017"/>
          </a:xfrm>
          <a:prstGeom prst="rect">
            <a:avLst/>
          </a:prstGeom>
          <a:solidFill>
            <a:srgbClr val="3C3C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815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D274B65-6B5B-43C0-8F20-63F50B838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191" y="1098797"/>
            <a:ext cx="4616848" cy="60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s-ES" sz="3309" b="1" dirty="0">
                <a:solidFill>
                  <a:schemeClr val="bg1"/>
                </a:solidFill>
                <a:latin typeface="+mj-lt"/>
                <a:ea typeface="Calibri" pitchFamily="-103" charset="0"/>
                <a:cs typeface="Calibri" pitchFamily="-103" charset="0"/>
              </a:rPr>
              <a:t>Thank you!</a:t>
            </a:r>
          </a:p>
        </p:txBody>
      </p:sp>
      <p:sp>
        <p:nvSpPr>
          <p:cNvPr id="10" name="Triángulo rectángulo 9">
            <a:extLst>
              <a:ext uri="{FF2B5EF4-FFF2-40B4-BE49-F238E27FC236}">
                <a16:creationId xmlns:a16="http://schemas.microsoft.com/office/drawing/2014/main" id="{4A1604E5-1DB4-460C-823E-62FF6C9A30BA}"/>
              </a:ext>
            </a:extLst>
          </p:cNvPr>
          <p:cNvSpPr/>
          <p:nvPr/>
        </p:nvSpPr>
        <p:spPr>
          <a:xfrm>
            <a:off x="5704877" y="4848560"/>
            <a:ext cx="1908393" cy="200932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815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E288DC1-4F44-4C84-94DF-90B0B3AF1B2C}"/>
              </a:ext>
            </a:extLst>
          </p:cNvPr>
          <p:cNvSpPr/>
          <p:nvPr/>
        </p:nvSpPr>
        <p:spPr>
          <a:xfrm>
            <a:off x="49600" y="2245797"/>
            <a:ext cx="5655277" cy="196208"/>
          </a:xfrm>
          <a:prstGeom prst="rect">
            <a:avLst/>
          </a:prstGeom>
          <a:solidFill>
            <a:srgbClr val="5487B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815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182A47-28D3-4320-8B78-C19BE5B8A8E9}"/>
              </a:ext>
            </a:extLst>
          </p:cNvPr>
          <p:cNvSpPr txBox="1"/>
          <p:nvPr/>
        </p:nvSpPr>
        <p:spPr>
          <a:xfrm>
            <a:off x="715156" y="3167453"/>
            <a:ext cx="3478153" cy="2718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Rodrigo A. Toledo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Ana Belen Moreno-Cardenas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Carlota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Arenillas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Alma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alahorro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Louhamane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Alessandra Bonilla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Armando Mel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GB" sz="2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244" y="323884"/>
            <a:ext cx="6339840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5">
            <a:extLst>
              <a:ext uri="{FF2B5EF4-FFF2-40B4-BE49-F238E27FC236}">
                <a16:creationId xmlns:a16="http://schemas.microsoft.com/office/drawing/2014/main" id="{CD9C1BFC-1AED-1D99-02DC-0151CD3BFA8E}"/>
              </a:ext>
            </a:extLst>
          </p:cNvPr>
          <p:cNvSpPr/>
          <p:nvPr/>
        </p:nvSpPr>
        <p:spPr>
          <a:xfrm>
            <a:off x="557809" y="65697"/>
            <a:ext cx="6885109" cy="4124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30" tIns="45216" rIns="90430" bIns="45216" anchor="t">
            <a:noAutofit/>
          </a:bodyPr>
          <a:lstStyle/>
          <a:p>
            <a:pPr>
              <a:spcBef>
                <a:spcPts val="431"/>
              </a:spcBef>
            </a:pP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BRAF V600E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Colorectal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cancer</a:t>
            </a:r>
            <a:endParaRPr lang="es-ES" sz="2800" b="1" spc="-1" dirty="0">
              <a:solidFill>
                <a:srgbClr val="5487B9"/>
              </a:solidFill>
              <a:latin typeface="Calibri"/>
            </a:endParaRP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586123" y="623218"/>
            <a:ext cx="5293620" cy="0"/>
          </a:xfrm>
          <a:prstGeom prst="line">
            <a:avLst/>
          </a:prstGeom>
          <a:ln w="38100">
            <a:solidFill>
              <a:srgbClr val="6494B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4" name="TextBox 3"/>
          <p:cNvSpPr txBox="1"/>
          <p:nvPr/>
        </p:nvSpPr>
        <p:spPr>
          <a:xfrm>
            <a:off x="677881" y="3306700"/>
            <a:ext cx="1120871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Colorectal cancer is the third most diagnosed cancer in the world, and is among the leading causes of cancer-related deaths worldwide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Treatment strategies for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mCRC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depend on molecular marker profiles, and in particular, the BRAF V600E mutation accounts for 5-9% of all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mCRC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cases. However, such cases are associated with poor prognosis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We present case reports of two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mCRC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patients with BRAF V600E who received targeted therapy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Using WES of tumor and circulating tumor DNA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ctDNA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samples, we look at the genetic changes in the cancer over time</a:t>
            </a:r>
          </a:p>
          <a:p>
            <a:endParaRPr lang="en-US" sz="1600" dirty="0" smtClean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2854965" y="579701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2781083" y="6037163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grpSp>
        <p:nvGrpSpPr>
          <p:cNvPr id="10" name="Group 75">
            <a:extLst>
              <a:ext uri="{FF2B5EF4-FFF2-40B4-BE49-F238E27FC236}">
                <a16:creationId xmlns:a16="http://schemas.microsoft.com/office/drawing/2014/main" id="{AE752296-EAF6-4D30-82AA-150EB0839C4F}"/>
              </a:ext>
            </a:extLst>
          </p:cNvPr>
          <p:cNvGrpSpPr>
            <a:grpSpLocks noChangeAspect="1"/>
          </p:cNvGrpSpPr>
          <p:nvPr/>
        </p:nvGrpSpPr>
        <p:grpSpPr>
          <a:xfrm>
            <a:off x="2932864" y="6064012"/>
            <a:ext cx="304478" cy="298815"/>
            <a:chOff x="1517189" y="1014918"/>
            <a:chExt cx="1506538" cy="1547813"/>
          </a:xfrm>
        </p:grpSpPr>
        <p:sp>
          <p:nvSpPr>
            <p:cNvPr id="11" name="Freeform 34">
              <a:extLst>
                <a:ext uri="{FF2B5EF4-FFF2-40B4-BE49-F238E27FC236}">
                  <a16:creationId xmlns:a16="http://schemas.microsoft.com/office/drawing/2014/main" id="{6F4847E1-8C1E-4402-9705-3BCC9D68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052" y="2503993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91 w 11"/>
                <a:gd name="T3" fmla="*/ 0 h 11"/>
                <a:gd name="T4" fmla="*/ 353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35">
              <a:extLst>
                <a:ext uri="{FF2B5EF4-FFF2-40B4-BE49-F238E27FC236}">
                  <a16:creationId xmlns:a16="http://schemas.microsoft.com/office/drawing/2014/main" id="{9E532493-6938-46F1-847B-C9569910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2477006"/>
              <a:ext cx="34925" cy="36513"/>
            </a:xfrm>
            <a:custGeom>
              <a:avLst/>
              <a:gdLst>
                <a:gd name="T0" fmla="*/ 0 w 7"/>
                <a:gd name="T1" fmla="*/ 141 h 7"/>
                <a:gd name="T2" fmla="*/ 129 w 7"/>
                <a:gd name="T3" fmla="*/ 33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41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2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37">
              <a:extLst>
                <a:ext uri="{FF2B5EF4-FFF2-40B4-BE49-F238E27FC236}">
                  <a16:creationId xmlns:a16="http://schemas.microsoft.com/office/drawing/2014/main" id="{7D1E01CC-BC0A-4FDD-814D-8220A541C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8">
              <a:extLst>
                <a:ext uri="{FF2B5EF4-FFF2-40B4-BE49-F238E27FC236}">
                  <a16:creationId xmlns:a16="http://schemas.microsoft.com/office/drawing/2014/main" id="{3946CED1-66F6-42A7-BBD1-63C30335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64" y="1818193"/>
              <a:ext cx="415925" cy="454025"/>
            </a:xfrm>
            <a:custGeom>
              <a:avLst/>
              <a:gdLst>
                <a:gd name="T0" fmla="*/ 0 w 82"/>
                <a:gd name="T1" fmla="*/ 1263 h 84"/>
                <a:gd name="T2" fmla="*/ 297 w 82"/>
                <a:gd name="T3" fmla="*/ 2251 h 84"/>
                <a:gd name="T4" fmla="*/ 744 w 82"/>
                <a:gd name="T5" fmla="*/ 2758 h 84"/>
                <a:gd name="T6" fmla="*/ 1275 w 82"/>
                <a:gd name="T7" fmla="*/ 3282 h 84"/>
                <a:gd name="T8" fmla="*/ 2214 w 82"/>
                <a:gd name="T9" fmla="*/ 2955 h 84"/>
                <a:gd name="T10" fmla="*/ 2572 w 82"/>
                <a:gd name="T11" fmla="*/ 2053 h 84"/>
                <a:gd name="T12" fmla="*/ 2316 w 82"/>
                <a:gd name="T13" fmla="*/ 984 h 84"/>
                <a:gd name="T14" fmla="*/ 1888 w 82"/>
                <a:gd name="T15" fmla="*/ 555 h 84"/>
                <a:gd name="T16" fmla="*/ 1368 w 82"/>
                <a:gd name="T17" fmla="*/ 34 h 84"/>
                <a:gd name="T18" fmla="*/ 591 w 82"/>
                <a:gd name="T19" fmla="*/ 395 h 84"/>
                <a:gd name="T20" fmla="*/ 0 w 82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" h="84">
                  <a:moveTo>
                    <a:pt x="0" y="32"/>
                  </a:moveTo>
                  <a:cubicBezTo>
                    <a:pt x="0" y="40"/>
                    <a:pt x="6" y="49"/>
                    <a:pt x="9" y="57"/>
                  </a:cubicBezTo>
                  <a:cubicBezTo>
                    <a:pt x="12" y="62"/>
                    <a:pt x="19" y="65"/>
                    <a:pt x="23" y="70"/>
                  </a:cubicBezTo>
                  <a:cubicBezTo>
                    <a:pt x="29" y="76"/>
                    <a:pt x="32" y="82"/>
                    <a:pt x="39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4" y="68"/>
                    <a:pt x="78" y="58"/>
                    <a:pt x="79" y="52"/>
                  </a:cubicBezTo>
                  <a:cubicBezTo>
                    <a:pt x="82" y="41"/>
                    <a:pt x="73" y="32"/>
                    <a:pt x="71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2" y="9"/>
                    <a:pt x="49" y="2"/>
                    <a:pt x="42" y="1"/>
                  </a:cubicBezTo>
                  <a:cubicBezTo>
                    <a:pt x="34" y="0"/>
                    <a:pt x="24" y="7"/>
                    <a:pt x="18" y="10"/>
                  </a:cubicBezTo>
                  <a:cubicBezTo>
                    <a:pt x="9" y="18"/>
                    <a:pt x="1" y="24"/>
                    <a:pt x="0" y="32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9">
              <a:extLst>
                <a:ext uri="{FF2B5EF4-FFF2-40B4-BE49-F238E27FC236}">
                  <a16:creationId xmlns:a16="http://schemas.microsoft.com/office/drawing/2014/main" id="{DBF48E9E-09E0-4833-BD80-2FCE59EC0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40">
              <a:extLst>
                <a:ext uri="{FF2B5EF4-FFF2-40B4-BE49-F238E27FC236}">
                  <a16:creationId xmlns:a16="http://schemas.microsoft.com/office/drawing/2014/main" id="{7965C969-EE6D-477B-A777-50A22A61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477" y="1624518"/>
              <a:ext cx="617538" cy="679450"/>
            </a:xfrm>
            <a:custGeom>
              <a:avLst/>
              <a:gdLst>
                <a:gd name="T0" fmla="*/ 3466 w 122"/>
                <a:gd name="T1" fmla="*/ 391 h 126"/>
                <a:gd name="T2" fmla="*/ 2206 w 122"/>
                <a:gd name="T3" fmla="*/ 115 h 126"/>
                <a:gd name="T4" fmla="*/ 1393 w 122"/>
                <a:gd name="T5" fmla="*/ 428 h 126"/>
                <a:gd name="T6" fmla="*/ 976 w 122"/>
                <a:gd name="T7" fmla="*/ 948 h 126"/>
                <a:gd name="T8" fmla="*/ 548 w 122"/>
                <a:gd name="T9" fmla="*/ 1291 h 126"/>
                <a:gd name="T10" fmla="*/ 386 w 122"/>
                <a:gd name="T11" fmla="*/ 1882 h 126"/>
                <a:gd name="T12" fmla="*/ 102 w 122"/>
                <a:gd name="T13" fmla="*/ 2826 h 126"/>
                <a:gd name="T14" fmla="*/ 223 w 122"/>
                <a:gd name="T15" fmla="*/ 3726 h 126"/>
                <a:gd name="T16" fmla="*/ 580 w 122"/>
                <a:gd name="T17" fmla="*/ 4314 h 126"/>
                <a:gd name="T18" fmla="*/ 784 w 122"/>
                <a:gd name="T19" fmla="*/ 4939 h 126"/>
                <a:gd name="T20" fmla="*/ 456 w 122"/>
                <a:gd name="T21" fmla="*/ 3923 h 126"/>
                <a:gd name="T22" fmla="*/ 325 w 122"/>
                <a:gd name="T23" fmla="*/ 3336 h 126"/>
                <a:gd name="T24" fmla="*/ 548 w 122"/>
                <a:gd name="T25" fmla="*/ 3023 h 126"/>
                <a:gd name="T26" fmla="*/ 548 w 122"/>
                <a:gd name="T27" fmla="*/ 2745 h 126"/>
                <a:gd name="T28" fmla="*/ 520 w 122"/>
                <a:gd name="T29" fmla="*/ 2354 h 126"/>
                <a:gd name="T30" fmla="*/ 743 w 122"/>
                <a:gd name="T31" fmla="*/ 1997 h 126"/>
                <a:gd name="T32" fmla="*/ 1068 w 122"/>
                <a:gd name="T33" fmla="*/ 1800 h 126"/>
                <a:gd name="T34" fmla="*/ 1199 w 122"/>
                <a:gd name="T35" fmla="*/ 1328 h 126"/>
                <a:gd name="T36" fmla="*/ 1687 w 122"/>
                <a:gd name="T37" fmla="*/ 982 h 126"/>
                <a:gd name="T38" fmla="*/ 2462 w 122"/>
                <a:gd name="T39" fmla="*/ 866 h 126"/>
                <a:gd name="T40" fmla="*/ 3243 w 122"/>
                <a:gd name="T41" fmla="*/ 588 h 126"/>
                <a:gd name="T42" fmla="*/ 3498 w 122"/>
                <a:gd name="T43" fmla="*/ 900 h 126"/>
                <a:gd name="T44" fmla="*/ 3731 w 122"/>
                <a:gd name="T45" fmla="*/ 982 h 126"/>
                <a:gd name="T46" fmla="*/ 3925 w 122"/>
                <a:gd name="T47" fmla="*/ 1257 h 126"/>
                <a:gd name="T48" fmla="*/ 3689 w 122"/>
                <a:gd name="T49" fmla="*/ 703 h 126"/>
                <a:gd name="T50" fmla="*/ 3466 w 122"/>
                <a:gd name="T51" fmla="*/ 428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2" h="126">
                  <a:moveTo>
                    <a:pt x="107" y="10"/>
                  </a:moveTo>
                  <a:cubicBezTo>
                    <a:pt x="93" y="10"/>
                    <a:pt x="79" y="6"/>
                    <a:pt x="68" y="3"/>
                  </a:cubicBezTo>
                  <a:cubicBezTo>
                    <a:pt x="57" y="0"/>
                    <a:pt x="50" y="3"/>
                    <a:pt x="43" y="11"/>
                  </a:cubicBezTo>
                  <a:cubicBezTo>
                    <a:pt x="39" y="15"/>
                    <a:pt x="35" y="20"/>
                    <a:pt x="30" y="24"/>
                  </a:cubicBezTo>
                  <a:cubicBezTo>
                    <a:pt x="26" y="27"/>
                    <a:pt x="21" y="29"/>
                    <a:pt x="17" y="33"/>
                  </a:cubicBezTo>
                  <a:cubicBezTo>
                    <a:pt x="13" y="37"/>
                    <a:pt x="13" y="43"/>
                    <a:pt x="12" y="48"/>
                  </a:cubicBezTo>
                  <a:cubicBezTo>
                    <a:pt x="9" y="57"/>
                    <a:pt x="6" y="64"/>
                    <a:pt x="3" y="72"/>
                  </a:cubicBezTo>
                  <a:cubicBezTo>
                    <a:pt x="0" y="81"/>
                    <a:pt x="1" y="89"/>
                    <a:pt x="7" y="95"/>
                  </a:cubicBezTo>
                  <a:cubicBezTo>
                    <a:pt x="11" y="99"/>
                    <a:pt x="15" y="105"/>
                    <a:pt x="18" y="110"/>
                  </a:cubicBezTo>
                  <a:cubicBezTo>
                    <a:pt x="21" y="115"/>
                    <a:pt x="21" y="121"/>
                    <a:pt x="24" y="126"/>
                  </a:cubicBezTo>
                  <a:cubicBezTo>
                    <a:pt x="26" y="114"/>
                    <a:pt x="21" y="108"/>
                    <a:pt x="14" y="100"/>
                  </a:cubicBezTo>
                  <a:cubicBezTo>
                    <a:pt x="11" y="96"/>
                    <a:pt x="8" y="90"/>
                    <a:pt x="10" y="85"/>
                  </a:cubicBezTo>
                  <a:cubicBezTo>
                    <a:pt x="12" y="80"/>
                    <a:pt x="15" y="82"/>
                    <a:pt x="17" y="77"/>
                  </a:cubicBezTo>
                  <a:cubicBezTo>
                    <a:pt x="18" y="75"/>
                    <a:pt x="17" y="73"/>
                    <a:pt x="17" y="70"/>
                  </a:cubicBezTo>
                  <a:cubicBezTo>
                    <a:pt x="16" y="67"/>
                    <a:pt x="15" y="64"/>
                    <a:pt x="16" y="60"/>
                  </a:cubicBezTo>
                  <a:cubicBezTo>
                    <a:pt x="17" y="57"/>
                    <a:pt x="19" y="53"/>
                    <a:pt x="23" y="51"/>
                  </a:cubicBezTo>
                  <a:cubicBezTo>
                    <a:pt x="27" y="50"/>
                    <a:pt x="30" y="51"/>
                    <a:pt x="33" y="46"/>
                  </a:cubicBezTo>
                  <a:cubicBezTo>
                    <a:pt x="35" y="43"/>
                    <a:pt x="35" y="38"/>
                    <a:pt x="37" y="34"/>
                  </a:cubicBezTo>
                  <a:cubicBezTo>
                    <a:pt x="40" y="29"/>
                    <a:pt x="49" y="29"/>
                    <a:pt x="52" y="25"/>
                  </a:cubicBezTo>
                  <a:cubicBezTo>
                    <a:pt x="56" y="19"/>
                    <a:pt x="66" y="23"/>
                    <a:pt x="76" y="22"/>
                  </a:cubicBezTo>
                  <a:cubicBezTo>
                    <a:pt x="83" y="22"/>
                    <a:pt x="91" y="12"/>
                    <a:pt x="100" y="15"/>
                  </a:cubicBezTo>
                  <a:cubicBezTo>
                    <a:pt x="103" y="17"/>
                    <a:pt x="104" y="22"/>
                    <a:pt x="108" y="23"/>
                  </a:cubicBezTo>
                  <a:cubicBezTo>
                    <a:pt x="110" y="24"/>
                    <a:pt x="112" y="22"/>
                    <a:pt x="115" y="25"/>
                  </a:cubicBezTo>
                  <a:cubicBezTo>
                    <a:pt x="118" y="27"/>
                    <a:pt x="119" y="29"/>
                    <a:pt x="121" y="32"/>
                  </a:cubicBezTo>
                  <a:cubicBezTo>
                    <a:pt x="122" y="25"/>
                    <a:pt x="117" y="22"/>
                    <a:pt x="114" y="18"/>
                  </a:cubicBezTo>
                  <a:cubicBezTo>
                    <a:pt x="112" y="14"/>
                    <a:pt x="110" y="12"/>
                    <a:pt x="107" y="11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41">
              <a:extLst>
                <a:ext uri="{FF2B5EF4-FFF2-40B4-BE49-F238E27FC236}">
                  <a16:creationId xmlns:a16="http://schemas.microsoft.com/office/drawing/2014/main" id="{F1BEDB35-88CB-4783-A5C0-03120B2EF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714" y="1624518"/>
              <a:ext cx="414338" cy="468313"/>
            </a:xfrm>
            <a:custGeom>
              <a:avLst/>
              <a:gdLst>
                <a:gd name="T0" fmla="*/ 2645 w 82"/>
                <a:gd name="T1" fmla="*/ 231 h 87"/>
                <a:gd name="T2" fmla="*/ 1833 w 82"/>
                <a:gd name="T3" fmla="*/ 81 h 87"/>
                <a:gd name="T4" fmla="*/ 1165 w 82"/>
                <a:gd name="T5" fmla="*/ 736 h 87"/>
                <a:gd name="T6" fmla="*/ 840 w 82"/>
                <a:gd name="T7" fmla="*/ 1058 h 87"/>
                <a:gd name="T8" fmla="*/ 547 w 82"/>
                <a:gd name="T9" fmla="*/ 1370 h 87"/>
                <a:gd name="T10" fmla="*/ 417 w 82"/>
                <a:gd name="T11" fmla="*/ 1794 h 87"/>
                <a:gd name="T12" fmla="*/ 223 w 82"/>
                <a:gd name="T13" fmla="*/ 2380 h 87"/>
                <a:gd name="T14" fmla="*/ 102 w 82"/>
                <a:gd name="T15" fmla="*/ 3391 h 87"/>
                <a:gd name="T16" fmla="*/ 293 w 82"/>
                <a:gd name="T17" fmla="*/ 2530 h 87"/>
                <a:gd name="T18" fmla="*/ 608 w 82"/>
                <a:gd name="T19" fmla="*/ 1953 h 87"/>
                <a:gd name="T20" fmla="*/ 840 w 82"/>
                <a:gd name="T21" fmla="*/ 1370 h 87"/>
                <a:gd name="T22" fmla="*/ 1388 w 82"/>
                <a:gd name="T23" fmla="*/ 932 h 87"/>
                <a:gd name="T24" fmla="*/ 1964 w 82"/>
                <a:gd name="T25" fmla="*/ 312 h 87"/>
                <a:gd name="T26" fmla="*/ 2645 w 82"/>
                <a:gd name="T27" fmla="*/ 23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" h="87">
                  <a:moveTo>
                    <a:pt x="82" y="6"/>
                  </a:moveTo>
                  <a:cubicBezTo>
                    <a:pt x="73" y="7"/>
                    <a:pt x="66" y="0"/>
                    <a:pt x="57" y="2"/>
                  </a:cubicBezTo>
                  <a:cubicBezTo>
                    <a:pt x="48" y="4"/>
                    <a:pt x="43" y="13"/>
                    <a:pt x="36" y="19"/>
                  </a:cubicBezTo>
                  <a:cubicBezTo>
                    <a:pt x="33" y="22"/>
                    <a:pt x="30" y="25"/>
                    <a:pt x="26" y="27"/>
                  </a:cubicBezTo>
                  <a:cubicBezTo>
                    <a:pt x="23" y="29"/>
                    <a:pt x="19" y="31"/>
                    <a:pt x="17" y="35"/>
                  </a:cubicBezTo>
                  <a:cubicBezTo>
                    <a:pt x="15" y="38"/>
                    <a:pt x="14" y="42"/>
                    <a:pt x="13" y="46"/>
                  </a:cubicBezTo>
                  <a:cubicBezTo>
                    <a:pt x="12" y="51"/>
                    <a:pt x="10" y="57"/>
                    <a:pt x="7" y="61"/>
                  </a:cubicBezTo>
                  <a:cubicBezTo>
                    <a:pt x="4" y="67"/>
                    <a:pt x="0" y="81"/>
                    <a:pt x="3" y="87"/>
                  </a:cubicBezTo>
                  <a:cubicBezTo>
                    <a:pt x="1" y="78"/>
                    <a:pt x="5" y="71"/>
                    <a:pt x="9" y="65"/>
                  </a:cubicBezTo>
                  <a:cubicBezTo>
                    <a:pt x="12" y="60"/>
                    <a:pt x="17" y="55"/>
                    <a:pt x="19" y="50"/>
                  </a:cubicBezTo>
                  <a:cubicBezTo>
                    <a:pt x="22" y="45"/>
                    <a:pt x="21" y="40"/>
                    <a:pt x="26" y="35"/>
                  </a:cubicBezTo>
                  <a:cubicBezTo>
                    <a:pt x="31" y="31"/>
                    <a:pt x="39" y="29"/>
                    <a:pt x="43" y="24"/>
                  </a:cubicBezTo>
                  <a:cubicBezTo>
                    <a:pt x="49" y="16"/>
                    <a:pt x="50" y="9"/>
                    <a:pt x="61" y="8"/>
                  </a:cubicBezTo>
                  <a:cubicBezTo>
                    <a:pt x="67" y="8"/>
                    <a:pt x="78" y="10"/>
                    <a:pt x="82" y="6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42">
              <a:extLst>
                <a:ext uri="{FF2B5EF4-FFF2-40B4-BE49-F238E27FC236}">
                  <a16:creationId xmlns:a16="http://schemas.microsoft.com/office/drawing/2014/main" id="{DABF46B5-378A-4759-9D78-C8F4C55C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02318"/>
              <a:ext cx="293688" cy="382588"/>
            </a:xfrm>
            <a:custGeom>
              <a:avLst/>
              <a:gdLst>
                <a:gd name="T0" fmla="*/ 1882 w 58"/>
                <a:gd name="T1" fmla="*/ 703 h 71"/>
                <a:gd name="T2" fmla="*/ 1333 w 58"/>
                <a:gd name="T3" fmla="*/ 506 h 71"/>
                <a:gd name="T4" fmla="*/ 813 w 58"/>
                <a:gd name="T5" fmla="*/ 669 h 71"/>
                <a:gd name="T6" fmla="*/ 651 w 58"/>
                <a:gd name="T7" fmla="*/ 1130 h 71"/>
                <a:gd name="T8" fmla="*/ 297 w 58"/>
                <a:gd name="T9" fmla="*/ 1324 h 71"/>
                <a:gd name="T10" fmla="*/ 520 w 58"/>
                <a:gd name="T11" fmla="*/ 2155 h 71"/>
                <a:gd name="T12" fmla="*/ 845 w 58"/>
                <a:gd name="T13" fmla="*/ 2777 h 71"/>
                <a:gd name="T14" fmla="*/ 520 w 58"/>
                <a:gd name="T15" fmla="*/ 2305 h 71"/>
                <a:gd name="T16" fmla="*/ 265 w 58"/>
                <a:gd name="T17" fmla="*/ 2108 h 71"/>
                <a:gd name="T18" fmla="*/ 195 w 58"/>
                <a:gd name="T19" fmla="*/ 1877 h 71"/>
                <a:gd name="T20" fmla="*/ 61 w 58"/>
                <a:gd name="T21" fmla="*/ 1371 h 71"/>
                <a:gd name="T22" fmla="*/ 325 w 58"/>
                <a:gd name="T23" fmla="*/ 553 h 71"/>
                <a:gd name="T24" fmla="*/ 1139 w 58"/>
                <a:gd name="T25" fmla="*/ 34 h 71"/>
                <a:gd name="T26" fmla="*/ 1882 w 58"/>
                <a:gd name="T27" fmla="*/ 669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8" h="71">
                  <a:moveTo>
                    <a:pt x="58" y="18"/>
                  </a:moveTo>
                  <a:cubicBezTo>
                    <a:pt x="51" y="22"/>
                    <a:pt x="46" y="21"/>
                    <a:pt x="41" y="13"/>
                  </a:cubicBezTo>
                  <a:cubicBezTo>
                    <a:pt x="35" y="2"/>
                    <a:pt x="31" y="12"/>
                    <a:pt x="25" y="17"/>
                  </a:cubicBezTo>
                  <a:cubicBezTo>
                    <a:pt x="21" y="21"/>
                    <a:pt x="22" y="23"/>
                    <a:pt x="20" y="29"/>
                  </a:cubicBezTo>
                  <a:cubicBezTo>
                    <a:pt x="18" y="35"/>
                    <a:pt x="12" y="29"/>
                    <a:pt x="9" y="34"/>
                  </a:cubicBezTo>
                  <a:cubicBezTo>
                    <a:pt x="6" y="41"/>
                    <a:pt x="12" y="50"/>
                    <a:pt x="16" y="55"/>
                  </a:cubicBezTo>
                  <a:cubicBezTo>
                    <a:pt x="19" y="58"/>
                    <a:pt x="26" y="65"/>
                    <a:pt x="26" y="71"/>
                  </a:cubicBezTo>
                  <a:cubicBezTo>
                    <a:pt x="25" y="67"/>
                    <a:pt x="20" y="62"/>
                    <a:pt x="16" y="59"/>
                  </a:cubicBezTo>
                  <a:cubicBezTo>
                    <a:pt x="13" y="58"/>
                    <a:pt x="10" y="56"/>
                    <a:pt x="8" y="54"/>
                  </a:cubicBezTo>
                  <a:cubicBezTo>
                    <a:pt x="7" y="52"/>
                    <a:pt x="7" y="50"/>
                    <a:pt x="6" y="48"/>
                  </a:cubicBezTo>
                  <a:cubicBezTo>
                    <a:pt x="5" y="44"/>
                    <a:pt x="3" y="39"/>
                    <a:pt x="2" y="35"/>
                  </a:cubicBezTo>
                  <a:cubicBezTo>
                    <a:pt x="0" y="25"/>
                    <a:pt x="3" y="20"/>
                    <a:pt x="10" y="14"/>
                  </a:cubicBezTo>
                  <a:cubicBezTo>
                    <a:pt x="15" y="8"/>
                    <a:pt x="27" y="2"/>
                    <a:pt x="35" y="1"/>
                  </a:cubicBezTo>
                  <a:cubicBezTo>
                    <a:pt x="46" y="0"/>
                    <a:pt x="50" y="14"/>
                    <a:pt x="58" y="17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43">
              <a:extLst>
                <a:ext uri="{FF2B5EF4-FFF2-40B4-BE49-F238E27FC236}">
                  <a16:creationId xmlns:a16="http://schemas.microsoft.com/office/drawing/2014/main" id="{5A82D3F1-9090-4BAC-B7CE-1055BF95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964" y="1926143"/>
              <a:ext cx="201613" cy="301625"/>
            </a:xfrm>
            <a:custGeom>
              <a:avLst/>
              <a:gdLst>
                <a:gd name="T0" fmla="*/ 0 w 40"/>
                <a:gd name="T1" fmla="*/ 1992 h 56"/>
                <a:gd name="T2" fmla="*/ 676 w 40"/>
                <a:gd name="T3" fmla="*/ 1910 h 56"/>
                <a:gd name="T4" fmla="*/ 1089 w 40"/>
                <a:gd name="T5" fmla="*/ 1520 h 56"/>
                <a:gd name="T6" fmla="*/ 1280 w 40"/>
                <a:gd name="T7" fmla="*/ 784 h 56"/>
                <a:gd name="T8" fmla="*/ 927 w 40"/>
                <a:gd name="T9" fmla="*/ 0 h 56"/>
                <a:gd name="T10" fmla="*/ 1089 w 40"/>
                <a:gd name="T11" fmla="*/ 390 h 56"/>
                <a:gd name="T12" fmla="*/ 838 w 40"/>
                <a:gd name="T13" fmla="*/ 668 h 56"/>
                <a:gd name="T14" fmla="*/ 676 w 40"/>
                <a:gd name="T15" fmla="*/ 899 h 56"/>
                <a:gd name="T16" fmla="*/ 797 w 40"/>
                <a:gd name="T17" fmla="*/ 1371 h 56"/>
                <a:gd name="T18" fmla="*/ 606 w 40"/>
                <a:gd name="T19" fmla="*/ 1520 h 56"/>
                <a:gd name="T20" fmla="*/ 606 w 40"/>
                <a:gd name="T21" fmla="*/ 1679 h 56"/>
                <a:gd name="T22" fmla="*/ 445 w 40"/>
                <a:gd name="T23" fmla="*/ 1795 h 56"/>
                <a:gd name="T24" fmla="*/ 162 w 40"/>
                <a:gd name="T25" fmla="*/ 1910 h 56"/>
                <a:gd name="T26" fmla="*/ 60 w 40"/>
                <a:gd name="T27" fmla="*/ 2026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0" h="56">
                  <a:moveTo>
                    <a:pt x="0" y="51"/>
                  </a:moveTo>
                  <a:cubicBezTo>
                    <a:pt x="4" y="56"/>
                    <a:pt x="16" y="50"/>
                    <a:pt x="21" y="49"/>
                  </a:cubicBezTo>
                  <a:cubicBezTo>
                    <a:pt x="28" y="48"/>
                    <a:pt x="31" y="45"/>
                    <a:pt x="34" y="39"/>
                  </a:cubicBezTo>
                  <a:cubicBezTo>
                    <a:pt x="38" y="33"/>
                    <a:pt x="40" y="26"/>
                    <a:pt x="40" y="20"/>
                  </a:cubicBezTo>
                  <a:cubicBezTo>
                    <a:pt x="39" y="15"/>
                    <a:pt x="36" y="0"/>
                    <a:pt x="29" y="0"/>
                  </a:cubicBezTo>
                  <a:cubicBezTo>
                    <a:pt x="29" y="3"/>
                    <a:pt x="34" y="7"/>
                    <a:pt x="34" y="10"/>
                  </a:cubicBezTo>
                  <a:cubicBezTo>
                    <a:pt x="35" y="17"/>
                    <a:pt x="31" y="17"/>
                    <a:pt x="26" y="17"/>
                  </a:cubicBezTo>
                  <a:cubicBezTo>
                    <a:pt x="21" y="17"/>
                    <a:pt x="17" y="18"/>
                    <a:pt x="21" y="23"/>
                  </a:cubicBezTo>
                  <a:cubicBezTo>
                    <a:pt x="23" y="26"/>
                    <a:pt x="29" y="31"/>
                    <a:pt x="25" y="35"/>
                  </a:cubicBezTo>
                  <a:cubicBezTo>
                    <a:pt x="21" y="39"/>
                    <a:pt x="20" y="35"/>
                    <a:pt x="19" y="39"/>
                  </a:cubicBezTo>
                  <a:cubicBezTo>
                    <a:pt x="19" y="41"/>
                    <a:pt x="20" y="41"/>
                    <a:pt x="19" y="43"/>
                  </a:cubicBezTo>
                  <a:cubicBezTo>
                    <a:pt x="18" y="45"/>
                    <a:pt x="15" y="46"/>
                    <a:pt x="14" y="46"/>
                  </a:cubicBezTo>
                  <a:cubicBezTo>
                    <a:pt x="9" y="47"/>
                    <a:pt x="8" y="45"/>
                    <a:pt x="5" y="49"/>
                  </a:cubicBezTo>
                  <a:cubicBezTo>
                    <a:pt x="4" y="50"/>
                    <a:pt x="4" y="53"/>
                    <a:pt x="2" y="52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44">
              <a:extLst>
                <a:ext uri="{FF2B5EF4-FFF2-40B4-BE49-F238E27FC236}">
                  <a16:creationId xmlns:a16="http://schemas.microsoft.com/office/drawing/2014/main" id="{DE5AB44E-3DB6-4C61-90B1-22FAA0B2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29306"/>
              <a:ext cx="122238" cy="215900"/>
            </a:xfrm>
            <a:custGeom>
              <a:avLst/>
              <a:gdLst>
                <a:gd name="T0" fmla="*/ 792 w 24"/>
                <a:gd name="T1" fmla="*/ 0 h 40"/>
                <a:gd name="T2" fmla="*/ 164 w 24"/>
                <a:gd name="T3" fmla="*/ 554 h 40"/>
                <a:gd name="T4" fmla="*/ 0 w 24"/>
                <a:gd name="T5" fmla="*/ 949 h 40"/>
                <a:gd name="T6" fmla="*/ 164 w 24"/>
                <a:gd name="T7" fmla="*/ 1571 h 40"/>
                <a:gd name="T8" fmla="*/ 164 w 24"/>
                <a:gd name="T9" fmla="*/ 819 h 40"/>
                <a:gd name="T10" fmla="*/ 359 w 24"/>
                <a:gd name="T11" fmla="*/ 751 h 40"/>
                <a:gd name="T12" fmla="*/ 433 w 24"/>
                <a:gd name="T13" fmla="*/ 510 h 40"/>
                <a:gd name="T14" fmla="*/ 629 w 24"/>
                <a:gd name="T15" fmla="*/ 279 h 40"/>
                <a:gd name="T16" fmla="*/ 792 w 24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40">
                  <a:moveTo>
                    <a:pt x="24" y="0"/>
                  </a:moveTo>
                  <a:cubicBezTo>
                    <a:pt x="17" y="4"/>
                    <a:pt x="10" y="7"/>
                    <a:pt x="5" y="14"/>
                  </a:cubicBezTo>
                  <a:cubicBezTo>
                    <a:pt x="2" y="17"/>
                    <a:pt x="0" y="20"/>
                    <a:pt x="0" y="24"/>
                  </a:cubicBezTo>
                  <a:cubicBezTo>
                    <a:pt x="0" y="29"/>
                    <a:pt x="4" y="35"/>
                    <a:pt x="5" y="40"/>
                  </a:cubicBezTo>
                  <a:cubicBezTo>
                    <a:pt x="3" y="36"/>
                    <a:pt x="1" y="25"/>
                    <a:pt x="5" y="21"/>
                  </a:cubicBezTo>
                  <a:cubicBezTo>
                    <a:pt x="7" y="19"/>
                    <a:pt x="9" y="21"/>
                    <a:pt x="11" y="19"/>
                  </a:cubicBezTo>
                  <a:cubicBezTo>
                    <a:pt x="13" y="18"/>
                    <a:pt x="12" y="15"/>
                    <a:pt x="13" y="13"/>
                  </a:cubicBezTo>
                  <a:cubicBezTo>
                    <a:pt x="14" y="8"/>
                    <a:pt x="16" y="10"/>
                    <a:pt x="19" y="7"/>
                  </a:cubicBezTo>
                  <a:cubicBezTo>
                    <a:pt x="22" y="5"/>
                    <a:pt x="21" y="1"/>
                    <a:pt x="24" y="0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45">
              <a:extLst>
                <a:ext uri="{FF2B5EF4-FFF2-40B4-BE49-F238E27FC236}">
                  <a16:creationId xmlns:a16="http://schemas.microsoft.com/office/drawing/2014/main" id="{9D936431-AC71-4FEF-B3C5-0A99F339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914" y="1849943"/>
              <a:ext cx="495300" cy="508000"/>
            </a:xfrm>
            <a:custGeom>
              <a:avLst/>
              <a:gdLst>
                <a:gd name="T0" fmla="*/ 0 w 98"/>
                <a:gd name="T1" fmla="*/ 3707 h 94"/>
                <a:gd name="T2" fmla="*/ 1359 w 98"/>
                <a:gd name="T3" fmla="*/ 3673 h 94"/>
                <a:gd name="T4" fmla="*/ 1805 w 98"/>
                <a:gd name="T5" fmla="*/ 3394 h 94"/>
                <a:gd name="T6" fmla="*/ 2098 w 98"/>
                <a:gd name="T7" fmla="*/ 3152 h 94"/>
                <a:gd name="T8" fmla="*/ 2451 w 98"/>
                <a:gd name="T9" fmla="*/ 3084 h 94"/>
                <a:gd name="T10" fmla="*/ 2748 w 98"/>
                <a:gd name="T11" fmla="*/ 1740 h 94"/>
                <a:gd name="T12" fmla="*/ 3031 w 98"/>
                <a:gd name="T13" fmla="*/ 984 h 94"/>
                <a:gd name="T14" fmla="*/ 2837 w 98"/>
                <a:gd name="T15" fmla="*/ 0 h 94"/>
                <a:gd name="T16" fmla="*/ 2646 w 98"/>
                <a:gd name="T17" fmla="*/ 752 h 94"/>
                <a:gd name="T18" fmla="*/ 2553 w 98"/>
                <a:gd name="T19" fmla="*/ 1345 h 94"/>
                <a:gd name="T20" fmla="*/ 2353 w 98"/>
                <a:gd name="T21" fmla="*/ 2015 h 94"/>
                <a:gd name="T22" fmla="*/ 2292 w 98"/>
                <a:gd name="T23" fmla="*/ 2723 h 94"/>
                <a:gd name="T24" fmla="*/ 1681 w 98"/>
                <a:gd name="T25" fmla="*/ 3037 h 94"/>
                <a:gd name="T26" fmla="*/ 1286 w 98"/>
                <a:gd name="T27" fmla="*/ 3510 h 94"/>
                <a:gd name="T28" fmla="*/ 840 w 98"/>
                <a:gd name="T29" fmla="*/ 3476 h 94"/>
                <a:gd name="T30" fmla="*/ 455 w 98"/>
                <a:gd name="T31" fmla="*/ 3591 h 9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8" h="94">
                  <a:moveTo>
                    <a:pt x="0" y="94"/>
                  </a:moveTo>
                  <a:cubicBezTo>
                    <a:pt x="13" y="91"/>
                    <a:pt x="29" y="93"/>
                    <a:pt x="42" y="93"/>
                  </a:cubicBezTo>
                  <a:cubicBezTo>
                    <a:pt x="49" y="93"/>
                    <a:pt x="50" y="90"/>
                    <a:pt x="56" y="86"/>
                  </a:cubicBezTo>
                  <a:cubicBezTo>
                    <a:pt x="59" y="85"/>
                    <a:pt x="62" y="82"/>
                    <a:pt x="65" y="80"/>
                  </a:cubicBezTo>
                  <a:cubicBezTo>
                    <a:pt x="69" y="79"/>
                    <a:pt x="73" y="79"/>
                    <a:pt x="76" y="78"/>
                  </a:cubicBezTo>
                  <a:cubicBezTo>
                    <a:pt x="90" y="71"/>
                    <a:pt x="86" y="57"/>
                    <a:pt x="85" y="44"/>
                  </a:cubicBezTo>
                  <a:cubicBezTo>
                    <a:pt x="85" y="34"/>
                    <a:pt x="91" y="34"/>
                    <a:pt x="94" y="25"/>
                  </a:cubicBezTo>
                  <a:cubicBezTo>
                    <a:pt x="98" y="16"/>
                    <a:pt x="96" y="6"/>
                    <a:pt x="88" y="0"/>
                  </a:cubicBezTo>
                  <a:cubicBezTo>
                    <a:pt x="93" y="8"/>
                    <a:pt x="88" y="14"/>
                    <a:pt x="82" y="19"/>
                  </a:cubicBezTo>
                  <a:cubicBezTo>
                    <a:pt x="74" y="25"/>
                    <a:pt x="78" y="26"/>
                    <a:pt x="79" y="34"/>
                  </a:cubicBezTo>
                  <a:cubicBezTo>
                    <a:pt x="79" y="42"/>
                    <a:pt x="73" y="44"/>
                    <a:pt x="73" y="51"/>
                  </a:cubicBezTo>
                  <a:cubicBezTo>
                    <a:pt x="73" y="59"/>
                    <a:pt x="78" y="62"/>
                    <a:pt x="71" y="69"/>
                  </a:cubicBezTo>
                  <a:cubicBezTo>
                    <a:pt x="66" y="75"/>
                    <a:pt x="59" y="74"/>
                    <a:pt x="52" y="77"/>
                  </a:cubicBezTo>
                  <a:cubicBezTo>
                    <a:pt x="47" y="80"/>
                    <a:pt x="45" y="87"/>
                    <a:pt x="40" y="89"/>
                  </a:cubicBezTo>
                  <a:cubicBezTo>
                    <a:pt x="36" y="91"/>
                    <a:pt x="31" y="88"/>
                    <a:pt x="26" y="88"/>
                  </a:cubicBezTo>
                  <a:cubicBezTo>
                    <a:pt x="22" y="88"/>
                    <a:pt x="19" y="92"/>
                    <a:pt x="14" y="91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46">
              <a:extLst>
                <a:ext uri="{FF2B5EF4-FFF2-40B4-BE49-F238E27FC236}">
                  <a16:creationId xmlns:a16="http://schemas.microsoft.com/office/drawing/2014/main" id="{F8666F58-7799-4C27-A77E-F783810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889" y="2110293"/>
              <a:ext cx="263525" cy="242888"/>
            </a:xfrm>
            <a:custGeom>
              <a:avLst/>
              <a:gdLst>
                <a:gd name="T0" fmla="*/ 0 w 52"/>
                <a:gd name="T1" fmla="*/ 1686 h 45"/>
                <a:gd name="T2" fmla="*/ 520 w 52"/>
                <a:gd name="T3" fmla="*/ 1608 h 45"/>
                <a:gd name="T4" fmla="*/ 1204 w 52"/>
                <a:gd name="T5" fmla="*/ 1180 h 45"/>
                <a:gd name="T6" fmla="*/ 1590 w 52"/>
                <a:gd name="T7" fmla="*/ 0 h 45"/>
                <a:gd name="T8" fmla="*/ 1558 w 52"/>
                <a:gd name="T9" fmla="*/ 670 h 45"/>
                <a:gd name="T10" fmla="*/ 1111 w 52"/>
                <a:gd name="T11" fmla="*/ 949 h 45"/>
                <a:gd name="T12" fmla="*/ 683 w 52"/>
                <a:gd name="T13" fmla="*/ 1214 h 45"/>
                <a:gd name="T14" fmla="*/ 297 w 52"/>
                <a:gd name="T15" fmla="*/ 1734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45">
                  <a:moveTo>
                    <a:pt x="0" y="43"/>
                  </a:moveTo>
                  <a:cubicBezTo>
                    <a:pt x="5" y="44"/>
                    <a:pt x="10" y="45"/>
                    <a:pt x="16" y="41"/>
                  </a:cubicBezTo>
                  <a:cubicBezTo>
                    <a:pt x="22" y="37"/>
                    <a:pt x="30" y="33"/>
                    <a:pt x="37" y="30"/>
                  </a:cubicBezTo>
                  <a:cubicBezTo>
                    <a:pt x="51" y="25"/>
                    <a:pt x="50" y="13"/>
                    <a:pt x="49" y="0"/>
                  </a:cubicBezTo>
                  <a:cubicBezTo>
                    <a:pt x="50" y="6"/>
                    <a:pt x="52" y="12"/>
                    <a:pt x="48" y="17"/>
                  </a:cubicBezTo>
                  <a:cubicBezTo>
                    <a:pt x="45" y="20"/>
                    <a:pt x="38" y="22"/>
                    <a:pt x="34" y="24"/>
                  </a:cubicBezTo>
                  <a:cubicBezTo>
                    <a:pt x="30" y="27"/>
                    <a:pt x="25" y="28"/>
                    <a:pt x="21" y="31"/>
                  </a:cubicBezTo>
                  <a:cubicBezTo>
                    <a:pt x="16" y="35"/>
                    <a:pt x="14" y="41"/>
                    <a:pt x="9" y="44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47">
              <a:extLst>
                <a:ext uri="{FF2B5EF4-FFF2-40B4-BE49-F238E27FC236}">
                  <a16:creationId xmlns:a16="http://schemas.microsoft.com/office/drawing/2014/main" id="{8B45164F-1F6D-4865-AF31-69950A60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48">
              <a:extLst>
                <a:ext uri="{FF2B5EF4-FFF2-40B4-BE49-F238E27FC236}">
                  <a16:creationId xmlns:a16="http://schemas.microsoft.com/office/drawing/2014/main" id="{3E7810B3-3A88-472C-8995-BDF272A5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49">
              <a:extLst>
                <a:ext uri="{FF2B5EF4-FFF2-40B4-BE49-F238E27FC236}">
                  <a16:creationId xmlns:a16="http://schemas.microsoft.com/office/drawing/2014/main" id="{4F7C652B-EDEB-47BA-BAB6-E553E554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40418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62 w 11"/>
                <a:gd name="T3" fmla="*/ 0 h 11"/>
                <a:gd name="T4" fmla="*/ 325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0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50">
              <a:extLst>
                <a:ext uri="{FF2B5EF4-FFF2-40B4-BE49-F238E27FC236}">
                  <a16:creationId xmlns:a16="http://schemas.microsoft.com/office/drawing/2014/main" id="{EF1B650B-B83D-4B6C-9DEF-34D6478E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602" y="1813431"/>
              <a:ext cx="34925" cy="36513"/>
            </a:xfrm>
            <a:custGeom>
              <a:avLst/>
              <a:gdLst>
                <a:gd name="T0" fmla="*/ 0 w 7"/>
                <a:gd name="T1" fmla="*/ 108 h 7"/>
                <a:gd name="T2" fmla="*/ 129 w 7"/>
                <a:gd name="T3" fmla="*/ 0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0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51">
              <a:extLst>
                <a:ext uri="{FF2B5EF4-FFF2-40B4-BE49-F238E27FC236}">
                  <a16:creationId xmlns:a16="http://schemas.microsoft.com/office/drawing/2014/main" id="{17B87FB6-A524-4433-A91A-71507E71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514" y="1903918"/>
              <a:ext cx="30163" cy="26988"/>
            </a:xfrm>
            <a:custGeom>
              <a:avLst/>
              <a:gdLst>
                <a:gd name="T0" fmla="*/ 0 w 6"/>
                <a:gd name="T1" fmla="*/ 82 h 5"/>
                <a:gd name="T2" fmla="*/ 101 w 6"/>
                <a:gd name="T3" fmla="*/ 0 h 5"/>
                <a:gd name="T4" fmla="*/ 162 w 6"/>
                <a:gd name="T5" fmla="*/ 116 h 5"/>
                <a:gd name="T6" fmla="*/ 101 w 6"/>
                <a:gd name="T7" fmla="*/ 197 h 5"/>
                <a:gd name="T8" fmla="*/ 0 w 6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52">
              <a:extLst>
                <a:ext uri="{FF2B5EF4-FFF2-40B4-BE49-F238E27FC236}">
                  <a16:creationId xmlns:a16="http://schemas.microsoft.com/office/drawing/2014/main" id="{09651077-FA39-4ED2-8CA7-D294746DD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53">
              <a:extLst>
                <a:ext uri="{FF2B5EF4-FFF2-40B4-BE49-F238E27FC236}">
                  <a16:creationId xmlns:a16="http://schemas.microsoft.com/office/drawing/2014/main" id="{C79C55C3-AEFC-4C8B-BDD7-6CCE94610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903918"/>
              <a:ext cx="393700" cy="431800"/>
            </a:xfrm>
            <a:custGeom>
              <a:avLst/>
              <a:gdLst>
                <a:gd name="T0" fmla="*/ 2509 w 78"/>
                <a:gd name="T1" fmla="*/ 1411 h 80"/>
                <a:gd name="T2" fmla="*/ 2286 w 78"/>
                <a:gd name="T3" fmla="*/ 785 h 80"/>
                <a:gd name="T4" fmla="*/ 1609 w 78"/>
                <a:gd name="T5" fmla="*/ 34 h 80"/>
                <a:gd name="T6" fmla="*/ 1002 w 78"/>
                <a:gd name="T7" fmla="*/ 394 h 80"/>
                <a:gd name="T8" fmla="*/ 385 w 78"/>
                <a:gd name="T9" fmla="*/ 670 h 80"/>
                <a:gd name="T10" fmla="*/ 60 w 78"/>
                <a:gd name="T11" fmla="*/ 1537 h 80"/>
                <a:gd name="T12" fmla="*/ 455 w 78"/>
                <a:gd name="T13" fmla="*/ 2438 h 80"/>
                <a:gd name="T14" fmla="*/ 1285 w 78"/>
                <a:gd name="T15" fmla="*/ 2982 h 80"/>
                <a:gd name="T16" fmla="*/ 2124 w 78"/>
                <a:gd name="T17" fmla="*/ 2914 h 80"/>
                <a:gd name="T18" fmla="*/ 2346 w 78"/>
                <a:gd name="T19" fmla="*/ 2162 h 80"/>
                <a:gd name="T20" fmla="*/ 2509 w 78"/>
                <a:gd name="T21" fmla="*/ 1411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80">
                  <a:moveTo>
                    <a:pt x="78" y="36"/>
                  </a:moveTo>
                  <a:cubicBezTo>
                    <a:pt x="78" y="29"/>
                    <a:pt x="73" y="24"/>
                    <a:pt x="71" y="20"/>
                  </a:cubicBezTo>
                  <a:cubicBezTo>
                    <a:pt x="67" y="13"/>
                    <a:pt x="61" y="1"/>
                    <a:pt x="50" y="1"/>
                  </a:cubicBezTo>
                  <a:cubicBezTo>
                    <a:pt x="41" y="0"/>
                    <a:pt x="37" y="8"/>
                    <a:pt x="31" y="10"/>
                  </a:cubicBezTo>
                  <a:cubicBezTo>
                    <a:pt x="24" y="14"/>
                    <a:pt x="15" y="12"/>
                    <a:pt x="12" y="17"/>
                  </a:cubicBezTo>
                  <a:cubicBezTo>
                    <a:pt x="9" y="21"/>
                    <a:pt x="4" y="24"/>
                    <a:pt x="2" y="39"/>
                  </a:cubicBezTo>
                  <a:cubicBezTo>
                    <a:pt x="0" y="54"/>
                    <a:pt x="9" y="53"/>
                    <a:pt x="14" y="62"/>
                  </a:cubicBezTo>
                  <a:cubicBezTo>
                    <a:pt x="19" y="70"/>
                    <a:pt x="26" y="75"/>
                    <a:pt x="40" y="76"/>
                  </a:cubicBezTo>
                  <a:cubicBezTo>
                    <a:pt x="49" y="76"/>
                    <a:pt x="60" y="80"/>
                    <a:pt x="66" y="74"/>
                  </a:cubicBezTo>
                  <a:cubicBezTo>
                    <a:pt x="70" y="71"/>
                    <a:pt x="71" y="61"/>
                    <a:pt x="73" y="55"/>
                  </a:cubicBezTo>
                  <a:cubicBezTo>
                    <a:pt x="74" y="53"/>
                    <a:pt x="78" y="44"/>
                    <a:pt x="78" y="36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54">
              <a:extLst>
                <a:ext uri="{FF2B5EF4-FFF2-40B4-BE49-F238E27FC236}">
                  <a16:creationId xmlns:a16="http://schemas.microsoft.com/office/drawing/2014/main" id="{54C4A74B-ED92-4722-8613-3FFBBF10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55">
              <a:extLst>
                <a:ext uri="{FF2B5EF4-FFF2-40B4-BE49-F238E27FC236}">
                  <a16:creationId xmlns:a16="http://schemas.microsoft.com/office/drawing/2014/main" id="{B6F68637-7422-4431-936D-CC605C5E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064" y="1662618"/>
              <a:ext cx="688975" cy="625475"/>
            </a:xfrm>
            <a:custGeom>
              <a:avLst/>
              <a:gdLst>
                <a:gd name="T0" fmla="*/ 2148 w 136"/>
                <a:gd name="T1" fmla="*/ 34 h 116"/>
                <a:gd name="T2" fmla="*/ 1691 w 136"/>
                <a:gd name="T3" fmla="*/ 357 h 116"/>
                <a:gd name="T4" fmla="*/ 1203 w 136"/>
                <a:gd name="T5" fmla="*/ 554 h 116"/>
                <a:gd name="T6" fmla="*/ 651 w 136"/>
                <a:gd name="T7" fmla="*/ 1719 h 116"/>
                <a:gd name="T8" fmla="*/ 265 w 136"/>
                <a:gd name="T9" fmla="*/ 2191 h 116"/>
                <a:gd name="T10" fmla="*/ 32 w 136"/>
                <a:gd name="T11" fmla="*/ 3057 h 116"/>
                <a:gd name="T12" fmla="*/ 265 w 136"/>
                <a:gd name="T13" fmla="*/ 3957 h 116"/>
                <a:gd name="T14" fmla="*/ 418 w 136"/>
                <a:gd name="T15" fmla="*/ 4351 h 116"/>
                <a:gd name="T16" fmla="*/ 785 w 136"/>
                <a:gd name="T17" fmla="*/ 4545 h 116"/>
                <a:gd name="T18" fmla="*/ 326 w 136"/>
                <a:gd name="T19" fmla="*/ 3566 h 116"/>
                <a:gd name="T20" fmla="*/ 785 w 136"/>
                <a:gd name="T21" fmla="*/ 3172 h 116"/>
                <a:gd name="T22" fmla="*/ 651 w 136"/>
                <a:gd name="T23" fmla="*/ 2744 h 116"/>
                <a:gd name="T24" fmla="*/ 712 w 136"/>
                <a:gd name="T25" fmla="*/ 2191 h 116"/>
                <a:gd name="T26" fmla="*/ 1069 w 136"/>
                <a:gd name="T27" fmla="*/ 2191 h 116"/>
                <a:gd name="T28" fmla="*/ 1589 w 136"/>
                <a:gd name="T29" fmla="*/ 1522 h 116"/>
                <a:gd name="T30" fmla="*/ 2017 w 136"/>
                <a:gd name="T31" fmla="*/ 1522 h 116"/>
                <a:gd name="T32" fmla="*/ 2310 w 136"/>
                <a:gd name="T33" fmla="*/ 1016 h 116"/>
                <a:gd name="T34" fmla="*/ 2473 w 136"/>
                <a:gd name="T35" fmla="*/ 428 h 116"/>
                <a:gd name="T36" fmla="*/ 2891 w 136"/>
                <a:gd name="T37" fmla="*/ 622 h 116"/>
                <a:gd name="T38" fmla="*/ 3156 w 136"/>
                <a:gd name="T39" fmla="*/ 1016 h 116"/>
                <a:gd name="T40" fmla="*/ 3574 w 136"/>
                <a:gd name="T41" fmla="*/ 1060 h 116"/>
                <a:gd name="T42" fmla="*/ 4034 w 136"/>
                <a:gd name="T43" fmla="*/ 1488 h 116"/>
                <a:gd name="T44" fmla="*/ 4420 w 136"/>
                <a:gd name="T45" fmla="*/ 1800 h 116"/>
                <a:gd name="T46" fmla="*/ 4002 w 136"/>
                <a:gd name="T47" fmla="*/ 1141 h 116"/>
                <a:gd name="T48" fmla="*/ 3351 w 136"/>
                <a:gd name="T49" fmla="*/ 785 h 116"/>
                <a:gd name="T50" fmla="*/ 2700 w 136"/>
                <a:gd name="T51" fmla="*/ 115 h 116"/>
                <a:gd name="T52" fmla="*/ 2148 w 136"/>
                <a:gd name="T53" fmla="*/ 34 h 1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6" h="116">
                  <a:moveTo>
                    <a:pt x="66" y="1"/>
                  </a:moveTo>
                  <a:cubicBezTo>
                    <a:pt x="62" y="1"/>
                    <a:pt x="56" y="6"/>
                    <a:pt x="52" y="9"/>
                  </a:cubicBezTo>
                  <a:cubicBezTo>
                    <a:pt x="48" y="12"/>
                    <a:pt x="42" y="11"/>
                    <a:pt x="37" y="14"/>
                  </a:cubicBezTo>
                  <a:cubicBezTo>
                    <a:pt x="27" y="20"/>
                    <a:pt x="25" y="34"/>
                    <a:pt x="20" y="44"/>
                  </a:cubicBezTo>
                  <a:cubicBezTo>
                    <a:pt x="17" y="49"/>
                    <a:pt x="12" y="51"/>
                    <a:pt x="8" y="56"/>
                  </a:cubicBezTo>
                  <a:cubicBezTo>
                    <a:pt x="2" y="63"/>
                    <a:pt x="0" y="68"/>
                    <a:pt x="1" y="78"/>
                  </a:cubicBezTo>
                  <a:cubicBezTo>
                    <a:pt x="2" y="86"/>
                    <a:pt x="3" y="94"/>
                    <a:pt x="8" y="101"/>
                  </a:cubicBezTo>
                  <a:cubicBezTo>
                    <a:pt x="10" y="105"/>
                    <a:pt x="9" y="109"/>
                    <a:pt x="13" y="111"/>
                  </a:cubicBezTo>
                  <a:cubicBezTo>
                    <a:pt x="16" y="113"/>
                    <a:pt x="21" y="116"/>
                    <a:pt x="24" y="116"/>
                  </a:cubicBezTo>
                  <a:cubicBezTo>
                    <a:pt x="17" y="115"/>
                    <a:pt x="5" y="98"/>
                    <a:pt x="10" y="91"/>
                  </a:cubicBezTo>
                  <a:cubicBezTo>
                    <a:pt x="13" y="87"/>
                    <a:pt x="22" y="87"/>
                    <a:pt x="24" y="81"/>
                  </a:cubicBezTo>
                  <a:cubicBezTo>
                    <a:pt x="25" y="78"/>
                    <a:pt x="21" y="74"/>
                    <a:pt x="20" y="70"/>
                  </a:cubicBezTo>
                  <a:cubicBezTo>
                    <a:pt x="20" y="67"/>
                    <a:pt x="20" y="59"/>
                    <a:pt x="22" y="56"/>
                  </a:cubicBezTo>
                  <a:cubicBezTo>
                    <a:pt x="26" y="53"/>
                    <a:pt x="29" y="56"/>
                    <a:pt x="33" y="56"/>
                  </a:cubicBezTo>
                  <a:cubicBezTo>
                    <a:pt x="46" y="56"/>
                    <a:pt x="40" y="44"/>
                    <a:pt x="49" y="39"/>
                  </a:cubicBezTo>
                  <a:cubicBezTo>
                    <a:pt x="53" y="36"/>
                    <a:pt x="57" y="39"/>
                    <a:pt x="62" y="39"/>
                  </a:cubicBezTo>
                  <a:cubicBezTo>
                    <a:pt x="70" y="38"/>
                    <a:pt x="71" y="33"/>
                    <a:pt x="71" y="26"/>
                  </a:cubicBezTo>
                  <a:cubicBezTo>
                    <a:pt x="71" y="21"/>
                    <a:pt x="70" y="14"/>
                    <a:pt x="76" y="11"/>
                  </a:cubicBezTo>
                  <a:cubicBezTo>
                    <a:pt x="81" y="9"/>
                    <a:pt x="86" y="12"/>
                    <a:pt x="89" y="16"/>
                  </a:cubicBezTo>
                  <a:cubicBezTo>
                    <a:pt x="92" y="19"/>
                    <a:pt x="92" y="24"/>
                    <a:pt x="97" y="26"/>
                  </a:cubicBezTo>
                  <a:cubicBezTo>
                    <a:pt x="102" y="27"/>
                    <a:pt x="104" y="24"/>
                    <a:pt x="110" y="27"/>
                  </a:cubicBezTo>
                  <a:cubicBezTo>
                    <a:pt x="115" y="31"/>
                    <a:pt x="117" y="36"/>
                    <a:pt x="124" y="38"/>
                  </a:cubicBezTo>
                  <a:cubicBezTo>
                    <a:pt x="129" y="40"/>
                    <a:pt x="134" y="40"/>
                    <a:pt x="136" y="46"/>
                  </a:cubicBezTo>
                  <a:cubicBezTo>
                    <a:pt x="135" y="38"/>
                    <a:pt x="130" y="33"/>
                    <a:pt x="123" y="29"/>
                  </a:cubicBezTo>
                  <a:cubicBezTo>
                    <a:pt x="116" y="26"/>
                    <a:pt x="110" y="24"/>
                    <a:pt x="103" y="20"/>
                  </a:cubicBezTo>
                  <a:cubicBezTo>
                    <a:pt x="95" y="16"/>
                    <a:pt x="91" y="7"/>
                    <a:pt x="83" y="3"/>
                  </a:cubicBezTo>
                  <a:cubicBezTo>
                    <a:pt x="78" y="1"/>
                    <a:pt x="72" y="0"/>
                    <a:pt x="66" y="1"/>
                  </a:cubicBezTo>
                  <a:close/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56">
              <a:extLst>
                <a:ext uri="{FF2B5EF4-FFF2-40B4-BE49-F238E27FC236}">
                  <a16:creationId xmlns:a16="http://schemas.microsoft.com/office/drawing/2014/main" id="{0D966BC0-9FC1-46FC-AF39-B67271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02" y="1667381"/>
              <a:ext cx="334963" cy="490538"/>
            </a:xfrm>
            <a:custGeom>
              <a:avLst/>
              <a:gdLst>
                <a:gd name="T0" fmla="*/ 134 w 66"/>
                <a:gd name="T1" fmla="*/ 3402 h 91"/>
                <a:gd name="T2" fmla="*/ 32 w 66"/>
                <a:gd name="T3" fmla="*/ 2662 h 91"/>
                <a:gd name="T4" fmla="*/ 326 w 66"/>
                <a:gd name="T5" fmla="*/ 2156 h 91"/>
                <a:gd name="T6" fmla="*/ 655 w 66"/>
                <a:gd name="T7" fmla="*/ 1766 h 91"/>
                <a:gd name="T8" fmla="*/ 847 w 66"/>
                <a:gd name="T9" fmla="*/ 1212 h 91"/>
                <a:gd name="T10" fmla="*/ 1042 w 66"/>
                <a:gd name="T11" fmla="*/ 750 h 91"/>
                <a:gd name="T12" fmla="*/ 1368 w 66"/>
                <a:gd name="T13" fmla="*/ 472 h 91"/>
                <a:gd name="T14" fmla="*/ 1698 w 66"/>
                <a:gd name="T15" fmla="*/ 312 h 91"/>
                <a:gd name="T16" fmla="*/ 2158 w 66"/>
                <a:gd name="T17" fmla="*/ 0 h 91"/>
                <a:gd name="T18" fmla="*/ 1768 w 66"/>
                <a:gd name="T19" fmla="*/ 428 h 91"/>
                <a:gd name="T20" fmla="*/ 1535 w 66"/>
                <a:gd name="T21" fmla="*/ 621 h 91"/>
                <a:gd name="T22" fmla="*/ 1205 w 66"/>
                <a:gd name="T23" fmla="*/ 818 h 91"/>
                <a:gd name="T24" fmla="*/ 1145 w 66"/>
                <a:gd name="T25" fmla="*/ 1406 h 91"/>
                <a:gd name="T26" fmla="*/ 758 w 66"/>
                <a:gd name="T27" fmla="*/ 1800 h 91"/>
                <a:gd name="T28" fmla="*/ 460 w 66"/>
                <a:gd name="T29" fmla="*/ 2306 h 91"/>
                <a:gd name="T30" fmla="*/ 195 w 66"/>
                <a:gd name="T31" fmla="*/ 2584 h 91"/>
                <a:gd name="T32" fmla="*/ 134 w 66"/>
                <a:gd name="T33" fmla="*/ 3171 h 91"/>
                <a:gd name="T34" fmla="*/ 134 w 66"/>
                <a:gd name="T35" fmla="*/ 3368 h 91"/>
                <a:gd name="T36" fmla="*/ 134 w 66"/>
                <a:gd name="T37" fmla="*/ 356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1">
                  <a:moveTo>
                    <a:pt x="4" y="87"/>
                  </a:moveTo>
                  <a:cubicBezTo>
                    <a:pt x="2" y="82"/>
                    <a:pt x="0" y="74"/>
                    <a:pt x="1" y="68"/>
                  </a:cubicBezTo>
                  <a:cubicBezTo>
                    <a:pt x="2" y="63"/>
                    <a:pt x="6" y="59"/>
                    <a:pt x="10" y="55"/>
                  </a:cubicBezTo>
                  <a:cubicBezTo>
                    <a:pt x="13" y="51"/>
                    <a:pt x="17" y="48"/>
                    <a:pt x="20" y="45"/>
                  </a:cubicBezTo>
                  <a:cubicBezTo>
                    <a:pt x="23" y="41"/>
                    <a:pt x="24" y="35"/>
                    <a:pt x="26" y="31"/>
                  </a:cubicBezTo>
                  <a:cubicBezTo>
                    <a:pt x="28" y="28"/>
                    <a:pt x="29" y="23"/>
                    <a:pt x="32" y="19"/>
                  </a:cubicBezTo>
                  <a:cubicBezTo>
                    <a:pt x="34" y="16"/>
                    <a:pt x="38" y="14"/>
                    <a:pt x="42" y="12"/>
                  </a:cubicBezTo>
                  <a:cubicBezTo>
                    <a:pt x="46" y="10"/>
                    <a:pt x="48" y="10"/>
                    <a:pt x="52" y="8"/>
                  </a:cubicBezTo>
                  <a:cubicBezTo>
                    <a:pt x="57" y="6"/>
                    <a:pt x="61" y="1"/>
                    <a:pt x="66" y="0"/>
                  </a:cubicBezTo>
                  <a:cubicBezTo>
                    <a:pt x="60" y="2"/>
                    <a:pt x="58" y="7"/>
                    <a:pt x="54" y="11"/>
                  </a:cubicBezTo>
                  <a:cubicBezTo>
                    <a:pt x="52" y="13"/>
                    <a:pt x="50" y="15"/>
                    <a:pt x="47" y="16"/>
                  </a:cubicBezTo>
                  <a:cubicBezTo>
                    <a:pt x="43" y="17"/>
                    <a:pt x="40" y="18"/>
                    <a:pt x="37" y="21"/>
                  </a:cubicBezTo>
                  <a:cubicBezTo>
                    <a:pt x="32" y="26"/>
                    <a:pt x="36" y="30"/>
                    <a:pt x="35" y="36"/>
                  </a:cubicBezTo>
                  <a:cubicBezTo>
                    <a:pt x="33" y="40"/>
                    <a:pt x="26" y="44"/>
                    <a:pt x="23" y="46"/>
                  </a:cubicBezTo>
                  <a:cubicBezTo>
                    <a:pt x="20" y="49"/>
                    <a:pt x="18" y="56"/>
                    <a:pt x="14" y="59"/>
                  </a:cubicBezTo>
                  <a:cubicBezTo>
                    <a:pt x="11" y="62"/>
                    <a:pt x="7" y="62"/>
                    <a:pt x="6" y="66"/>
                  </a:cubicBezTo>
                  <a:cubicBezTo>
                    <a:pt x="4" y="70"/>
                    <a:pt x="3" y="76"/>
                    <a:pt x="4" y="81"/>
                  </a:cubicBezTo>
                  <a:cubicBezTo>
                    <a:pt x="5" y="82"/>
                    <a:pt x="5" y="84"/>
                    <a:pt x="4" y="86"/>
                  </a:cubicBezTo>
                  <a:cubicBezTo>
                    <a:pt x="4" y="88"/>
                    <a:pt x="4" y="89"/>
                    <a:pt x="4" y="91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57">
              <a:extLst>
                <a:ext uri="{FF2B5EF4-FFF2-40B4-BE49-F238E27FC236}">
                  <a16:creationId xmlns:a16="http://schemas.microsoft.com/office/drawing/2014/main" id="{346E9F8B-0EF8-47E4-A968-6908D5194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1894393"/>
              <a:ext cx="333375" cy="355600"/>
            </a:xfrm>
            <a:custGeom>
              <a:avLst/>
              <a:gdLst>
                <a:gd name="T0" fmla="*/ 1578 w 66"/>
                <a:gd name="T1" fmla="*/ 0 h 66"/>
                <a:gd name="T2" fmla="*/ 1165 w 66"/>
                <a:gd name="T3" fmla="*/ 163 h 66"/>
                <a:gd name="T4" fmla="*/ 738 w 66"/>
                <a:gd name="T5" fmla="*/ 390 h 66"/>
                <a:gd name="T6" fmla="*/ 223 w 66"/>
                <a:gd name="T7" fmla="*/ 933 h 66"/>
                <a:gd name="T8" fmla="*/ 162 w 66"/>
                <a:gd name="T9" fmla="*/ 1761 h 66"/>
                <a:gd name="T10" fmla="*/ 515 w 66"/>
                <a:gd name="T11" fmla="*/ 2189 h 66"/>
                <a:gd name="T12" fmla="*/ 608 w 66"/>
                <a:gd name="T13" fmla="*/ 2386 h 66"/>
                <a:gd name="T14" fmla="*/ 872 w 66"/>
                <a:gd name="T15" fmla="*/ 2579 h 66"/>
                <a:gd name="T16" fmla="*/ 576 w 66"/>
                <a:gd name="T17" fmla="*/ 2026 h 66"/>
                <a:gd name="T18" fmla="*/ 455 w 66"/>
                <a:gd name="T19" fmla="*/ 1371 h 66"/>
                <a:gd name="T20" fmla="*/ 710 w 66"/>
                <a:gd name="T21" fmla="*/ 1371 h 66"/>
                <a:gd name="T22" fmla="*/ 840 w 66"/>
                <a:gd name="T23" fmla="*/ 1130 h 66"/>
                <a:gd name="T24" fmla="*/ 840 w 66"/>
                <a:gd name="T25" fmla="*/ 865 h 66"/>
                <a:gd name="T26" fmla="*/ 1002 w 66"/>
                <a:gd name="T27" fmla="*/ 784 h 66"/>
                <a:gd name="T28" fmla="*/ 1355 w 66"/>
                <a:gd name="T29" fmla="*/ 1093 h 66"/>
                <a:gd name="T30" fmla="*/ 1448 w 66"/>
                <a:gd name="T31" fmla="*/ 865 h 66"/>
                <a:gd name="T32" fmla="*/ 1610 w 66"/>
                <a:gd name="T33" fmla="*/ 621 h 66"/>
                <a:gd name="T34" fmla="*/ 1740 w 66"/>
                <a:gd name="T35" fmla="*/ 275 h 66"/>
                <a:gd name="T36" fmla="*/ 2125 w 66"/>
                <a:gd name="T37" fmla="*/ 621 h 66"/>
                <a:gd name="T38" fmla="*/ 1874 w 66"/>
                <a:gd name="T39" fmla="*/ 163 h 66"/>
                <a:gd name="T40" fmla="*/ 1610 w 66"/>
                <a:gd name="T41" fmla="*/ 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66">
                  <a:moveTo>
                    <a:pt x="49" y="0"/>
                  </a:moveTo>
                  <a:cubicBezTo>
                    <a:pt x="43" y="0"/>
                    <a:pt x="41" y="1"/>
                    <a:pt x="36" y="4"/>
                  </a:cubicBezTo>
                  <a:cubicBezTo>
                    <a:pt x="32" y="8"/>
                    <a:pt x="28" y="9"/>
                    <a:pt x="23" y="10"/>
                  </a:cubicBezTo>
                  <a:cubicBezTo>
                    <a:pt x="14" y="13"/>
                    <a:pt x="10" y="15"/>
                    <a:pt x="7" y="24"/>
                  </a:cubicBezTo>
                  <a:cubicBezTo>
                    <a:pt x="4" y="31"/>
                    <a:pt x="0" y="38"/>
                    <a:pt x="5" y="45"/>
                  </a:cubicBezTo>
                  <a:cubicBezTo>
                    <a:pt x="8" y="49"/>
                    <a:pt x="13" y="52"/>
                    <a:pt x="16" y="56"/>
                  </a:cubicBezTo>
                  <a:cubicBezTo>
                    <a:pt x="17" y="58"/>
                    <a:pt x="17" y="60"/>
                    <a:pt x="19" y="61"/>
                  </a:cubicBezTo>
                  <a:cubicBezTo>
                    <a:pt x="21" y="64"/>
                    <a:pt x="25" y="64"/>
                    <a:pt x="27" y="66"/>
                  </a:cubicBezTo>
                  <a:cubicBezTo>
                    <a:pt x="23" y="62"/>
                    <a:pt x="21" y="57"/>
                    <a:pt x="18" y="52"/>
                  </a:cubicBezTo>
                  <a:cubicBezTo>
                    <a:pt x="17" y="48"/>
                    <a:pt x="8" y="39"/>
                    <a:pt x="14" y="35"/>
                  </a:cubicBezTo>
                  <a:cubicBezTo>
                    <a:pt x="16" y="33"/>
                    <a:pt x="19" y="36"/>
                    <a:pt x="22" y="35"/>
                  </a:cubicBezTo>
                  <a:cubicBezTo>
                    <a:pt x="25" y="34"/>
                    <a:pt x="26" y="32"/>
                    <a:pt x="26" y="29"/>
                  </a:cubicBezTo>
                  <a:cubicBezTo>
                    <a:pt x="26" y="26"/>
                    <a:pt x="23" y="25"/>
                    <a:pt x="26" y="22"/>
                  </a:cubicBezTo>
                  <a:cubicBezTo>
                    <a:pt x="27" y="20"/>
                    <a:pt x="29" y="19"/>
                    <a:pt x="31" y="20"/>
                  </a:cubicBezTo>
                  <a:cubicBezTo>
                    <a:pt x="36" y="21"/>
                    <a:pt x="35" y="33"/>
                    <a:pt x="42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7" y="19"/>
                    <a:pt x="49" y="19"/>
                    <a:pt x="50" y="16"/>
                  </a:cubicBezTo>
                  <a:cubicBezTo>
                    <a:pt x="51" y="13"/>
                    <a:pt x="49" y="7"/>
                    <a:pt x="54" y="7"/>
                  </a:cubicBezTo>
                  <a:cubicBezTo>
                    <a:pt x="58" y="7"/>
                    <a:pt x="64" y="13"/>
                    <a:pt x="66" y="16"/>
                  </a:cubicBezTo>
                  <a:cubicBezTo>
                    <a:pt x="64" y="12"/>
                    <a:pt x="61" y="7"/>
                    <a:pt x="58" y="4"/>
                  </a:cubicBezTo>
                  <a:cubicBezTo>
                    <a:pt x="56" y="2"/>
                    <a:pt x="52" y="1"/>
                    <a:pt x="50" y="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58">
              <a:extLst>
                <a:ext uri="{FF2B5EF4-FFF2-40B4-BE49-F238E27FC236}">
                  <a16:creationId xmlns:a16="http://schemas.microsoft.com/office/drawing/2014/main" id="{591D1509-B70A-48BF-BA64-B16872E1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714" y="2018218"/>
              <a:ext cx="228600" cy="247650"/>
            </a:xfrm>
            <a:custGeom>
              <a:avLst/>
              <a:gdLst>
                <a:gd name="T0" fmla="*/ 0 w 45"/>
                <a:gd name="T1" fmla="*/ 1713 h 46"/>
                <a:gd name="T2" fmla="*/ 656 w 45"/>
                <a:gd name="T3" fmla="*/ 1713 h 46"/>
                <a:gd name="T4" fmla="*/ 1014 w 45"/>
                <a:gd name="T5" fmla="*/ 1438 h 46"/>
                <a:gd name="T6" fmla="*/ 1146 w 45"/>
                <a:gd name="T7" fmla="*/ 0 h 46"/>
                <a:gd name="T8" fmla="*/ 1178 w 45"/>
                <a:gd name="T9" fmla="*/ 390 h 46"/>
                <a:gd name="T10" fmla="*/ 922 w 45"/>
                <a:gd name="T11" fmla="*/ 621 h 46"/>
                <a:gd name="T12" fmla="*/ 758 w 45"/>
                <a:gd name="T13" fmla="*/ 1255 h 46"/>
                <a:gd name="T14" fmla="*/ 326 w 45"/>
                <a:gd name="T15" fmla="*/ 1482 h 46"/>
                <a:gd name="T16" fmla="*/ 224 w 45"/>
                <a:gd name="T17" fmla="*/ 1597 h 46"/>
                <a:gd name="T18" fmla="*/ 0 w 45"/>
                <a:gd name="T19" fmla="*/ 176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0" y="44"/>
                  </a:moveTo>
                  <a:cubicBezTo>
                    <a:pt x="7" y="45"/>
                    <a:pt x="13" y="43"/>
                    <a:pt x="20" y="44"/>
                  </a:cubicBezTo>
                  <a:cubicBezTo>
                    <a:pt x="27" y="46"/>
                    <a:pt x="30" y="44"/>
                    <a:pt x="31" y="37"/>
                  </a:cubicBezTo>
                  <a:cubicBezTo>
                    <a:pt x="35" y="26"/>
                    <a:pt x="45" y="11"/>
                    <a:pt x="35" y="0"/>
                  </a:cubicBezTo>
                  <a:cubicBezTo>
                    <a:pt x="36" y="3"/>
                    <a:pt x="37" y="7"/>
                    <a:pt x="36" y="10"/>
                  </a:cubicBezTo>
                  <a:cubicBezTo>
                    <a:pt x="35" y="15"/>
                    <a:pt x="32" y="14"/>
                    <a:pt x="28" y="16"/>
                  </a:cubicBezTo>
                  <a:cubicBezTo>
                    <a:pt x="21" y="20"/>
                    <a:pt x="27" y="27"/>
                    <a:pt x="23" y="32"/>
                  </a:cubicBezTo>
                  <a:cubicBezTo>
                    <a:pt x="20" y="36"/>
                    <a:pt x="13" y="34"/>
                    <a:pt x="10" y="38"/>
                  </a:cubicBezTo>
                  <a:cubicBezTo>
                    <a:pt x="9" y="38"/>
                    <a:pt x="8" y="40"/>
                    <a:pt x="7" y="41"/>
                  </a:cubicBezTo>
                  <a:cubicBezTo>
                    <a:pt x="5" y="43"/>
                    <a:pt x="2" y="44"/>
                    <a:pt x="0" y="45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59">
              <a:extLst>
                <a:ext uri="{FF2B5EF4-FFF2-40B4-BE49-F238E27FC236}">
                  <a16:creationId xmlns:a16="http://schemas.microsoft.com/office/drawing/2014/main" id="{571B78A1-A451-4CCD-88E4-2639F480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899156"/>
              <a:ext cx="206375" cy="193675"/>
            </a:xfrm>
            <a:custGeom>
              <a:avLst/>
              <a:gdLst>
                <a:gd name="T0" fmla="*/ 0 w 41"/>
                <a:gd name="T1" fmla="*/ 1400 h 36"/>
                <a:gd name="T2" fmla="*/ 162 w 41"/>
                <a:gd name="T3" fmla="*/ 702 h 36"/>
                <a:gd name="T4" fmla="*/ 542 w 41"/>
                <a:gd name="T5" fmla="*/ 390 h 36"/>
                <a:gd name="T6" fmla="*/ 926 w 41"/>
                <a:gd name="T7" fmla="*/ 230 h 36"/>
                <a:gd name="T8" fmla="*/ 1306 w 41"/>
                <a:gd name="T9" fmla="*/ 0 h 36"/>
                <a:gd name="T10" fmla="*/ 926 w 41"/>
                <a:gd name="T11" fmla="*/ 424 h 36"/>
                <a:gd name="T12" fmla="*/ 602 w 41"/>
                <a:gd name="T13" fmla="*/ 505 h 36"/>
                <a:gd name="T14" fmla="*/ 482 w 41"/>
                <a:gd name="T15" fmla="*/ 779 h 36"/>
                <a:gd name="T16" fmla="*/ 162 w 41"/>
                <a:gd name="T17" fmla="*/ 1010 h 36"/>
                <a:gd name="T18" fmla="*/ 32 w 41"/>
                <a:gd name="T19" fmla="*/ 136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36">
                  <a:moveTo>
                    <a:pt x="0" y="36"/>
                  </a:moveTo>
                  <a:cubicBezTo>
                    <a:pt x="2" y="31"/>
                    <a:pt x="1" y="23"/>
                    <a:pt x="5" y="18"/>
                  </a:cubicBezTo>
                  <a:cubicBezTo>
                    <a:pt x="8" y="14"/>
                    <a:pt x="13" y="12"/>
                    <a:pt x="17" y="10"/>
                  </a:cubicBezTo>
                  <a:cubicBezTo>
                    <a:pt x="21" y="9"/>
                    <a:pt x="25" y="8"/>
                    <a:pt x="29" y="6"/>
                  </a:cubicBezTo>
                  <a:cubicBezTo>
                    <a:pt x="33" y="3"/>
                    <a:pt x="36" y="1"/>
                    <a:pt x="41" y="0"/>
                  </a:cubicBezTo>
                  <a:cubicBezTo>
                    <a:pt x="34" y="1"/>
                    <a:pt x="34" y="9"/>
                    <a:pt x="29" y="11"/>
                  </a:cubicBezTo>
                  <a:cubicBezTo>
                    <a:pt x="26" y="13"/>
                    <a:pt x="23" y="11"/>
                    <a:pt x="19" y="13"/>
                  </a:cubicBezTo>
                  <a:cubicBezTo>
                    <a:pt x="16" y="15"/>
                    <a:pt x="17" y="17"/>
                    <a:pt x="15" y="20"/>
                  </a:cubicBezTo>
                  <a:cubicBezTo>
                    <a:pt x="13" y="25"/>
                    <a:pt x="8" y="22"/>
                    <a:pt x="5" y="26"/>
                  </a:cubicBezTo>
                  <a:cubicBezTo>
                    <a:pt x="4" y="28"/>
                    <a:pt x="1" y="33"/>
                    <a:pt x="1" y="3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60">
              <a:extLst>
                <a:ext uri="{FF2B5EF4-FFF2-40B4-BE49-F238E27FC236}">
                  <a16:creationId xmlns:a16="http://schemas.microsoft.com/office/drawing/2014/main" id="{7787FF47-8B33-413B-B031-C22D821C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864" y="1942018"/>
              <a:ext cx="495300" cy="485775"/>
            </a:xfrm>
            <a:custGeom>
              <a:avLst/>
              <a:gdLst>
                <a:gd name="T0" fmla="*/ 0 w 98"/>
                <a:gd name="T1" fmla="*/ 2751 h 90"/>
                <a:gd name="T2" fmla="*/ 901 w 98"/>
                <a:gd name="T3" fmla="*/ 3458 h 90"/>
                <a:gd name="T4" fmla="*/ 1611 w 98"/>
                <a:gd name="T5" fmla="*/ 3458 h 90"/>
                <a:gd name="T6" fmla="*/ 2423 w 98"/>
                <a:gd name="T7" fmla="*/ 3376 h 90"/>
                <a:gd name="T8" fmla="*/ 3133 w 98"/>
                <a:gd name="T9" fmla="*/ 1999 h 90"/>
                <a:gd name="T10" fmla="*/ 3133 w 98"/>
                <a:gd name="T11" fmla="*/ 1214 h 90"/>
                <a:gd name="T12" fmla="*/ 3161 w 98"/>
                <a:gd name="T13" fmla="*/ 0 h 90"/>
                <a:gd name="T14" fmla="*/ 3031 w 98"/>
                <a:gd name="T15" fmla="*/ 785 h 90"/>
                <a:gd name="T16" fmla="*/ 2868 w 98"/>
                <a:gd name="T17" fmla="*/ 1493 h 90"/>
                <a:gd name="T18" fmla="*/ 2837 w 98"/>
                <a:gd name="T19" fmla="*/ 2081 h 90"/>
                <a:gd name="T20" fmla="*/ 2585 w 98"/>
                <a:gd name="T21" fmla="*/ 2322 h 90"/>
                <a:gd name="T22" fmla="*/ 2353 w 98"/>
                <a:gd name="T23" fmla="*/ 3029 h 90"/>
                <a:gd name="T24" fmla="*/ 1582 w 98"/>
                <a:gd name="T25" fmla="*/ 2914 h 90"/>
                <a:gd name="T26" fmla="*/ 1003 w 98"/>
                <a:gd name="T27" fmla="*/ 3342 h 90"/>
                <a:gd name="T28" fmla="*/ 131 w 98"/>
                <a:gd name="T29" fmla="*/ 2751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90">
                  <a:moveTo>
                    <a:pt x="0" y="70"/>
                  </a:moveTo>
                  <a:cubicBezTo>
                    <a:pt x="12" y="72"/>
                    <a:pt x="17" y="85"/>
                    <a:pt x="28" y="88"/>
                  </a:cubicBezTo>
                  <a:cubicBezTo>
                    <a:pt x="35" y="90"/>
                    <a:pt x="43" y="89"/>
                    <a:pt x="50" y="88"/>
                  </a:cubicBezTo>
                  <a:cubicBezTo>
                    <a:pt x="58" y="87"/>
                    <a:pt x="67" y="89"/>
                    <a:pt x="75" y="86"/>
                  </a:cubicBezTo>
                  <a:cubicBezTo>
                    <a:pt x="89" y="80"/>
                    <a:pt x="94" y="64"/>
                    <a:pt x="97" y="51"/>
                  </a:cubicBezTo>
                  <a:cubicBezTo>
                    <a:pt x="98" y="44"/>
                    <a:pt x="97" y="38"/>
                    <a:pt x="97" y="31"/>
                  </a:cubicBezTo>
                  <a:cubicBezTo>
                    <a:pt x="97" y="21"/>
                    <a:pt x="98" y="10"/>
                    <a:pt x="98" y="0"/>
                  </a:cubicBezTo>
                  <a:cubicBezTo>
                    <a:pt x="94" y="5"/>
                    <a:pt x="96" y="14"/>
                    <a:pt x="94" y="20"/>
                  </a:cubicBezTo>
                  <a:cubicBezTo>
                    <a:pt x="93" y="28"/>
                    <a:pt x="88" y="30"/>
                    <a:pt x="89" y="38"/>
                  </a:cubicBezTo>
                  <a:cubicBezTo>
                    <a:pt x="89" y="43"/>
                    <a:pt x="90" y="48"/>
                    <a:pt x="88" y="53"/>
                  </a:cubicBezTo>
                  <a:cubicBezTo>
                    <a:pt x="86" y="57"/>
                    <a:pt x="83" y="56"/>
                    <a:pt x="80" y="59"/>
                  </a:cubicBezTo>
                  <a:cubicBezTo>
                    <a:pt x="74" y="64"/>
                    <a:pt x="79" y="72"/>
                    <a:pt x="73" y="77"/>
                  </a:cubicBezTo>
                  <a:cubicBezTo>
                    <a:pt x="63" y="85"/>
                    <a:pt x="58" y="72"/>
                    <a:pt x="49" y="74"/>
                  </a:cubicBezTo>
                  <a:cubicBezTo>
                    <a:pt x="40" y="75"/>
                    <a:pt x="40" y="85"/>
                    <a:pt x="31" y="85"/>
                  </a:cubicBezTo>
                  <a:cubicBezTo>
                    <a:pt x="21" y="84"/>
                    <a:pt x="16" y="69"/>
                    <a:pt x="4" y="7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61">
              <a:extLst>
                <a:ext uri="{FF2B5EF4-FFF2-40B4-BE49-F238E27FC236}">
                  <a16:creationId xmlns:a16="http://schemas.microsoft.com/office/drawing/2014/main" id="{A8CF7FBA-A963-40E1-B5FF-093DA36C6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477" y="2207131"/>
              <a:ext cx="288925" cy="220663"/>
            </a:xfrm>
            <a:custGeom>
              <a:avLst/>
              <a:gdLst>
                <a:gd name="T0" fmla="*/ 102 w 57"/>
                <a:gd name="T1" fmla="*/ 1563 h 41"/>
                <a:gd name="T2" fmla="*/ 814 w 57"/>
                <a:gd name="T3" fmla="*/ 1597 h 41"/>
                <a:gd name="T4" fmla="*/ 1335 w 57"/>
                <a:gd name="T5" fmla="*/ 1366 h 41"/>
                <a:gd name="T6" fmla="*/ 1660 w 57"/>
                <a:gd name="T7" fmla="*/ 817 h 41"/>
                <a:gd name="T8" fmla="*/ 1826 w 57"/>
                <a:gd name="T9" fmla="*/ 0 h 41"/>
                <a:gd name="T10" fmla="*/ 1590 w 57"/>
                <a:gd name="T11" fmla="*/ 620 h 41"/>
                <a:gd name="T12" fmla="*/ 1469 w 57"/>
                <a:gd name="T13" fmla="*/ 783 h 41"/>
                <a:gd name="T14" fmla="*/ 1367 w 57"/>
                <a:gd name="T15" fmla="*/ 783 h 41"/>
                <a:gd name="T16" fmla="*/ 1111 w 57"/>
                <a:gd name="T17" fmla="*/ 1288 h 41"/>
                <a:gd name="T18" fmla="*/ 549 w 57"/>
                <a:gd name="T19" fmla="*/ 1322 h 41"/>
                <a:gd name="T20" fmla="*/ 0 w 57"/>
                <a:gd name="T21" fmla="*/ 1597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41">
                  <a:moveTo>
                    <a:pt x="3" y="40"/>
                  </a:moveTo>
                  <a:cubicBezTo>
                    <a:pt x="10" y="38"/>
                    <a:pt x="18" y="41"/>
                    <a:pt x="25" y="41"/>
                  </a:cubicBezTo>
                  <a:cubicBezTo>
                    <a:pt x="30" y="41"/>
                    <a:pt x="36" y="38"/>
                    <a:pt x="41" y="35"/>
                  </a:cubicBezTo>
                  <a:cubicBezTo>
                    <a:pt x="46" y="32"/>
                    <a:pt x="48" y="26"/>
                    <a:pt x="51" y="21"/>
                  </a:cubicBezTo>
                  <a:cubicBezTo>
                    <a:pt x="53" y="16"/>
                    <a:pt x="57" y="5"/>
                    <a:pt x="56" y="0"/>
                  </a:cubicBezTo>
                  <a:cubicBezTo>
                    <a:pt x="55" y="6"/>
                    <a:pt x="52" y="12"/>
                    <a:pt x="49" y="16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4" y="21"/>
                    <a:pt x="42" y="20"/>
                    <a:pt x="42" y="20"/>
                  </a:cubicBezTo>
                  <a:cubicBezTo>
                    <a:pt x="38" y="23"/>
                    <a:pt x="38" y="30"/>
                    <a:pt x="34" y="33"/>
                  </a:cubicBezTo>
                  <a:cubicBezTo>
                    <a:pt x="28" y="37"/>
                    <a:pt x="22" y="34"/>
                    <a:pt x="17" y="34"/>
                  </a:cubicBezTo>
                  <a:cubicBezTo>
                    <a:pt x="11" y="35"/>
                    <a:pt x="6" y="39"/>
                    <a:pt x="0" y="41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62">
              <a:extLst>
                <a:ext uri="{FF2B5EF4-FFF2-40B4-BE49-F238E27FC236}">
                  <a16:creationId xmlns:a16="http://schemas.microsoft.com/office/drawing/2014/main" id="{B32668B3-0145-4AD7-B5B9-C1992AAF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63">
              <a:extLst>
                <a:ext uri="{FF2B5EF4-FFF2-40B4-BE49-F238E27FC236}">
                  <a16:creationId xmlns:a16="http://schemas.microsoft.com/office/drawing/2014/main" id="{37F6E152-9D0D-4F3C-9DB6-32FB7F9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64">
              <a:extLst>
                <a:ext uri="{FF2B5EF4-FFF2-40B4-BE49-F238E27FC236}">
                  <a16:creationId xmlns:a16="http://schemas.microsoft.com/office/drawing/2014/main" id="{EC8A2710-6498-49C5-A2E9-371C4DD5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552" y="1937256"/>
              <a:ext cx="55563" cy="65088"/>
            </a:xfrm>
            <a:custGeom>
              <a:avLst/>
              <a:gdLst>
                <a:gd name="T0" fmla="*/ 0 w 11"/>
                <a:gd name="T1" fmla="*/ 246 h 12"/>
                <a:gd name="T2" fmla="*/ 191 w 11"/>
                <a:gd name="T3" fmla="*/ 34 h 12"/>
                <a:gd name="T4" fmla="*/ 353 w 11"/>
                <a:gd name="T5" fmla="*/ 246 h 12"/>
                <a:gd name="T6" fmla="*/ 162 w 11"/>
                <a:gd name="T7" fmla="*/ 444 h 12"/>
                <a:gd name="T8" fmla="*/ 0 w 11"/>
                <a:gd name="T9" fmla="*/ 246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0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2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65">
              <a:extLst>
                <a:ext uri="{FF2B5EF4-FFF2-40B4-BE49-F238E27FC236}">
                  <a16:creationId xmlns:a16="http://schemas.microsoft.com/office/drawing/2014/main" id="{0DCB8063-1296-41A3-A108-04E244CE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114" y="1915031"/>
              <a:ext cx="36513" cy="38100"/>
            </a:xfrm>
            <a:custGeom>
              <a:avLst/>
              <a:gdLst>
                <a:gd name="T0" fmla="*/ 0 w 7"/>
                <a:gd name="T1" fmla="*/ 117 h 7"/>
                <a:gd name="T2" fmla="*/ 141 w 7"/>
                <a:gd name="T3" fmla="*/ 0 h 7"/>
                <a:gd name="T4" fmla="*/ 250 w 7"/>
                <a:gd name="T5" fmla="*/ 165 h 7"/>
                <a:gd name="T6" fmla="*/ 10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66">
              <a:extLst>
                <a:ext uri="{FF2B5EF4-FFF2-40B4-BE49-F238E27FC236}">
                  <a16:creationId xmlns:a16="http://schemas.microsoft.com/office/drawing/2014/main" id="{BB5E0AE9-F236-4643-92C5-39D4837B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200710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61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180">
              <a:extLst>
                <a:ext uri="{FF2B5EF4-FFF2-40B4-BE49-F238E27FC236}">
                  <a16:creationId xmlns:a16="http://schemas.microsoft.com/office/drawing/2014/main" id="{890BD2D4-46E9-42EC-910F-D9F73DF9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181">
              <a:extLst>
                <a:ext uri="{FF2B5EF4-FFF2-40B4-BE49-F238E27FC236}">
                  <a16:creationId xmlns:a16="http://schemas.microsoft.com/office/drawing/2014/main" id="{B029F897-C0C5-4666-8256-78754559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014" y="1332418"/>
              <a:ext cx="358775" cy="384175"/>
            </a:xfrm>
            <a:custGeom>
              <a:avLst/>
              <a:gdLst>
                <a:gd name="T0" fmla="*/ 0 w 71"/>
                <a:gd name="T1" fmla="*/ 1302 h 71"/>
                <a:gd name="T2" fmla="*/ 255 w 71"/>
                <a:gd name="T3" fmla="*/ 2253 h 71"/>
                <a:gd name="T4" fmla="*/ 812 w 71"/>
                <a:gd name="T5" fmla="*/ 2812 h 71"/>
                <a:gd name="T6" fmla="*/ 1582 w 71"/>
                <a:gd name="T7" fmla="*/ 2335 h 71"/>
                <a:gd name="T8" fmla="*/ 1903 w 71"/>
                <a:gd name="T9" fmla="*/ 1905 h 71"/>
                <a:gd name="T10" fmla="*/ 2098 w 71"/>
                <a:gd name="T11" fmla="*/ 1428 h 71"/>
                <a:gd name="T12" fmla="*/ 2289 w 71"/>
                <a:gd name="T13" fmla="*/ 675 h 71"/>
                <a:gd name="T14" fmla="*/ 2228 w 71"/>
                <a:gd name="T15" fmla="*/ 279 h 71"/>
                <a:gd name="T16" fmla="*/ 1996 w 71"/>
                <a:gd name="T17" fmla="*/ 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71">
                  <a:moveTo>
                    <a:pt x="0" y="33"/>
                  </a:moveTo>
                  <a:cubicBezTo>
                    <a:pt x="9" y="39"/>
                    <a:pt x="7" y="48"/>
                    <a:pt x="8" y="57"/>
                  </a:cubicBezTo>
                  <a:cubicBezTo>
                    <a:pt x="9" y="67"/>
                    <a:pt x="16" y="71"/>
                    <a:pt x="25" y="71"/>
                  </a:cubicBezTo>
                  <a:cubicBezTo>
                    <a:pt x="33" y="70"/>
                    <a:pt x="45" y="65"/>
                    <a:pt x="49" y="59"/>
                  </a:cubicBezTo>
                  <a:cubicBezTo>
                    <a:pt x="52" y="55"/>
                    <a:pt x="55" y="52"/>
                    <a:pt x="59" y="48"/>
                  </a:cubicBezTo>
                  <a:cubicBezTo>
                    <a:pt x="62" y="44"/>
                    <a:pt x="63" y="41"/>
                    <a:pt x="65" y="36"/>
                  </a:cubicBezTo>
                  <a:cubicBezTo>
                    <a:pt x="68" y="29"/>
                    <a:pt x="71" y="24"/>
                    <a:pt x="71" y="17"/>
                  </a:cubicBezTo>
                  <a:cubicBezTo>
                    <a:pt x="71" y="14"/>
                    <a:pt x="70" y="10"/>
                    <a:pt x="69" y="7"/>
                  </a:cubicBezTo>
                  <a:cubicBezTo>
                    <a:pt x="67" y="4"/>
                    <a:pt x="64" y="3"/>
                    <a:pt x="62" y="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182">
              <a:extLst>
                <a:ext uri="{FF2B5EF4-FFF2-40B4-BE49-F238E27FC236}">
                  <a16:creationId xmlns:a16="http://schemas.microsoft.com/office/drawing/2014/main" id="{40CDCED0-3B61-486D-938E-37D150C17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183">
              <a:extLst>
                <a:ext uri="{FF2B5EF4-FFF2-40B4-BE49-F238E27FC236}">
                  <a16:creationId xmlns:a16="http://schemas.microsoft.com/office/drawing/2014/main" id="{764E525B-473A-46D3-935C-620F960D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327" y="1343531"/>
              <a:ext cx="687388" cy="474663"/>
            </a:xfrm>
            <a:custGeom>
              <a:avLst/>
              <a:gdLst>
                <a:gd name="T0" fmla="*/ 417 w 136"/>
                <a:gd name="T1" fmla="*/ 2042 h 88"/>
                <a:gd name="T2" fmla="*/ 872 w 136"/>
                <a:gd name="T3" fmla="*/ 2113 h 88"/>
                <a:gd name="T4" fmla="*/ 1165 w 136"/>
                <a:gd name="T5" fmla="*/ 2470 h 88"/>
                <a:gd name="T6" fmla="*/ 1551 w 136"/>
                <a:gd name="T7" fmla="*/ 3221 h 88"/>
                <a:gd name="T8" fmla="*/ 2261 w 136"/>
                <a:gd name="T9" fmla="*/ 3371 h 88"/>
                <a:gd name="T10" fmla="*/ 2869 w 136"/>
                <a:gd name="T11" fmla="*/ 2633 h 88"/>
                <a:gd name="T12" fmla="*/ 3295 w 136"/>
                <a:gd name="T13" fmla="*/ 2079 h 88"/>
                <a:gd name="T14" fmla="*/ 4005 w 136"/>
                <a:gd name="T15" fmla="*/ 1848 h 88"/>
                <a:gd name="T16" fmla="*/ 4289 w 136"/>
                <a:gd name="T17" fmla="*/ 1097 h 88"/>
                <a:gd name="T18" fmla="*/ 4257 w 136"/>
                <a:gd name="T19" fmla="*/ 0 h 88"/>
                <a:gd name="T20" fmla="*/ 4066 w 136"/>
                <a:gd name="T21" fmla="*/ 1016 h 88"/>
                <a:gd name="T22" fmla="*/ 3579 w 136"/>
                <a:gd name="T23" fmla="*/ 1257 h 88"/>
                <a:gd name="T24" fmla="*/ 3324 w 136"/>
                <a:gd name="T25" fmla="*/ 1604 h 88"/>
                <a:gd name="T26" fmla="*/ 2939 w 136"/>
                <a:gd name="T27" fmla="*/ 1604 h 88"/>
                <a:gd name="T28" fmla="*/ 2678 w 136"/>
                <a:gd name="T29" fmla="*/ 2195 h 88"/>
                <a:gd name="T30" fmla="*/ 2229 w 136"/>
                <a:gd name="T31" fmla="*/ 2864 h 88"/>
                <a:gd name="T32" fmla="*/ 1834 w 136"/>
                <a:gd name="T33" fmla="*/ 2436 h 88"/>
                <a:gd name="T34" fmla="*/ 1480 w 136"/>
                <a:gd name="T35" fmla="*/ 2310 h 88"/>
                <a:gd name="T36" fmla="*/ 974 w 136"/>
                <a:gd name="T37" fmla="*/ 1916 h 88"/>
                <a:gd name="T38" fmla="*/ 576 w 136"/>
                <a:gd name="T39" fmla="*/ 1916 h 88"/>
                <a:gd name="T40" fmla="*/ 0 w 136"/>
                <a:gd name="T41" fmla="*/ 1733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88">
                  <a:moveTo>
                    <a:pt x="13" y="52"/>
                  </a:moveTo>
                  <a:cubicBezTo>
                    <a:pt x="18" y="54"/>
                    <a:pt x="23" y="52"/>
                    <a:pt x="27" y="54"/>
                  </a:cubicBezTo>
                  <a:cubicBezTo>
                    <a:pt x="31" y="56"/>
                    <a:pt x="34" y="59"/>
                    <a:pt x="36" y="63"/>
                  </a:cubicBezTo>
                  <a:cubicBezTo>
                    <a:pt x="40" y="70"/>
                    <a:pt x="40" y="77"/>
                    <a:pt x="48" y="82"/>
                  </a:cubicBezTo>
                  <a:cubicBezTo>
                    <a:pt x="53" y="86"/>
                    <a:pt x="64" y="88"/>
                    <a:pt x="70" y="86"/>
                  </a:cubicBezTo>
                  <a:cubicBezTo>
                    <a:pt x="78" y="83"/>
                    <a:pt x="86" y="74"/>
                    <a:pt x="89" y="67"/>
                  </a:cubicBezTo>
                  <a:cubicBezTo>
                    <a:pt x="93" y="61"/>
                    <a:pt x="95" y="55"/>
                    <a:pt x="102" y="53"/>
                  </a:cubicBezTo>
                  <a:cubicBezTo>
                    <a:pt x="109" y="50"/>
                    <a:pt x="118" y="51"/>
                    <a:pt x="124" y="47"/>
                  </a:cubicBezTo>
                  <a:cubicBezTo>
                    <a:pt x="130" y="43"/>
                    <a:pt x="131" y="34"/>
                    <a:pt x="133" y="28"/>
                  </a:cubicBezTo>
                  <a:cubicBezTo>
                    <a:pt x="136" y="18"/>
                    <a:pt x="135" y="10"/>
                    <a:pt x="132" y="0"/>
                  </a:cubicBezTo>
                  <a:cubicBezTo>
                    <a:pt x="131" y="10"/>
                    <a:pt x="136" y="18"/>
                    <a:pt x="126" y="26"/>
                  </a:cubicBezTo>
                  <a:cubicBezTo>
                    <a:pt x="121" y="30"/>
                    <a:pt x="116" y="28"/>
                    <a:pt x="111" y="32"/>
                  </a:cubicBezTo>
                  <a:cubicBezTo>
                    <a:pt x="108" y="34"/>
                    <a:pt x="107" y="39"/>
                    <a:pt x="103" y="41"/>
                  </a:cubicBezTo>
                  <a:cubicBezTo>
                    <a:pt x="99" y="43"/>
                    <a:pt x="95" y="40"/>
                    <a:pt x="91" y="41"/>
                  </a:cubicBezTo>
                  <a:cubicBezTo>
                    <a:pt x="88" y="43"/>
                    <a:pt x="85" y="52"/>
                    <a:pt x="83" y="56"/>
                  </a:cubicBezTo>
                  <a:cubicBezTo>
                    <a:pt x="79" y="63"/>
                    <a:pt x="77" y="70"/>
                    <a:pt x="69" y="73"/>
                  </a:cubicBezTo>
                  <a:cubicBezTo>
                    <a:pt x="60" y="76"/>
                    <a:pt x="60" y="68"/>
                    <a:pt x="57" y="62"/>
                  </a:cubicBezTo>
                  <a:cubicBezTo>
                    <a:pt x="55" y="58"/>
                    <a:pt x="50" y="53"/>
                    <a:pt x="46" y="59"/>
                  </a:cubicBezTo>
                  <a:cubicBezTo>
                    <a:pt x="42" y="54"/>
                    <a:pt x="35" y="51"/>
                    <a:pt x="30" y="49"/>
                  </a:cubicBezTo>
                  <a:cubicBezTo>
                    <a:pt x="24" y="46"/>
                    <a:pt x="23" y="46"/>
                    <a:pt x="18" y="49"/>
                  </a:cubicBezTo>
                  <a:cubicBezTo>
                    <a:pt x="11" y="51"/>
                    <a:pt x="4" y="51"/>
                    <a:pt x="0" y="44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184">
              <a:extLst>
                <a:ext uri="{FF2B5EF4-FFF2-40B4-BE49-F238E27FC236}">
                  <a16:creationId xmlns:a16="http://schemas.microsoft.com/office/drawing/2014/main" id="{C592F626-A747-4AD6-ABE4-656C7120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052" y="1624518"/>
              <a:ext cx="298450" cy="193675"/>
            </a:xfrm>
            <a:custGeom>
              <a:avLst/>
              <a:gdLst>
                <a:gd name="T0" fmla="*/ 0 w 59"/>
                <a:gd name="T1" fmla="*/ 817 h 36"/>
                <a:gd name="T2" fmla="*/ 618 w 59"/>
                <a:gd name="T3" fmla="*/ 1400 h 36"/>
                <a:gd name="T4" fmla="*/ 1166 w 59"/>
                <a:gd name="T5" fmla="*/ 1125 h 36"/>
                <a:gd name="T6" fmla="*/ 1909 w 59"/>
                <a:gd name="T7" fmla="*/ 0 h 36"/>
                <a:gd name="T8" fmla="*/ 1096 w 59"/>
                <a:gd name="T9" fmla="*/ 817 h 36"/>
                <a:gd name="T10" fmla="*/ 102 w 59"/>
                <a:gd name="T11" fmla="*/ 89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" h="36">
                  <a:moveTo>
                    <a:pt x="0" y="21"/>
                  </a:moveTo>
                  <a:cubicBezTo>
                    <a:pt x="6" y="29"/>
                    <a:pt x="8" y="35"/>
                    <a:pt x="19" y="36"/>
                  </a:cubicBezTo>
                  <a:cubicBezTo>
                    <a:pt x="26" y="36"/>
                    <a:pt x="31" y="34"/>
                    <a:pt x="36" y="29"/>
                  </a:cubicBezTo>
                  <a:cubicBezTo>
                    <a:pt x="44" y="19"/>
                    <a:pt x="47" y="6"/>
                    <a:pt x="59" y="0"/>
                  </a:cubicBezTo>
                  <a:cubicBezTo>
                    <a:pt x="47" y="1"/>
                    <a:pt x="42" y="13"/>
                    <a:pt x="34" y="21"/>
                  </a:cubicBezTo>
                  <a:cubicBezTo>
                    <a:pt x="25" y="29"/>
                    <a:pt x="13" y="31"/>
                    <a:pt x="3" y="23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185">
              <a:extLst>
                <a:ext uri="{FF2B5EF4-FFF2-40B4-BE49-F238E27FC236}">
                  <a16:creationId xmlns:a16="http://schemas.microsoft.com/office/drawing/2014/main" id="{FAC05334-838B-4C35-BE94-AC1973ACA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68893"/>
              <a:ext cx="687388" cy="512763"/>
            </a:xfrm>
            <a:custGeom>
              <a:avLst/>
              <a:gdLst>
                <a:gd name="T0" fmla="*/ 255 w 136"/>
                <a:gd name="T1" fmla="*/ 3305 h 95"/>
                <a:gd name="T2" fmla="*/ 385 w 136"/>
                <a:gd name="T3" fmla="*/ 1802 h 95"/>
                <a:gd name="T4" fmla="*/ 417 w 136"/>
                <a:gd name="T5" fmla="*/ 1064 h 95"/>
                <a:gd name="T6" fmla="*/ 933 w 136"/>
                <a:gd name="T7" fmla="*/ 751 h 95"/>
                <a:gd name="T8" fmla="*/ 2098 w 136"/>
                <a:gd name="T9" fmla="*/ 0 h 95"/>
                <a:gd name="T10" fmla="*/ 2706 w 136"/>
                <a:gd name="T11" fmla="*/ 394 h 95"/>
                <a:gd name="T12" fmla="*/ 3518 w 136"/>
                <a:gd name="T13" fmla="*/ 785 h 95"/>
                <a:gd name="T14" fmla="*/ 3973 w 136"/>
                <a:gd name="T15" fmla="*/ 1017 h 95"/>
                <a:gd name="T16" fmla="*/ 4390 w 136"/>
                <a:gd name="T17" fmla="*/ 1686 h 95"/>
                <a:gd name="T18" fmla="*/ 3973 w 136"/>
                <a:gd name="T19" fmla="*/ 1180 h 95"/>
                <a:gd name="T20" fmla="*/ 3518 w 136"/>
                <a:gd name="T21" fmla="*/ 1017 h 95"/>
                <a:gd name="T22" fmla="*/ 3063 w 136"/>
                <a:gd name="T23" fmla="*/ 1064 h 95"/>
                <a:gd name="T24" fmla="*/ 2646 w 136"/>
                <a:gd name="T25" fmla="*/ 670 h 95"/>
                <a:gd name="T26" fmla="*/ 2200 w 136"/>
                <a:gd name="T27" fmla="*/ 785 h 95"/>
                <a:gd name="T28" fmla="*/ 2069 w 136"/>
                <a:gd name="T29" fmla="*/ 1098 h 95"/>
                <a:gd name="T30" fmla="*/ 1611 w 136"/>
                <a:gd name="T31" fmla="*/ 983 h 95"/>
                <a:gd name="T32" fmla="*/ 1063 w 136"/>
                <a:gd name="T33" fmla="*/ 1571 h 95"/>
                <a:gd name="T34" fmla="*/ 710 w 136"/>
                <a:gd name="T35" fmla="*/ 2244 h 95"/>
                <a:gd name="T36" fmla="*/ 516 w 136"/>
                <a:gd name="T37" fmla="*/ 3029 h 95"/>
                <a:gd name="T38" fmla="*/ 516 w 136"/>
                <a:gd name="T39" fmla="*/ 3733 h 95"/>
                <a:gd name="T40" fmla="*/ 255 w 136"/>
                <a:gd name="T41" fmla="*/ 3342 h 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95">
                  <a:moveTo>
                    <a:pt x="8" y="84"/>
                  </a:moveTo>
                  <a:cubicBezTo>
                    <a:pt x="0" y="71"/>
                    <a:pt x="8" y="58"/>
                    <a:pt x="12" y="46"/>
                  </a:cubicBezTo>
                  <a:cubicBezTo>
                    <a:pt x="14" y="39"/>
                    <a:pt x="12" y="33"/>
                    <a:pt x="13" y="27"/>
                  </a:cubicBezTo>
                  <a:cubicBezTo>
                    <a:pt x="15" y="20"/>
                    <a:pt x="23" y="20"/>
                    <a:pt x="29" y="19"/>
                  </a:cubicBezTo>
                  <a:cubicBezTo>
                    <a:pt x="40" y="15"/>
                    <a:pt x="53" y="0"/>
                    <a:pt x="65" y="0"/>
                  </a:cubicBezTo>
                  <a:cubicBezTo>
                    <a:pt x="71" y="0"/>
                    <a:pt x="79" y="8"/>
                    <a:pt x="84" y="10"/>
                  </a:cubicBezTo>
                  <a:cubicBezTo>
                    <a:pt x="93" y="13"/>
                    <a:pt x="101" y="16"/>
                    <a:pt x="109" y="20"/>
                  </a:cubicBezTo>
                  <a:cubicBezTo>
                    <a:pt x="114" y="21"/>
                    <a:pt x="119" y="23"/>
                    <a:pt x="123" y="26"/>
                  </a:cubicBezTo>
                  <a:cubicBezTo>
                    <a:pt x="131" y="31"/>
                    <a:pt x="131" y="36"/>
                    <a:pt x="136" y="43"/>
                  </a:cubicBezTo>
                  <a:cubicBezTo>
                    <a:pt x="131" y="37"/>
                    <a:pt x="131" y="33"/>
                    <a:pt x="123" y="30"/>
                  </a:cubicBezTo>
                  <a:cubicBezTo>
                    <a:pt x="119" y="28"/>
                    <a:pt x="114" y="26"/>
                    <a:pt x="109" y="26"/>
                  </a:cubicBezTo>
                  <a:cubicBezTo>
                    <a:pt x="105" y="26"/>
                    <a:pt x="100" y="29"/>
                    <a:pt x="95" y="27"/>
                  </a:cubicBezTo>
                  <a:cubicBezTo>
                    <a:pt x="90" y="25"/>
                    <a:pt x="87" y="19"/>
                    <a:pt x="82" y="17"/>
                  </a:cubicBezTo>
                  <a:cubicBezTo>
                    <a:pt x="76" y="13"/>
                    <a:pt x="71" y="14"/>
                    <a:pt x="68" y="20"/>
                  </a:cubicBezTo>
                  <a:cubicBezTo>
                    <a:pt x="66" y="24"/>
                    <a:pt x="68" y="26"/>
                    <a:pt x="64" y="28"/>
                  </a:cubicBezTo>
                  <a:cubicBezTo>
                    <a:pt x="61" y="28"/>
                    <a:pt x="54" y="25"/>
                    <a:pt x="50" y="25"/>
                  </a:cubicBezTo>
                  <a:cubicBezTo>
                    <a:pt x="40" y="24"/>
                    <a:pt x="32" y="30"/>
                    <a:pt x="33" y="40"/>
                  </a:cubicBezTo>
                  <a:cubicBezTo>
                    <a:pt x="34" y="52"/>
                    <a:pt x="32" y="52"/>
                    <a:pt x="22" y="57"/>
                  </a:cubicBezTo>
                  <a:cubicBezTo>
                    <a:pt x="10" y="63"/>
                    <a:pt x="14" y="68"/>
                    <a:pt x="16" y="77"/>
                  </a:cubicBezTo>
                  <a:cubicBezTo>
                    <a:pt x="16" y="84"/>
                    <a:pt x="12" y="88"/>
                    <a:pt x="16" y="95"/>
                  </a:cubicBezTo>
                  <a:cubicBezTo>
                    <a:pt x="12" y="92"/>
                    <a:pt x="11" y="88"/>
                    <a:pt x="8" y="85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86">
              <a:extLst>
                <a:ext uri="{FF2B5EF4-FFF2-40B4-BE49-F238E27FC236}">
                  <a16:creationId xmlns:a16="http://schemas.microsoft.com/office/drawing/2014/main" id="{2D5F4A76-B41F-4F03-AB93-64D64A1CE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764" y="1062543"/>
              <a:ext cx="419100" cy="357188"/>
            </a:xfrm>
            <a:custGeom>
              <a:avLst/>
              <a:gdLst>
                <a:gd name="T0" fmla="*/ 0 w 83"/>
                <a:gd name="T1" fmla="*/ 2615 h 66"/>
                <a:gd name="T2" fmla="*/ 254 w 83"/>
                <a:gd name="T3" fmla="*/ 1466 h 66"/>
                <a:gd name="T4" fmla="*/ 324 w 83"/>
                <a:gd name="T5" fmla="*/ 907 h 66"/>
                <a:gd name="T6" fmla="*/ 709 w 83"/>
                <a:gd name="T7" fmla="*/ 791 h 66"/>
                <a:gd name="T8" fmla="*/ 1062 w 83"/>
                <a:gd name="T9" fmla="*/ 593 h 66"/>
                <a:gd name="T10" fmla="*/ 1609 w 83"/>
                <a:gd name="T11" fmla="*/ 116 h 66"/>
                <a:gd name="T12" fmla="*/ 2064 w 83"/>
                <a:gd name="T13" fmla="*/ 34 h 66"/>
                <a:gd name="T14" fmla="*/ 2287 w 83"/>
                <a:gd name="T15" fmla="*/ 280 h 66"/>
                <a:gd name="T16" fmla="*/ 2672 w 83"/>
                <a:gd name="T17" fmla="*/ 511 h 66"/>
                <a:gd name="T18" fmla="*/ 1934 w 83"/>
                <a:gd name="T19" fmla="*/ 314 h 66"/>
                <a:gd name="T20" fmla="*/ 1578 w 83"/>
                <a:gd name="T21" fmla="*/ 593 h 66"/>
                <a:gd name="T22" fmla="*/ 1164 w 83"/>
                <a:gd name="T23" fmla="*/ 709 h 66"/>
                <a:gd name="T24" fmla="*/ 840 w 83"/>
                <a:gd name="T25" fmla="*/ 955 h 66"/>
                <a:gd name="T26" fmla="*/ 515 w 83"/>
                <a:gd name="T27" fmla="*/ 1152 h 66"/>
                <a:gd name="T28" fmla="*/ 254 w 83"/>
                <a:gd name="T29" fmla="*/ 178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1" y="56"/>
                    <a:pt x="8" y="47"/>
                    <a:pt x="8" y="37"/>
                  </a:cubicBezTo>
                  <a:cubicBezTo>
                    <a:pt x="8" y="33"/>
                    <a:pt x="8" y="26"/>
                    <a:pt x="10" y="23"/>
                  </a:cubicBezTo>
                  <a:cubicBezTo>
                    <a:pt x="13" y="20"/>
                    <a:pt x="18" y="21"/>
                    <a:pt x="22" y="20"/>
                  </a:cubicBezTo>
                  <a:cubicBezTo>
                    <a:pt x="26" y="18"/>
                    <a:pt x="29" y="17"/>
                    <a:pt x="33" y="15"/>
                  </a:cubicBezTo>
                  <a:cubicBezTo>
                    <a:pt x="39" y="12"/>
                    <a:pt x="44" y="6"/>
                    <a:pt x="50" y="3"/>
                  </a:cubicBezTo>
                  <a:cubicBezTo>
                    <a:pt x="54" y="1"/>
                    <a:pt x="58" y="0"/>
                    <a:pt x="64" y="1"/>
                  </a:cubicBezTo>
                  <a:cubicBezTo>
                    <a:pt x="68" y="1"/>
                    <a:pt x="68" y="5"/>
                    <a:pt x="71" y="7"/>
                  </a:cubicBezTo>
                  <a:cubicBezTo>
                    <a:pt x="75" y="8"/>
                    <a:pt x="81" y="10"/>
                    <a:pt x="83" y="13"/>
                  </a:cubicBezTo>
                  <a:cubicBezTo>
                    <a:pt x="76" y="10"/>
                    <a:pt x="69" y="6"/>
                    <a:pt x="60" y="8"/>
                  </a:cubicBezTo>
                  <a:cubicBezTo>
                    <a:pt x="56" y="9"/>
                    <a:pt x="53" y="12"/>
                    <a:pt x="49" y="15"/>
                  </a:cubicBezTo>
                  <a:cubicBezTo>
                    <a:pt x="45" y="17"/>
                    <a:pt x="40" y="16"/>
                    <a:pt x="36" y="18"/>
                  </a:cubicBezTo>
                  <a:cubicBezTo>
                    <a:pt x="32" y="19"/>
                    <a:pt x="29" y="21"/>
                    <a:pt x="26" y="24"/>
                  </a:cubicBezTo>
                  <a:cubicBezTo>
                    <a:pt x="23" y="26"/>
                    <a:pt x="19" y="27"/>
                    <a:pt x="16" y="29"/>
                  </a:cubicBezTo>
                  <a:cubicBezTo>
                    <a:pt x="11" y="32"/>
                    <a:pt x="9" y="40"/>
                    <a:pt x="8" y="45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87">
              <a:extLst>
                <a:ext uri="{FF2B5EF4-FFF2-40B4-BE49-F238E27FC236}">
                  <a16:creationId xmlns:a16="http://schemas.microsoft.com/office/drawing/2014/main" id="{34DDBA7F-7398-4185-B07D-CD5928802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927" y="1327656"/>
              <a:ext cx="379413" cy="312738"/>
            </a:xfrm>
            <a:custGeom>
              <a:avLst/>
              <a:gdLst>
                <a:gd name="T0" fmla="*/ 0 w 75"/>
                <a:gd name="T1" fmla="*/ 948 h 58"/>
                <a:gd name="T2" fmla="*/ 934 w 75"/>
                <a:gd name="T3" fmla="*/ 1328 h 58"/>
                <a:gd name="T4" fmla="*/ 1616 w 75"/>
                <a:gd name="T5" fmla="*/ 2041 h 58"/>
                <a:gd name="T6" fmla="*/ 1807 w 75"/>
                <a:gd name="T7" fmla="*/ 1603 h 58"/>
                <a:gd name="T8" fmla="*/ 2103 w 75"/>
                <a:gd name="T9" fmla="*/ 1175 h 58"/>
                <a:gd name="T10" fmla="*/ 2266 w 75"/>
                <a:gd name="T11" fmla="*/ 0 h 58"/>
                <a:gd name="T12" fmla="*/ 2234 w 75"/>
                <a:gd name="T13" fmla="*/ 506 h 58"/>
                <a:gd name="T14" fmla="*/ 1880 w 75"/>
                <a:gd name="T15" fmla="*/ 751 h 58"/>
                <a:gd name="T16" fmla="*/ 1686 w 75"/>
                <a:gd name="T17" fmla="*/ 948 h 58"/>
                <a:gd name="T18" fmla="*/ 1491 w 75"/>
                <a:gd name="T19" fmla="*/ 1372 h 58"/>
                <a:gd name="T20" fmla="*/ 1166 w 75"/>
                <a:gd name="T21" fmla="*/ 1016 h 58"/>
                <a:gd name="T22" fmla="*/ 841 w 75"/>
                <a:gd name="T23" fmla="*/ 982 h 58"/>
                <a:gd name="T24" fmla="*/ 223 w 75"/>
                <a:gd name="T25" fmla="*/ 90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5" h="58">
                  <a:moveTo>
                    <a:pt x="0" y="24"/>
                  </a:moveTo>
                  <a:cubicBezTo>
                    <a:pt x="9" y="30"/>
                    <a:pt x="21" y="28"/>
                    <a:pt x="29" y="34"/>
                  </a:cubicBezTo>
                  <a:cubicBezTo>
                    <a:pt x="35" y="39"/>
                    <a:pt x="39" y="58"/>
                    <a:pt x="50" y="52"/>
                  </a:cubicBezTo>
                  <a:cubicBezTo>
                    <a:pt x="53" y="50"/>
                    <a:pt x="55" y="44"/>
                    <a:pt x="56" y="41"/>
                  </a:cubicBezTo>
                  <a:cubicBezTo>
                    <a:pt x="59" y="37"/>
                    <a:pt x="62" y="34"/>
                    <a:pt x="65" y="30"/>
                  </a:cubicBezTo>
                  <a:cubicBezTo>
                    <a:pt x="73" y="19"/>
                    <a:pt x="75" y="13"/>
                    <a:pt x="70" y="0"/>
                  </a:cubicBezTo>
                  <a:cubicBezTo>
                    <a:pt x="70" y="4"/>
                    <a:pt x="71" y="9"/>
                    <a:pt x="69" y="13"/>
                  </a:cubicBezTo>
                  <a:cubicBezTo>
                    <a:pt x="66" y="19"/>
                    <a:pt x="63" y="18"/>
                    <a:pt x="58" y="19"/>
                  </a:cubicBezTo>
                  <a:cubicBezTo>
                    <a:pt x="54" y="21"/>
                    <a:pt x="54" y="19"/>
                    <a:pt x="52" y="24"/>
                  </a:cubicBezTo>
                  <a:cubicBezTo>
                    <a:pt x="50" y="28"/>
                    <a:pt x="52" y="34"/>
                    <a:pt x="46" y="35"/>
                  </a:cubicBezTo>
                  <a:cubicBezTo>
                    <a:pt x="40" y="36"/>
                    <a:pt x="39" y="28"/>
                    <a:pt x="36" y="26"/>
                  </a:cubicBezTo>
                  <a:cubicBezTo>
                    <a:pt x="31" y="21"/>
                    <a:pt x="31" y="23"/>
                    <a:pt x="26" y="25"/>
                  </a:cubicBezTo>
                  <a:cubicBezTo>
                    <a:pt x="20" y="27"/>
                    <a:pt x="14" y="25"/>
                    <a:pt x="7" y="23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88">
              <a:extLst>
                <a:ext uri="{FF2B5EF4-FFF2-40B4-BE49-F238E27FC236}">
                  <a16:creationId xmlns:a16="http://schemas.microsoft.com/office/drawing/2014/main" id="{D9812EC5-253F-41E7-8281-736E22D5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214" y="1262568"/>
              <a:ext cx="323850" cy="161925"/>
            </a:xfrm>
            <a:custGeom>
              <a:avLst/>
              <a:gdLst>
                <a:gd name="T0" fmla="*/ 0 w 64"/>
                <a:gd name="T1" fmla="*/ 1180 h 30"/>
                <a:gd name="T2" fmla="*/ 418 w 64"/>
                <a:gd name="T3" fmla="*/ 554 h 30"/>
                <a:gd name="T4" fmla="*/ 781 w 64"/>
                <a:gd name="T5" fmla="*/ 116 h 30"/>
                <a:gd name="T6" fmla="*/ 975 w 64"/>
                <a:gd name="T7" fmla="*/ 163 h 30"/>
                <a:gd name="T8" fmla="*/ 1332 w 64"/>
                <a:gd name="T9" fmla="*/ 34 h 30"/>
                <a:gd name="T10" fmla="*/ 2072 w 64"/>
                <a:gd name="T11" fmla="*/ 313 h 30"/>
                <a:gd name="T12" fmla="*/ 1658 w 64"/>
                <a:gd name="T13" fmla="*/ 231 h 30"/>
                <a:gd name="T14" fmla="*/ 1454 w 64"/>
                <a:gd name="T15" fmla="*/ 626 h 30"/>
                <a:gd name="T16" fmla="*/ 873 w 64"/>
                <a:gd name="T17" fmla="*/ 588 h 30"/>
                <a:gd name="T18" fmla="*/ 743 w 64"/>
                <a:gd name="T19" fmla="*/ 867 h 30"/>
                <a:gd name="T20" fmla="*/ 488 w 64"/>
                <a:gd name="T21" fmla="*/ 751 h 30"/>
                <a:gd name="T22" fmla="*/ 386 w 64"/>
                <a:gd name="T23" fmla="*/ 1064 h 30"/>
                <a:gd name="T24" fmla="*/ 61 w 64"/>
                <a:gd name="T25" fmla="*/ 1180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" h="30">
                  <a:moveTo>
                    <a:pt x="0" y="30"/>
                  </a:moveTo>
                  <a:cubicBezTo>
                    <a:pt x="4" y="24"/>
                    <a:pt x="9" y="20"/>
                    <a:pt x="13" y="14"/>
                  </a:cubicBezTo>
                  <a:cubicBezTo>
                    <a:pt x="16" y="9"/>
                    <a:pt x="18" y="3"/>
                    <a:pt x="24" y="3"/>
                  </a:cubicBezTo>
                  <a:cubicBezTo>
                    <a:pt x="26" y="3"/>
                    <a:pt x="28" y="4"/>
                    <a:pt x="30" y="4"/>
                  </a:cubicBezTo>
                  <a:cubicBezTo>
                    <a:pt x="34" y="4"/>
                    <a:pt x="38" y="2"/>
                    <a:pt x="41" y="1"/>
                  </a:cubicBezTo>
                  <a:cubicBezTo>
                    <a:pt x="48" y="0"/>
                    <a:pt x="59" y="3"/>
                    <a:pt x="64" y="8"/>
                  </a:cubicBezTo>
                  <a:cubicBezTo>
                    <a:pt x="60" y="6"/>
                    <a:pt x="55" y="4"/>
                    <a:pt x="51" y="6"/>
                  </a:cubicBezTo>
                  <a:cubicBezTo>
                    <a:pt x="46" y="8"/>
                    <a:pt x="48" y="14"/>
                    <a:pt x="45" y="16"/>
                  </a:cubicBezTo>
                  <a:cubicBezTo>
                    <a:pt x="39" y="19"/>
                    <a:pt x="30" y="3"/>
                    <a:pt x="27" y="15"/>
                  </a:cubicBezTo>
                  <a:cubicBezTo>
                    <a:pt x="26" y="18"/>
                    <a:pt x="28" y="23"/>
                    <a:pt x="23" y="22"/>
                  </a:cubicBezTo>
                  <a:cubicBezTo>
                    <a:pt x="20" y="21"/>
                    <a:pt x="18" y="15"/>
                    <a:pt x="15" y="19"/>
                  </a:cubicBezTo>
                  <a:cubicBezTo>
                    <a:pt x="13" y="21"/>
                    <a:pt x="15" y="25"/>
                    <a:pt x="12" y="27"/>
                  </a:cubicBezTo>
                  <a:cubicBezTo>
                    <a:pt x="10" y="29"/>
                    <a:pt x="5" y="29"/>
                    <a:pt x="2" y="3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89">
              <a:extLst>
                <a:ext uri="{FF2B5EF4-FFF2-40B4-BE49-F238E27FC236}">
                  <a16:creationId xmlns:a16="http://schemas.microsoft.com/office/drawing/2014/main" id="{669EAA4B-CE97-4EE3-9DF9-C76B2630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1257806"/>
              <a:ext cx="187325" cy="139700"/>
            </a:xfrm>
            <a:custGeom>
              <a:avLst/>
              <a:gdLst>
                <a:gd name="T0" fmla="*/ 0 w 37"/>
                <a:gd name="T1" fmla="*/ 1009 h 26"/>
                <a:gd name="T2" fmla="*/ 293 w 37"/>
                <a:gd name="T3" fmla="*/ 504 h 26"/>
                <a:gd name="T4" fmla="*/ 520 w 37"/>
                <a:gd name="T5" fmla="*/ 159 h 26"/>
                <a:gd name="T6" fmla="*/ 845 w 37"/>
                <a:gd name="T7" fmla="*/ 196 h 26"/>
                <a:gd name="T8" fmla="*/ 1199 w 37"/>
                <a:gd name="T9" fmla="*/ 159 h 26"/>
                <a:gd name="T10" fmla="*/ 1097 w 37"/>
                <a:gd name="T11" fmla="*/ 389 h 26"/>
                <a:gd name="T12" fmla="*/ 520 w 37"/>
                <a:gd name="T13" fmla="*/ 619 h 26"/>
                <a:gd name="T14" fmla="*/ 293 w 37"/>
                <a:gd name="T15" fmla="*/ 586 h 26"/>
                <a:gd name="T16" fmla="*/ 102 w 37"/>
                <a:gd name="T17" fmla="*/ 97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26">
                  <a:moveTo>
                    <a:pt x="0" y="26"/>
                  </a:moveTo>
                  <a:cubicBezTo>
                    <a:pt x="3" y="22"/>
                    <a:pt x="6" y="18"/>
                    <a:pt x="9" y="13"/>
                  </a:cubicBezTo>
                  <a:cubicBezTo>
                    <a:pt x="11" y="10"/>
                    <a:pt x="12" y="5"/>
                    <a:pt x="16" y="4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0" y="4"/>
                    <a:pt x="34" y="0"/>
                    <a:pt x="37" y="4"/>
                  </a:cubicBezTo>
                  <a:cubicBezTo>
                    <a:pt x="34" y="3"/>
                    <a:pt x="33" y="7"/>
                    <a:pt x="34" y="10"/>
                  </a:cubicBezTo>
                  <a:cubicBezTo>
                    <a:pt x="26" y="7"/>
                    <a:pt x="18" y="5"/>
                    <a:pt x="16" y="16"/>
                  </a:cubicBezTo>
                  <a:cubicBezTo>
                    <a:pt x="14" y="13"/>
                    <a:pt x="12" y="13"/>
                    <a:pt x="9" y="15"/>
                  </a:cubicBezTo>
                  <a:cubicBezTo>
                    <a:pt x="8" y="17"/>
                    <a:pt x="3" y="23"/>
                    <a:pt x="3" y="2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90">
              <a:extLst>
                <a:ext uri="{FF2B5EF4-FFF2-40B4-BE49-F238E27FC236}">
                  <a16:creationId xmlns:a16="http://schemas.microsoft.com/office/drawing/2014/main" id="{6BC80FCF-4CF0-43D4-AB81-F6514FF8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089" y="1257806"/>
              <a:ext cx="60325" cy="63500"/>
            </a:xfrm>
            <a:custGeom>
              <a:avLst/>
              <a:gdLst>
                <a:gd name="T0" fmla="*/ 32 w 12"/>
                <a:gd name="T1" fmla="*/ 223 h 12"/>
                <a:gd name="T2" fmla="*/ 190 w 12"/>
                <a:gd name="T3" fmla="*/ 33 h 12"/>
                <a:gd name="T4" fmla="*/ 352 w 12"/>
                <a:gd name="T5" fmla="*/ 223 h 12"/>
                <a:gd name="T6" fmla="*/ 190 w 12"/>
                <a:gd name="T7" fmla="*/ 410 h 12"/>
                <a:gd name="T8" fmla="*/ 32 w 12"/>
                <a:gd name="T9" fmla="*/ 22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2">
                  <a:moveTo>
                    <a:pt x="1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2" y="3"/>
                    <a:pt x="11" y="6"/>
                  </a:cubicBezTo>
                  <a:cubicBezTo>
                    <a:pt x="11" y="9"/>
                    <a:pt x="9" y="12"/>
                    <a:pt x="6" y="11"/>
                  </a:cubicBezTo>
                  <a:cubicBezTo>
                    <a:pt x="3" y="11"/>
                    <a:pt x="0" y="9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91">
              <a:extLst>
                <a:ext uri="{FF2B5EF4-FFF2-40B4-BE49-F238E27FC236}">
                  <a16:creationId xmlns:a16="http://schemas.microsoft.com/office/drawing/2014/main" id="{8093228D-7604-4EBC-87C2-37569552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652" y="1235581"/>
              <a:ext cx="34925" cy="38100"/>
            </a:xfrm>
            <a:custGeom>
              <a:avLst/>
              <a:gdLst>
                <a:gd name="T0" fmla="*/ 0 w 7"/>
                <a:gd name="T1" fmla="*/ 117 h 7"/>
                <a:gd name="T2" fmla="*/ 129 w 7"/>
                <a:gd name="T3" fmla="*/ 0 h 7"/>
                <a:gd name="T4" fmla="*/ 217 w 7"/>
                <a:gd name="T5" fmla="*/ 117 h 7"/>
                <a:gd name="T6" fmla="*/ 8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2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92">
              <a:extLst>
                <a:ext uri="{FF2B5EF4-FFF2-40B4-BE49-F238E27FC236}">
                  <a16:creationId xmlns:a16="http://schemas.microsoft.com/office/drawing/2014/main" id="{3BFF9982-DF9B-49ED-B5F2-006C967F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977" y="132765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102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93">
              <a:extLst>
                <a:ext uri="{FF2B5EF4-FFF2-40B4-BE49-F238E27FC236}">
                  <a16:creationId xmlns:a16="http://schemas.microsoft.com/office/drawing/2014/main" id="{07438F4C-F2BC-4269-9C2D-4A7486EB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94">
              <a:extLst>
                <a:ext uri="{FF2B5EF4-FFF2-40B4-BE49-F238E27FC236}">
                  <a16:creationId xmlns:a16="http://schemas.microsoft.com/office/drawing/2014/main" id="{1123C98C-3853-496F-AE22-D17A35F9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4161107" y="5962444"/>
            <a:ext cx="121819" cy="403161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 flipH="1">
            <a:off x="6124441" y="6257707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2L</a:t>
            </a:r>
          </a:p>
        </p:txBody>
      </p:sp>
      <p:sp>
        <p:nvSpPr>
          <p:cNvPr id="60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2327540" y="6424428"/>
            <a:ext cx="1554480" cy="864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3946416" y="6419110"/>
            <a:ext cx="2011680" cy="86400"/>
          </a:xfrm>
          <a:prstGeom prst="rightArrow">
            <a:avLst/>
          </a:prstGeom>
          <a:solidFill>
            <a:srgbClr val="FF5050"/>
          </a:solidFill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6024265" y="6414047"/>
            <a:ext cx="1920240" cy="86400"/>
          </a:xfrm>
          <a:prstGeom prst="rightArrow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8021657" y="6411055"/>
            <a:ext cx="2011680" cy="86400"/>
          </a:xfrm>
          <a:prstGeom prst="rightArrow">
            <a:avLst/>
          </a:prstGeom>
          <a:solidFill>
            <a:srgbClr val="4F0E01"/>
          </a:solidFill>
          <a:ln w="28575">
            <a:solidFill>
              <a:srgbClr val="4F0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5617320" y="5939243"/>
            <a:ext cx="121819" cy="403161"/>
          </a:xfrm>
          <a:prstGeom prst="rect">
            <a:avLst/>
          </a:prstGeom>
        </p:spPr>
      </p:pic>
      <p:pic>
        <p:nvPicPr>
          <p:cNvPr id="65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7384067" y="5934623"/>
            <a:ext cx="121819" cy="403161"/>
          </a:xfrm>
          <a:prstGeom prst="rect">
            <a:avLst/>
          </a:prstGeom>
        </p:spPr>
      </p:pic>
      <p:pic>
        <p:nvPicPr>
          <p:cNvPr id="66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9461737" y="5927255"/>
            <a:ext cx="121819" cy="403161"/>
          </a:xfrm>
          <a:prstGeom prst="rect">
            <a:avLst/>
          </a:prstGeom>
        </p:spPr>
      </p:pic>
      <p:sp>
        <p:nvSpPr>
          <p:cNvPr id="67" name="TextBox 66"/>
          <p:cNvSpPr txBox="1"/>
          <p:nvPr/>
        </p:nvSpPr>
        <p:spPr>
          <a:xfrm flipH="1">
            <a:off x="8139348" y="626077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3L</a:t>
            </a:r>
          </a:p>
        </p:txBody>
      </p:sp>
      <p:sp>
        <p:nvSpPr>
          <p:cNvPr id="68" name="TextBox 67"/>
          <p:cNvSpPr txBox="1"/>
          <p:nvPr/>
        </p:nvSpPr>
        <p:spPr>
          <a:xfrm flipH="1">
            <a:off x="4201966" y="6257707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</a:t>
            </a:r>
            <a:r>
              <a:rPr lang="en-US" sz="1200" b="1" dirty="0"/>
              <a:t>1</a:t>
            </a:r>
            <a:r>
              <a:rPr lang="en-US" sz="1200" b="1" dirty="0" smtClean="0"/>
              <a:t>L</a:t>
            </a:r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76318" y="6011319"/>
            <a:ext cx="305745" cy="7315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4677" y="762972"/>
            <a:ext cx="6406113" cy="254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00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5">
            <a:extLst>
              <a:ext uri="{FF2B5EF4-FFF2-40B4-BE49-F238E27FC236}">
                <a16:creationId xmlns:a16="http://schemas.microsoft.com/office/drawing/2014/main" id="{CD9C1BFC-1AED-1D99-02DC-0151CD3BFA8E}"/>
              </a:ext>
            </a:extLst>
          </p:cNvPr>
          <p:cNvSpPr/>
          <p:nvPr/>
        </p:nvSpPr>
        <p:spPr>
          <a:xfrm>
            <a:off x="557809" y="65697"/>
            <a:ext cx="8690906" cy="4124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30" tIns="45216" rIns="90430" bIns="45216" anchor="t">
            <a:noAutofit/>
          </a:bodyPr>
          <a:lstStyle/>
          <a:p>
            <a:pPr>
              <a:spcBef>
                <a:spcPts val="431"/>
              </a:spcBef>
            </a:pP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Longitudinal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Analysis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of Tumor-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cfDNA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samples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workflow</a:t>
            </a:r>
            <a:endParaRPr lang="es-ES" sz="2800" b="1" spc="-1" dirty="0">
              <a:solidFill>
                <a:srgbClr val="5487B9"/>
              </a:solidFill>
              <a:latin typeface="Calibri"/>
            </a:endParaRP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586123" y="623218"/>
            <a:ext cx="9326880" cy="0"/>
          </a:xfrm>
          <a:prstGeom prst="line">
            <a:avLst/>
          </a:prstGeom>
          <a:ln w="38100">
            <a:solidFill>
              <a:srgbClr val="6494B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2180710" y="92449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2106828" y="1164635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grpSp>
        <p:nvGrpSpPr>
          <p:cNvPr id="9" name="Group 75">
            <a:extLst>
              <a:ext uri="{FF2B5EF4-FFF2-40B4-BE49-F238E27FC236}">
                <a16:creationId xmlns:a16="http://schemas.microsoft.com/office/drawing/2014/main" id="{AE752296-EAF6-4D30-82AA-150EB0839C4F}"/>
              </a:ext>
            </a:extLst>
          </p:cNvPr>
          <p:cNvGrpSpPr>
            <a:grpSpLocks noChangeAspect="1"/>
          </p:cNvGrpSpPr>
          <p:nvPr/>
        </p:nvGrpSpPr>
        <p:grpSpPr>
          <a:xfrm>
            <a:off x="2258609" y="1191484"/>
            <a:ext cx="304478" cy="298815"/>
            <a:chOff x="1517189" y="1014918"/>
            <a:chExt cx="1506538" cy="1547813"/>
          </a:xfrm>
        </p:grpSpPr>
        <p:sp>
          <p:nvSpPr>
            <p:cNvPr id="10" name="Freeform 34">
              <a:extLst>
                <a:ext uri="{FF2B5EF4-FFF2-40B4-BE49-F238E27FC236}">
                  <a16:creationId xmlns:a16="http://schemas.microsoft.com/office/drawing/2014/main" id="{6F4847E1-8C1E-4402-9705-3BCC9D68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052" y="2503993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91 w 11"/>
                <a:gd name="T3" fmla="*/ 0 h 11"/>
                <a:gd name="T4" fmla="*/ 353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35">
              <a:extLst>
                <a:ext uri="{FF2B5EF4-FFF2-40B4-BE49-F238E27FC236}">
                  <a16:creationId xmlns:a16="http://schemas.microsoft.com/office/drawing/2014/main" id="{9E532493-6938-46F1-847B-C9569910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2477006"/>
              <a:ext cx="34925" cy="36513"/>
            </a:xfrm>
            <a:custGeom>
              <a:avLst/>
              <a:gdLst>
                <a:gd name="T0" fmla="*/ 0 w 7"/>
                <a:gd name="T1" fmla="*/ 141 h 7"/>
                <a:gd name="T2" fmla="*/ 129 w 7"/>
                <a:gd name="T3" fmla="*/ 33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41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2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37">
              <a:extLst>
                <a:ext uri="{FF2B5EF4-FFF2-40B4-BE49-F238E27FC236}">
                  <a16:creationId xmlns:a16="http://schemas.microsoft.com/office/drawing/2014/main" id="{7D1E01CC-BC0A-4FDD-814D-8220A541C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38">
              <a:extLst>
                <a:ext uri="{FF2B5EF4-FFF2-40B4-BE49-F238E27FC236}">
                  <a16:creationId xmlns:a16="http://schemas.microsoft.com/office/drawing/2014/main" id="{3946CED1-66F6-42A7-BBD1-63C30335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64" y="1818193"/>
              <a:ext cx="415925" cy="454025"/>
            </a:xfrm>
            <a:custGeom>
              <a:avLst/>
              <a:gdLst>
                <a:gd name="T0" fmla="*/ 0 w 82"/>
                <a:gd name="T1" fmla="*/ 1263 h 84"/>
                <a:gd name="T2" fmla="*/ 297 w 82"/>
                <a:gd name="T3" fmla="*/ 2251 h 84"/>
                <a:gd name="T4" fmla="*/ 744 w 82"/>
                <a:gd name="T5" fmla="*/ 2758 h 84"/>
                <a:gd name="T6" fmla="*/ 1275 w 82"/>
                <a:gd name="T7" fmla="*/ 3282 h 84"/>
                <a:gd name="T8" fmla="*/ 2214 w 82"/>
                <a:gd name="T9" fmla="*/ 2955 h 84"/>
                <a:gd name="T10" fmla="*/ 2572 w 82"/>
                <a:gd name="T11" fmla="*/ 2053 h 84"/>
                <a:gd name="T12" fmla="*/ 2316 w 82"/>
                <a:gd name="T13" fmla="*/ 984 h 84"/>
                <a:gd name="T14" fmla="*/ 1888 w 82"/>
                <a:gd name="T15" fmla="*/ 555 h 84"/>
                <a:gd name="T16" fmla="*/ 1368 w 82"/>
                <a:gd name="T17" fmla="*/ 34 h 84"/>
                <a:gd name="T18" fmla="*/ 591 w 82"/>
                <a:gd name="T19" fmla="*/ 395 h 84"/>
                <a:gd name="T20" fmla="*/ 0 w 82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" h="84">
                  <a:moveTo>
                    <a:pt x="0" y="32"/>
                  </a:moveTo>
                  <a:cubicBezTo>
                    <a:pt x="0" y="40"/>
                    <a:pt x="6" y="49"/>
                    <a:pt x="9" y="57"/>
                  </a:cubicBezTo>
                  <a:cubicBezTo>
                    <a:pt x="12" y="62"/>
                    <a:pt x="19" y="65"/>
                    <a:pt x="23" y="70"/>
                  </a:cubicBezTo>
                  <a:cubicBezTo>
                    <a:pt x="29" y="76"/>
                    <a:pt x="32" y="82"/>
                    <a:pt x="39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4" y="68"/>
                    <a:pt x="78" y="58"/>
                    <a:pt x="79" y="52"/>
                  </a:cubicBezTo>
                  <a:cubicBezTo>
                    <a:pt x="82" y="41"/>
                    <a:pt x="73" y="32"/>
                    <a:pt x="71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2" y="9"/>
                    <a:pt x="49" y="2"/>
                    <a:pt x="42" y="1"/>
                  </a:cubicBezTo>
                  <a:cubicBezTo>
                    <a:pt x="34" y="0"/>
                    <a:pt x="24" y="7"/>
                    <a:pt x="18" y="10"/>
                  </a:cubicBezTo>
                  <a:cubicBezTo>
                    <a:pt x="9" y="18"/>
                    <a:pt x="1" y="24"/>
                    <a:pt x="0" y="32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9">
              <a:extLst>
                <a:ext uri="{FF2B5EF4-FFF2-40B4-BE49-F238E27FC236}">
                  <a16:creationId xmlns:a16="http://schemas.microsoft.com/office/drawing/2014/main" id="{DBF48E9E-09E0-4833-BD80-2FCE59EC0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40">
              <a:extLst>
                <a:ext uri="{FF2B5EF4-FFF2-40B4-BE49-F238E27FC236}">
                  <a16:creationId xmlns:a16="http://schemas.microsoft.com/office/drawing/2014/main" id="{7965C969-EE6D-477B-A777-50A22A61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477" y="1624518"/>
              <a:ext cx="617538" cy="679450"/>
            </a:xfrm>
            <a:custGeom>
              <a:avLst/>
              <a:gdLst>
                <a:gd name="T0" fmla="*/ 3466 w 122"/>
                <a:gd name="T1" fmla="*/ 391 h 126"/>
                <a:gd name="T2" fmla="*/ 2206 w 122"/>
                <a:gd name="T3" fmla="*/ 115 h 126"/>
                <a:gd name="T4" fmla="*/ 1393 w 122"/>
                <a:gd name="T5" fmla="*/ 428 h 126"/>
                <a:gd name="T6" fmla="*/ 976 w 122"/>
                <a:gd name="T7" fmla="*/ 948 h 126"/>
                <a:gd name="T8" fmla="*/ 548 w 122"/>
                <a:gd name="T9" fmla="*/ 1291 h 126"/>
                <a:gd name="T10" fmla="*/ 386 w 122"/>
                <a:gd name="T11" fmla="*/ 1882 h 126"/>
                <a:gd name="T12" fmla="*/ 102 w 122"/>
                <a:gd name="T13" fmla="*/ 2826 h 126"/>
                <a:gd name="T14" fmla="*/ 223 w 122"/>
                <a:gd name="T15" fmla="*/ 3726 h 126"/>
                <a:gd name="T16" fmla="*/ 580 w 122"/>
                <a:gd name="T17" fmla="*/ 4314 h 126"/>
                <a:gd name="T18" fmla="*/ 784 w 122"/>
                <a:gd name="T19" fmla="*/ 4939 h 126"/>
                <a:gd name="T20" fmla="*/ 456 w 122"/>
                <a:gd name="T21" fmla="*/ 3923 h 126"/>
                <a:gd name="T22" fmla="*/ 325 w 122"/>
                <a:gd name="T23" fmla="*/ 3336 h 126"/>
                <a:gd name="T24" fmla="*/ 548 w 122"/>
                <a:gd name="T25" fmla="*/ 3023 h 126"/>
                <a:gd name="T26" fmla="*/ 548 w 122"/>
                <a:gd name="T27" fmla="*/ 2745 h 126"/>
                <a:gd name="T28" fmla="*/ 520 w 122"/>
                <a:gd name="T29" fmla="*/ 2354 h 126"/>
                <a:gd name="T30" fmla="*/ 743 w 122"/>
                <a:gd name="T31" fmla="*/ 1997 h 126"/>
                <a:gd name="T32" fmla="*/ 1068 w 122"/>
                <a:gd name="T33" fmla="*/ 1800 h 126"/>
                <a:gd name="T34" fmla="*/ 1199 w 122"/>
                <a:gd name="T35" fmla="*/ 1328 h 126"/>
                <a:gd name="T36" fmla="*/ 1687 w 122"/>
                <a:gd name="T37" fmla="*/ 982 h 126"/>
                <a:gd name="T38" fmla="*/ 2462 w 122"/>
                <a:gd name="T39" fmla="*/ 866 h 126"/>
                <a:gd name="T40" fmla="*/ 3243 w 122"/>
                <a:gd name="T41" fmla="*/ 588 h 126"/>
                <a:gd name="T42" fmla="*/ 3498 w 122"/>
                <a:gd name="T43" fmla="*/ 900 h 126"/>
                <a:gd name="T44" fmla="*/ 3731 w 122"/>
                <a:gd name="T45" fmla="*/ 982 h 126"/>
                <a:gd name="T46" fmla="*/ 3925 w 122"/>
                <a:gd name="T47" fmla="*/ 1257 h 126"/>
                <a:gd name="T48" fmla="*/ 3689 w 122"/>
                <a:gd name="T49" fmla="*/ 703 h 126"/>
                <a:gd name="T50" fmla="*/ 3466 w 122"/>
                <a:gd name="T51" fmla="*/ 428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2" h="126">
                  <a:moveTo>
                    <a:pt x="107" y="10"/>
                  </a:moveTo>
                  <a:cubicBezTo>
                    <a:pt x="93" y="10"/>
                    <a:pt x="79" y="6"/>
                    <a:pt x="68" y="3"/>
                  </a:cubicBezTo>
                  <a:cubicBezTo>
                    <a:pt x="57" y="0"/>
                    <a:pt x="50" y="3"/>
                    <a:pt x="43" y="11"/>
                  </a:cubicBezTo>
                  <a:cubicBezTo>
                    <a:pt x="39" y="15"/>
                    <a:pt x="35" y="20"/>
                    <a:pt x="30" y="24"/>
                  </a:cubicBezTo>
                  <a:cubicBezTo>
                    <a:pt x="26" y="27"/>
                    <a:pt x="21" y="29"/>
                    <a:pt x="17" y="33"/>
                  </a:cubicBezTo>
                  <a:cubicBezTo>
                    <a:pt x="13" y="37"/>
                    <a:pt x="13" y="43"/>
                    <a:pt x="12" y="48"/>
                  </a:cubicBezTo>
                  <a:cubicBezTo>
                    <a:pt x="9" y="57"/>
                    <a:pt x="6" y="64"/>
                    <a:pt x="3" y="72"/>
                  </a:cubicBezTo>
                  <a:cubicBezTo>
                    <a:pt x="0" y="81"/>
                    <a:pt x="1" y="89"/>
                    <a:pt x="7" y="95"/>
                  </a:cubicBezTo>
                  <a:cubicBezTo>
                    <a:pt x="11" y="99"/>
                    <a:pt x="15" y="105"/>
                    <a:pt x="18" y="110"/>
                  </a:cubicBezTo>
                  <a:cubicBezTo>
                    <a:pt x="21" y="115"/>
                    <a:pt x="21" y="121"/>
                    <a:pt x="24" y="126"/>
                  </a:cubicBezTo>
                  <a:cubicBezTo>
                    <a:pt x="26" y="114"/>
                    <a:pt x="21" y="108"/>
                    <a:pt x="14" y="100"/>
                  </a:cubicBezTo>
                  <a:cubicBezTo>
                    <a:pt x="11" y="96"/>
                    <a:pt x="8" y="90"/>
                    <a:pt x="10" y="85"/>
                  </a:cubicBezTo>
                  <a:cubicBezTo>
                    <a:pt x="12" y="80"/>
                    <a:pt x="15" y="82"/>
                    <a:pt x="17" y="77"/>
                  </a:cubicBezTo>
                  <a:cubicBezTo>
                    <a:pt x="18" y="75"/>
                    <a:pt x="17" y="73"/>
                    <a:pt x="17" y="70"/>
                  </a:cubicBezTo>
                  <a:cubicBezTo>
                    <a:pt x="16" y="67"/>
                    <a:pt x="15" y="64"/>
                    <a:pt x="16" y="60"/>
                  </a:cubicBezTo>
                  <a:cubicBezTo>
                    <a:pt x="17" y="57"/>
                    <a:pt x="19" y="53"/>
                    <a:pt x="23" y="51"/>
                  </a:cubicBezTo>
                  <a:cubicBezTo>
                    <a:pt x="27" y="50"/>
                    <a:pt x="30" y="51"/>
                    <a:pt x="33" y="46"/>
                  </a:cubicBezTo>
                  <a:cubicBezTo>
                    <a:pt x="35" y="43"/>
                    <a:pt x="35" y="38"/>
                    <a:pt x="37" y="34"/>
                  </a:cubicBezTo>
                  <a:cubicBezTo>
                    <a:pt x="40" y="29"/>
                    <a:pt x="49" y="29"/>
                    <a:pt x="52" y="25"/>
                  </a:cubicBezTo>
                  <a:cubicBezTo>
                    <a:pt x="56" y="19"/>
                    <a:pt x="66" y="23"/>
                    <a:pt x="76" y="22"/>
                  </a:cubicBezTo>
                  <a:cubicBezTo>
                    <a:pt x="83" y="22"/>
                    <a:pt x="91" y="12"/>
                    <a:pt x="100" y="15"/>
                  </a:cubicBezTo>
                  <a:cubicBezTo>
                    <a:pt x="103" y="17"/>
                    <a:pt x="104" y="22"/>
                    <a:pt x="108" y="23"/>
                  </a:cubicBezTo>
                  <a:cubicBezTo>
                    <a:pt x="110" y="24"/>
                    <a:pt x="112" y="22"/>
                    <a:pt x="115" y="25"/>
                  </a:cubicBezTo>
                  <a:cubicBezTo>
                    <a:pt x="118" y="27"/>
                    <a:pt x="119" y="29"/>
                    <a:pt x="121" y="32"/>
                  </a:cubicBezTo>
                  <a:cubicBezTo>
                    <a:pt x="122" y="25"/>
                    <a:pt x="117" y="22"/>
                    <a:pt x="114" y="18"/>
                  </a:cubicBezTo>
                  <a:cubicBezTo>
                    <a:pt x="112" y="14"/>
                    <a:pt x="110" y="12"/>
                    <a:pt x="107" y="11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41">
              <a:extLst>
                <a:ext uri="{FF2B5EF4-FFF2-40B4-BE49-F238E27FC236}">
                  <a16:creationId xmlns:a16="http://schemas.microsoft.com/office/drawing/2014/main" id="{F1BEDB35-88CB-4783-A5C0-03120B2EF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714" y="1624518"/>
              <a:ext cx="414338" cy="468313"/>
            </a:xfrm>
            <a:custGeom>
              <a:avLst/>
              <a:gdLst>
                <a:gd name="T0" fmla="*/ 2645 w 82"/>
                <a:gd name="T1" fmla="*/ 231 h 87"/>
                <a:gd name="T2" fmla="*/ 1833 w 82"/>
                <a:gd name="T3" fmla="*/ 81 h 87"/>
                <a:gd name="T4" fmla="*/ 1165 w 82"/>
                <a:gd name="T5" fmla="*/ 736 h 87"/>
                <a:gd name="T6" fmla="*/ 840 w 82"/>
                <a:gd name="T7" fmla="*/ 1058 h 87"/>
                <a:gd name="T8" fmla="*/ 547 w 82"/>
                <a:gd name="T9" fmla="*/ 1370 h 87"/>
                <a:gd name="T10" fmla="*/ 417 w 82"/>
                <a:gd name="T11" fmla="*/ 1794 h 87"/>
                <a:gd name="T12" fmla="*/ 223 w 82"/>
                <a:gd name="T13" fmla="*/ 2380 h 87"/>
                <a:gd name="T14" fmla="*/ 102 w 82"/>
                <a:gd name="T15" fmla="*/ 3391 h 87"/>
                <a:gd name="T16" fmla="*/ 293 w 82"/>
                <a:gd name="T17" fmla="*/ 2530 h 87"/>
                <a:gd name="T18" fmla="*/ 608 w 82"/>
                <a:gd name="T19" fmla="*/ 1953 h 87"/>
                <a:gd name="T20" fmla="*/ 840 w 82"/>
                <a:gd name="T21" fmla="*/ 1370 h 87"/>
                <a:gd name="T22" fmla="*/ 1388 w 82"/>
                <a:gd name="T23" fmla="*/ 932 h 87"/>
                <a:gd name="T24" fmla="*/ 1964 w 82"/>
                <a:gd name="T25" fmla="*/ 312 h 87"/>
                <a:gd name="T26" fmla="*/ 2645 w 82"/>
                <a:gd name="T27" fmla="*/ 23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" h="87">
                  <a:moveTo>
                    <a:pt x="82" y="6"/>
                  </a:moveTo>
                  <a:cubicBezTo>
                    <a:pt x="73" y="7"/>
                    <a:pt x="66" y="0"/>
                    <a:pt x="57" y="2"/>
                  </a:cubicBezTo>
                  <a:cubicBezTo>
                    <a:pt x="48" y="4"/>
                    <a:pt x="43" y="13"/>
                    <a:pt x="36" y="19"/>
                  </a:cubicBezTo>
                  <a:cubicBezTo>
                    <a:pt x="33" y="22"/>
                    <a:pt x="30" y="25"/>
                    <a:pt x="26" y="27"/>
                  </a:cubicBezTo>
                  <a:cubicBezTo>
                    <a:pt x="23" y="29"/>
                    <a:pt x="19" y="31"/>
                    <a:pt x="17" y="35"/>
                  </a:cubicBezTo>
                  <a:cubicBezTo>
                    <a:pt x="15" y="38"/>
                    <a:pt x="14" y="42"/>
                    <a:pt x="13" y="46"/>
                  </a:cubicBezTo>
                  <a:cubicBezTo>
                    <a:pt x="12" y="51"/>
                    <a:pt x="10" y="57"/>
                    <a:pt x="7" y="61"/>
                  </a:cubicBezTo>
                  <a:cubicBezTo>
                    <a:pt x="4" y="67"/>
                    <a:pt x="0" y="81"/>
                    <a:pt x="3" y="87"/>
                  </a:cubicBezTo>
                  <a:cubicBezTo>
                    <a:pt x="1" y="78"/>
                    <a:pt x="5" y="71"/>
                    <a:pt x="9" y="65"/>
                  </a:cubicBezTo>
                  <a:cubicBezTo>
                    <a:pt x="12" y="60"/>
                    <a:pt x="17" y="55"/>
                    <a:pt x="19" y="50"/>
                  </a:cubicBezTo>
                  <a:cubicBezTo>
                    <a:pt x="22" y="45"/>
                    <a:pt x="21" y="40"/>
                    <a:pt x="26" y="35"/>
                  </a:cubicBezTo>
                  <a:cubicBezTo>
                    <a:pt x="31" y="31"/>
                    <a:pt x="39" y="29"/>
                    <a:pt x="43" y="24"/>
                  </a:cubicBezTo>
                  <a:cubicBezTo>
                    <a:pt x="49" y="16"/>
                    <a:pt x="50" y="9"/>
                    <a:pt x="61" y="8"/>
                  </a:cubicBezTo>
                  <a:cubicBezTo>
                    <a:pt x="67" y="8"/>
                    <a:pt x="78" y="10"/>
                    <a:pt x="82" y="6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42">
              <a:extLst>
                <a:ext uri="{FF2B5EF4-FFF2-40B4-BE49-F238E27FC236}">
                  <a16:creationId xmlns:a16="http://schemas.microsoft.com/office/drawing/2014/main" id="{DABF46B5-378A-4759-9D78-C8F4C55C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02318"/>
              <a:ext cx="293688" cy="382588"/>
            </a:xfrm>
            <a:custGeom>
              <a:avLst/>
              <a:gdLst>
                <a:gd name="T0" fmla="*/ 1882 w 58"/>
                <a:gd name="T1" fmla="*/ 703 h 71"/>
                <a:gd name="T2" fmla="*/ 1333 w 58"/>
                <a:gd name="T3" fmla="*/ 506 h 71"/>
                <a:gd name="T4" fmla="*/ 813 w 58"/>
                <a:gd name="T5" fmla="*/ 669 h 71"/>
                <a:gd name="T6" fmla="*/ 651 w 58"/>
                <a:gd name="T7" fmla="*/ 1130 h 71"/>
                <a:gd name="T8" fmla="*/ 297 w 58"/>
                <a:gd name="T9" fmla="*/ 1324 h 71"/>
                <a:gd name="T10" fmla="*/ 520 w 58"/>
                <a:gd name="T11" fmla="*/ 2155 h 71"/>
                <a:gd name="T12" fmla="*/ 845 w 58"/>
                <a:gd name="T13" fmla="*/ 2777 h 71"/>
                <a:gd name="T14" fmla="*/ 520 w 58"/>
                <a:gd name="T15" fmla="*/ 2305 h 71"/>
                <a:gd name="T16" fmla="*/ 265 w 58"/>
                <a:gd name="T17" fmla="*/ 2108 h 71"/>
                <a:gd name="T18" fmla="*/ 195 w 58"/>
                <a:gd name="T19" fmla="*/ 1877 h 71"/>
                <a:gd name="T20" fmla="*/ 61 w 58"/>
                <a:gd name="T21" fmla="*/ 1371 h 71"/>
                <a:gd name="T22" fmla="*/ 325 w 58"/>
                <a:gd name="T23" fmla="*/ 553 h 71"/>
                <a:gd name="T24" fmla="*/ 1139 w 58"/>
                <a:gd name="T25" fmla="*/ 34 h 71"/>
                <a:gd name="T26" fmla="*/ 1882 w 58"/>
                <a:gd name="T27" fmla="*/ 669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8" h="71">
                  <a:moveTo>
                    <a:pt x="58" y="18"/>
                  </a:moveTo>
                  <a:cubicBezTo>
                    <a:pt x="51" y="22"/>
                    <a:pt x="46" y="21"/>
                    <a:pt x="41" y="13"/>
                  </a:cubicBezTo>
                  <a:cubicBezTo>
                    <a:pt x="35" y="2"/>
                    <a:pt x="31" y="12"/>
                    <a:pt x="25" y="17"/>
                  </a:cubicBezTo>
                  <a:cubicBezTo>
                    <a:pt x="21" y="21"/>
                    <a:pt x="22" y="23"/>
                    <a:pt x="20" y="29"/>
                  </a:cubicBezTo>
                  <a:cubicBezTo>
                    <a:pt x="18" y="35"/>
                    <a:pt x="12" y="29"/>
                    <a:pt x="9" y="34"/>
                  </a:cubicBezTo>
                  <a:cubicBezTo>
                    <a:pt x="6" y="41"/>
                    <a:pt x="12" y="50"/>
                    <a:pt x="16" y="55"/>
                  </a:cubicBezTo>
                  <a:cubicBezTo>
                    <a:pt x="19" y="58"/>
                    <a:pt x="26" y="65"/>
                    <a:pt x="26" y="71"/>
                  </a:cubicBezTo>
                  <a:cubicBezTo>
                    <a:pt x="25" y="67"/>
                    <a:pt x="20" y="62"/>
                    <a:pt x="16" y="59"/>
                  </a:cubicBezTo>
                  <a:cubicBezTo>
                    <a:pt x="13" y="58"/>
                    <a:pt x="10" y="56"/>
                    <a:pt x="8" y="54"/>
                  </a:cubicBezTo>
                  <a:cubicBezTo>
                    <a:pt x="7" y="52"/>
                    <a:pt x="7" y="50"/>
                    <a:pt x="6" y="48"/>
                  </a:cubicBezTo>
                  <a:cubicBezTo>
                    <a:pt x="5" y="44"/>
                    <a:pt x="3" y="39"/>
                    <a:pt x="2" y="35"/>
                  </a:cubicBezTo>
                  <a:cubicBezTo>
                    <a:pt x="0" y="25"/>
                    <a:pt x="3" y="20"/>
                    <a:pt x="10" y="14"/>
                  </a:cubicBezTo>
                  <a:cubicBezTo>
                    <a:pt x="15" y="8"/>
                    <a:pt x="27" y="2"/>
                    <a:pt x="35" y="1"/>
                  </a:cubicBezTo>
                  <a:cubicBezTo>
                    <a:pt x="46" y="0"/>
                    <a:pt x="50" y="14"/>
                    <a:pt x="58" y="17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43">
              <a:extLst>
                <a:ext uri="{FF2B5EF4-FFF2-40B4-BE49-F238E27FC236}">
                  <a16:creationId xmlns:a16="http://schemas.microsoft.com/office/drawing/2014/main" id="{5A82D3F1-9090-4BAC-B7CE-1055BF95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964" y="1926143"/>
              <a:ext cx="201613" cy="301625"/>
            </a:xfrm>
            <a:custGeom>
              <a:avLst/>
              <a:gdLst>
                <a:gd name="T0" fmla="*/ 0 w 40"/>
                <a:gd name="T1" fmla="*/ 1992 h 56"/>
                <a:gd name="T2" fmla="*/ 676 w 40"/>
                <a:gd name="T3" fmla="*/ 1910 h 56"/>
                <a:gd name="T4" fmla="*/ 1089 w 40"/>
                <a:gd name="T5" fmla="*/ 1520 h 56"/>
                <a:gd name="T6" fmla="*/ 1280 w 40"/>
                <a:gd name="T7" fmla="*/ 784 h 56"/>
                <a:gd name="T8" fmla="*/ 927 w 40"/>
                <a:gd name="T9" fmla="*/ 0 h 56"/>
                <a:gd name="T10" fmla="*/ 1089 w 40"/>
                <a:gd name="T11" fmla="*/ 390 h 56"/>
                <a:gd name="T12" fmla="*/ 838 w 40"/>
                <a:gd name="T13" fmla="*/ 668 h 56"/>
                <a:gd name="T14" fmla="*/ 676 w 40"/>
                <a:gd name="T15" fmla="*/ 899 h 56"/>
                <a:gd name="T16" fmla="*/ 797 w 40"/>
                <a:gd name="T17" fmla="*/ 1371 h 56"/>
                <a:gd name="T18" fmla="*/ 606 w 40"/>
                <a:gd name="T19" fmla="*/ 1520 h 56"/>
                <a:gd name="T20" fmla="*/ 606 w 40"/>
                <a:gd name="T21" fmla="*/ 1679 h 56"/>
                <a:gd name="T22" fmla="*/ 445 w 40"/>
                <a:gd name="T23" fmla="*/ 1795 h 56"/>
                <a:gd name="T24" fmla="*/ 162 w 40"/>
                <a:gd name="T25" fmla="*/ 1910 h 56"/>
                <a:gd name="T26" fmla="*/ 60 w 40"/>
                <a:gd name="T27" fmla="*/ 2026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0" h="56">
                  <a:moveTo>
                    <a:pt x="0" y="51"/>
                  </a:moveTo>
                  <a:cubicBezTo>
                    <a:pt x="4" y="56"/>
                    <a:pt x="16" y="50"/>
                    <a:pt x="21" y="49"/>
                  </a:cubicBezTo>
                  <a:cubicBezTo>
                    <a:pt x="28" y="48"/>
                    <a:pt x="31" y="45"/>
                    <a:pt x="34" y="39"/>
                  </a:cubicBezTo>
                  <a:cubicBezTo>
                    <a:pt x="38" y="33"/>
                    <a:pt x="40" y="26"/>
                    <a:pt x="40" y="20"/>
                  </a:cubicBezTo>
                  <a:cubicBezTo>
                    <a:pt x="39" y="15"/>
                    <a:pt x="36" y="0"/>
                    <a:pt x="29" y="0"/>
                  </a:cubicBezTo>
                  <a:cubicBezTo>
                    <a:pt x="29" y="3"/>
                    <a:pt x="34" y="7"/>
                    <a:pt x="34" y="10"/>
                  </a:cubicBezTo>
                  <a:cubicBezTo>
                    <a:pt x="35" y="17"/>
                    <a:pt x="31" y="17"/>
                    <a:pt x="26" y="17"/>
                  </a:cubicBezTo>
                  <a:cubicBezTo>
                    <a:pt x="21" y="17"/>
                    <a:pt x="17" y="18"/>
                    <a:pt x="21" y="23"/>
                  </a:cubicBezTo>
                  <a:cubicBezTo>
                    <a:pt x="23" y="26"/>
                    <a:pt x="29" y="31"/>
                    <a:pt x="25" y="35"/>
                  </a:cubicBezTo>
                  <a:cubicBezTo>
                    <a:pt x="21" y="39"/>
                    <a:pt x="20" y="35"/>
                    <a:pt x="19" y="39"/>
                  </a:cubicBezTo>
                  <a:cubicBezTo>
                    <a:pt x="19" y="41"/>
                    <a:pt x="20" y="41"/>
                    <a:pt x="19" y="43"/>
                  </a:cubicBezTo>
                  <a:cubicBezTo>
                    <a:pt x="18" y="45"/>
                    <a:pt x="15" y="46"/>
                    <a:pt x="14" y="46"/>
                  </a:cubicBezTo>
                  <a:cubicBezTo>
                    <a:pt x="9" y="47"/>
                    <a:pt x="8" y="45"/>
                    <a:pt x="5" y="49"/>
                  </a:cubicBezTo>
                  <a:cubicBezTo>
                    <a:pt x="4" y="50"/>
                    <a:pt x="4" y="53"/>
                    <a:pt x="2" y="52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44">
              <a:extLst>
                <a:ext uri="{FF2B5EF4-FFF2-40B4-BE49-F238E27FC236}">
                  <a16:creationId xmlns:a16="http://schemas.microsoft.com/office/drawing/2014/main" id="{DE5AB44E-3DB6-4C61-90B1-22FAA0B2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29306"/>
              <a:ext cx="122238" cy="215900"/>
            </a:xfrm>
            <a:custGeom>
              <a:avLst/>
              <a:gdLst>
                <a:gd name="T0" fmla="*/ 792 w 24"/>
                <a:gd name="T1" fmla="*/ 0 h 40"/>
                <a:gd name="T2" fmla="*/ 164 w 24"/>
                <a:gd name="T3" fmla="*/ 554 h 40"/>
                <a:gd name="T4" fmla="*/ 0 w 24"/>
                <a:gd name="T5" fmla="*/ 949 h 40"/>
                <a:gd name="T6" fmla="*/ 164 w 24"/>
                <a:gd name="T7" fmla="*/ 1571 h 40"/>
                <a:gd name="T8" fmla="*/ 164 w 24"/>
                <a:gd name="T9" fmla="*/ 819 h 40"/>
                <a:gd name="T10" fmla="*/ 359 w 24"/>
                <a:gd name="T11" fmla="*/ 751 h 40"/>
                <a:gd name="T12" fmla="*/ 433 w 24"/>
                <a:gd name="T13" fmla="*/ 510 h 40"/>
                <a:gd name="T14" fmla="*/ 629 w 24"/>
                <a:gd name="T15" fmla="*/ 279 h 40"/>
                <a:gd name="T16" fmla="*/ 792 w 24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40">
                  <a:moveTo>
                    <a:pt x="24" y="0"/>
                  </a:moveTo>
                  <a:cubicBezTo>
                    <a:pt x="17" y="4"/>
                    <a:pt x="10" y="7"/>
                    <a:pt x="5" y="14"/>
                  </a:cubicBezTo>
                  <a:cubicBezTo>
                    <a:pt x="2" y="17"/>
                    <a:pt x="0" y="20"/>
                    <a:pt x="0" y="24"/>
                  </a:cubicBezTo>
                  <a:cubicBezTo>
                    <a:pt x="0" y="29"/>
                    <a:pt x="4" y="35"/>
                    <a:pt x="5" y="40"/>
                  </a:cubicBezTo>
                  <a:cubicBezTo>
                    <a:pt x="3" y="36"/>
                    <a:pt x="1" y="25"/>
                    <a:pt x="5" y="21"/>
                  </a:cubicBezTo>
                  <a:cubicBezTo>
                    <a:pt x="7" y="19"/>
                    <a:pt x="9" y="21"/>
                    <a:pt x="11" y="19"/>
                  </a:cubicBezTo>
                  <a:cubicBezTo>
                    <a:pt x="13" y="18"/>
                    <a:pt x="12" y="15"/>
                    <a:pt x="13" y="13"/>
                  </a:cubicBezTo>
                  <a:cubicBezTo>
                    <a:pt x="14" y="8"/>
                    <a:pt x="16" y="10"/>
                    <a:pt x="19" y="7"/>
                  </a:cubicBezTo>
                  <a:cubicBezTo>
                    <a:pt x="22" y="5"/>
                    <a:pt x="21" y="1"/>
                    <a:pt x="24" y="0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45">
              <a:extLst>
                <a:ext uri="{FF2B5EF4-FFF2-40B4-BE49-F238E27FC236}">
                  <a16:creationId xmlns:a16="http://schemas.microsoft.com/office/drawing/2014/main" id="{9D936431-AC71-4FEF-B3C5-0A99F339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914" y="1849943"/>
              <a:ext cx="495300" cy="508000"/>
            </a:xfrm>
            <a:custGeom>
              <a:avLst/>
              <a:gdLst>
                <a:gd name="T0" fmla="*/ 0 w 98"/>
                <a:gd name="T1" fmla="*/ 3707 h 94"/>
                <a:gd name="T2" fmla="*/ 1359 w 98"/>
                <a:gd name="T3" fmla="*/ 3673 h 94"/>
                <a:gd name="T4" fmla="*/ 1805 w 98"/>
                <a:gd name="T5" fmla="*/ 3394 h 94"/>
                <a:gd name="T6" fmla="*/ 2098 w 98"/>
                <a:gd name="T7" fmla="*/ 3152 h 94"/>
                <a:gd name="T8" fmla="*/ 2451 w 98"/>
                <a:gd name="T9" fmla="*/ 3084 h 94"/>
                <a:gd name="T10" fmla="*/ 2748 w 98"/>
                <a:gd name="T11" fmla="*/ 1740 h 94"/>
                <a:gd name="T12" fmla="*/ 3031 w 98"/>
                <a:gd name="T13" fmla="*/ 984 h 94"/>
                <a:gd name="T14" fmla="*/ 2837 w 98"/>
                <a:gd name="T15" fmla="*/ 0 h 94"/>
                <a:gd name="T16" fmla="*/ 2646 w 98"/>
                <a:gd name="T17" fmla="*/ 752 h 94"/>
                <a:gd name="T18" fmla="*/ 2553 w 98"/>
                <a:gd name="T19" fmla="*/ 1345 h 94"/>
                <a:gd name="T20" fmla="*/ 2353 w 98"/>
                <a:gd name="T21" fmla="*/ 2015 h 94"/>
                <a:gd name="T22" fmla="*/ 2292 w 98"/>
                <a:gd name="T23" fmla="*/ 2723 h 94"/>
                <a:gd name="T24" fmla="*/ 1681 w 98"/>
                <a:gd name="T25" fmla="*/ 3037 h 94"/>
                <a:gd name="T26" fmla="*/ 1286 w 98"/>
                <a:gd name="T27" fmla="*/ 3510 h 94"/>
                <a:gd name="T28" fmla="*/ 840 w 98"/>
                <a:gd name="T29" fmla="*/ 3476 h 94"/>
                <a:gd name="T30" fmla="*/ 455 w 98"/>
                <a:gd name="T31" fmla="*/ 3591 h 9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8" h="94">
                  <a:moveTo>
                    <a:pt x="0" y="94"/>
                  </a:moveTo>
                  <a:cubicBezTo>
                    <a:pt x="13" y="91"/>
                    <a:pt x="29" y="93"/>
                    <a:pt x="42" y="93"/>
                  </a:cubicBezTo>
                  <a:cubicBezTo>
                    <a:pt x="49" y="93"/>
                    <a:pt x="50" y="90"/>
                    <a:pt x="56" y="86"/>
                  </a:cubicBezTo>
                  <a:cubicBezTo>
                    <a:pt x="59" y="85"/>
                    <a:pt x="62" y="82"/>
                    <a:pt x="65" y="80"/>
                  </a:cubicBezTo>
                  <a:cubicBezTo>
                    <a:pt x="69" y="79"/>
                    <a:pt x="73" y="79"/>
                    <a:pt x="76" y="78"/>
                  </a:cubicBezTo>
                  <a:cubicBezTo>
                    <a:pt x="90" y="71"/>
                    <a:pt x="86" y="57"/>
                    <a:pt x="85" y="44"/>
                  </a:cubicBezTo>
                  <a:cubicBezTo>
                    <a:pt x="85" y="34"/>
                    <a:pt x="91" y="34"/>
                    <a:pt x="94" y="25"/>
                  </a:cubicBezTo>
                  <a:cubicBezTo>
                    <a:pt x="98" y="16"/>
                    <a:pt x="96" y="6"/>
                    <a:pt x="88" y="0"/>
                  </a:cubicBezTo>
                  <a:cubicBezTo>
                    <a:pt x="93" y="8"/>
                    <a:pt x="88" y="14"/>
                    <a:pt x="82" y="19"/>
                  </a:cubicBezTo>
                  <a:cubicBezTo>
                    <a:pt x="74" y="25"/>
                    <a:pt x="78" y="26"/>
                    <a:pt x="79" y="34"/>
                  </a:cubicBezTo>
                  <a:cubicBezTo>
                    <a:pt x="79" y="42"/>
                    <a:pt x="73" y="44"/>
                    <a:pt x="73" y="51"/>
                  </a:cubicBezTo>
                  <a:cubicBezTo>
                    <a:pt x="73" y="59"/>
                    <a:pt x="78" y="62"/>
                    <a:pt x="71" y="69"/>
                  </a:cubicBezTo>
                  <a:cubicBezTo>
                    <a:pt x="66" y="75"/>
                    <a:pt x="59" y="74"/>
                    <a:pt x="52" y="77"/>
                  </a:cubicBezTo>
                  <a:cubicBezTo>
                    <a:pt x="47" y="80"/>
                    <a:pt x="45" y="87"/>
                    <a:pt x="40" y="89"/>
                  </a:cubicBezTo>
                  <a:cubicBezTo>
                    <a:pt x="36" y="91"/>
                    <a:pt x="31" y="88"/>
                    <a:pt x="26" y="88"/>
                  </a:cubicBezTo>
                  <a:cubicBezTo>
                    <a:pt x="22" y="88"/>
                    <a:pt x="19" y="92"/>
                    <a:pt x="14" y="91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46">
              <a:extLst>
                <a:ext uri="{FF2B5EF4-FFF2-40B4-BE49-F238E27FC236}">
                  <a16:creationId xmlns:a16="http://schemas.microsoft.com/office/drawing/2014/main" id="{F8666F58-7799-4C27-A77E-F783810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889" y="2110293"/>
              <a:ext cx="263525" cy="242888"/>
            </a:xfrm>
            <a:custGeom>
              <a:avLst/>
              <a:gdLst>
                <a:gd name="T0" fmla="*/ 0 w 52"/>
                <a:gd name="T1" fmla="*/ 1686 h 45"/>
                <a:gd name="T2" fmla="*/ 520 w 52"/>
                <a:gd name="T3" fmla="*/ 1608 h 45"/>
                <a:gd name="T4" fmla="*/ 1204 w 52"/>
                <a:gd name="T5" fmla="*/ 1180 h 45"/>
                <a:gd name="T6" fmla="*/ 1590 w 52"/>
                <a:gd name="T7" fmla="*/ 0 h 45"/>
                <a:gd name="T8" fmla="*/ 1558 w 52"/>
                <a:gd name="T9" fmla="*/ 670 h 45"/>
                <a:gd name="T10" fmla="*/ 1111 w 52"/>
                <a:gd name="T11" fmla="*/ 949 h 45"/>
                <a:gd name="T12" fmla="*/ 683 w 52"/>
                <a:gd name="T13" fmla="*/ 1214 h 45"/>
                <a:gd name="T14" fmla="*/ 297 w 52"/>
                <a:gd name="T15" fmla="*/ 1734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45">
                  <a:moveTo>
                    <a:pt x="0" y="43"/>
                  </a:moveTo>
                  <a:cubicBezTo>
                    <a:pt x="5" y="44"/>
                    <a:pt x="10" y="45"/>
                    <a:pt x="16" y="41"/>
                  </a:cubicBezTo>
                  <a:cubicBezTo>
                    <a:pt x="22" y="37"/>
                    <a:pt x="30" y="33"/>
                    <a:pt x="37" y="30"/>
                  </a:cubicBezTo>
                  <a:cubicBezTo>
                    <a:pt x="51" y="25"/>
                    <a:pt x="50" y="13"/>
                    <a:pt x="49" y="0"/>
                  </a:cubicBezTo>
                  <a:cubicBezTo>
                    <a:pt x="50" y="6"/>
                    <a:pt x="52" y="12"/>
                    <a:pt x="48" y="17"/>
                  </a:cubicBezTo>
                  <a:cubicBezTo>
                    <a:pt x="45" y="20"/>
                    <a:pt x="38" y="22"/>
                    <a:pt x="34" y="24"/>
                  </a:cubicBezTo>
                  <a:cubicBezTo>
                    <a:pt x="30" y="27"/>
                    <a:pt x="25" y="28"/>
                    <a:pt x="21" y="31"/>
                  </a:cubicBezTo>
                  <a:cubicBezTo>
                    <a:pt x="16" y="35"/>
                    <a:pt x="14" y="41"/>
                    <a:pt x="9" y="44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47">
              <a:extLst>
                <a:ext uri="{FF2B5EF4-FFF2-40B4-BE49-F238E27FC236}">
                  <a16:creationId xmlns:a16="http://schemas.microsoft.com/office/drawing/2014/main" id="{8B45164F-1F6D-4865-AF31-69950A60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48">
              <a:extLst>
                <a:ext uri="{FF2B5EF4-FFF2-40B4-BE49-F238E27FC236}">
                  <a16:creationId xmlns:a16="http://schemas.microsoft.com/office/drawing/2014/main" id="{3E7810B3-3A88-472C-8995-BDF272A5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49">
              <a:extLst>
                <a:ext uri="{FF2B5EF4-FFF2-40B4-BE49-F238E27FC236}">
                  <a16:creationId xmlns:a16="http://schemas.microsoft.com/office/drawing/2014/main" id="{4F7C652B-EDEB-47BA-BAB6-E553E554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40418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62 w 11"/>
                <a:gd name="T3" fmla="*/ 0 h 11"/>
                <a:gd name="T4" fmla="*/ 325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0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50">
              <a:extLst>
                <a:ext uri="{FF2B5EF4-FFF2-40B4-BE49-F238E27FC236}">
                  <a16:creationId xmlns:a16="http://schemas.microsoft.com/office/drawing/2014/main" id="{EF1B650B-B83D-4B6C-9DEF-34D6478E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602" y="1813431"/>
              <a:ext cx="34925" cy="36513"/>
            </a:xfrm>
            <a:custGeom>
              <a:avLst/>
              <a:gdLst>
                <a:gd name="T0" fmla="*/ 0 w 7"/>
                <a:gd name="T1" fmla="*/ 108 h 7"/>
                <a:gd name="T2" fmla="*/ 129 w 7"/>
                <a:gd name="T3" fmla="*/ 0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0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51">
              <a:extLst>
                <a:ext uri="{FF2B5EF4-FFF2-40B4-BE49-F238E27FC236}">
                  <a16:creationId xmlns:a16="http://schemas.microsoft.com/office/drawing/2014/main" id="{17B87FB6-A524-4433-A91A-71507E71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514" y="1903918"/>
              <a:ext cx="30163" cy="26988"/>
            </a:xfrm>
            <a:custGeom>
              <a:avLst/>
              <a:gdLst>
                <a:gd name="T0" fmla="*/ 0 w 6"/>
                <a:gd name="T1" fmla="*/ 82 h 5"/>
                <a:gd name="T2" fmla="*/ 101 w 6"/>
                <a:gd name="T3" fmla="*/ 0 h 5"/>
                <a:gd name="T4" fmla="*/ 162 w 6"/>
                <a:gd name="T5" fmla="*/ 116 h 5"/>
                <a:gd name="T6" fmla="*/ 101 w 6"/>
                <a:gd name="T7" fmla="*/ 197 h 5"/>
                <a:gd name="T8" fmla="*/ 0 w 6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52">
              <a:extLst>
                <a:ext uri="{FF2B5EF4-FFF2-40B4-BE49-F238E27FC236}">
                  <a16:creationId xmlns:a16="http://schemas.microsoft.com/office/drawing/2014/main" id="{09651077-FA39-4ED2-8CA7-D294746DD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53">
              <a:extLst>
                <a:ext uri="{FF2B5EF4-FFF2-40B4-BE49-F238E27FC236}">
                  <a16:creationId xmlns:a16="http://schemas.microsoft.com/office/drawing/2014/main" id="{C79C55C3-AEFC-4C8B-BDD7-6CCE94610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903918"/>
              <a:ext cx="393700" cy="431800"/>
            </a:xfrm>
            <a:custGeom>
              <a:avLst/>
              <a:gdLst>
                <a:gd name="T0" fmla="*/ 2509 w 78"/>
                <a:gd name="T1" fmla="*/ 1411 h 80"/>
                <a:gd name="T2" fmla="*/ 2286 w 78"/>
                <a:gd name="T3" fmla="*/ 785 h 80"/>
                <a:gd name="T4" fmla="*/ 1609 w 78"/>
                <a:gd name="T5" fmla="*/ 34 h 80"/>
                <a:gd name="T6" fmla="*/ 1002 w 78"/>
                <a:gd name="T7" fmla="*/ 394 h 80"/>
                <a:gd name="T8" fmla="*/ 385 w 78"/>
                <a:gd name="T9" fmla="*/ 670 h 80"/>
                <a:gd name="T10" fmla="*/ 60 w 78"/>
                <a:gd name="T11" fmla="*/ 1537 h 80"/>
                <a:gd name="T12" fmla="*/ 455 w 78"/>
                <a:gd name="T13" fmla="*/ 2438 h 80"/>
                <a:gd name="T14" fmla="*/ 1285 w 78"/>
                <a:gd name="T15" fmla="*/ 2982 h 80"/>
                <a:gd name="T16" fmla="*/ 2124 w 78"/>
                <a:gd name="T17" fmla="*/ 2914 h 80"/>
                <a:gd name="T18" fmla="*/ 2346 w 78"/>
                <a:gd name="T19" fmla="*/ 2162 h 80"/>
                <a:gd name="T20" fmla="*/ 2509 w 78"/>
                <a:gd name="T21" fmla="*/ 1411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80">
                  <a:moveTo>
                    <a:pt x="78" y="36"/>
                  </a:moveTo>
                  <a:cubicBezTo>
                    <a:pt x="78" y="29"/>
                    <a:pt x="73" y="24"/>
                    <a:pt x="71" y="20"/>
                  </a:cubicBezTo>
                  <a:cubicBezTo>
                    <a:pt x="67" y="13"/>
                    <a:pt x="61" y="1"/>
                    <a:pt x="50" y="1"/>
                  </a:cubicBezTo>
                  <a:cubicBezTo>
                    <a:pt x="41" y="0"/>
                    <a:pt x="37" y="8"/>
                    <a:pt x="31" y="10"/>
                  </a:cubicBezTo>
                  <a:cubicBezTo>
                    <a:pt x="24" y="14"/>
                    <a:pt x="15" y="12"/>
                    <a:pt x="12" y="17"/>
                  </a:cubicBezTo>
                  <a:cubicBezTo>
                    <a:pt x="9" y="21"/>
                    <a:pt x="4" y="24"/>
                    <a:pt x="2" y="39"/>
                  </a:cubicBezTo>
                  <a:cubicBezTo>
                    <a:pt x="0" y="54"/>
                    <a:pt x="9" y="53"/>
                    <a:pt x="14" y="62"/>
                  </a:cubicBezTo>
                  <a:cubicBezTo>
                    <a:pt x="19" y="70"/>
                    <a:pt x="26" y="75"/>
                    <a:pt x="40" y="76"/>
                  </a:cubicBezTo>
                  <a:cubicBezTo>
                    <a:pt x="49" y="76"/>
                    <a:pt x="60" y="80"/>
                    <a:pt x="66" y="74"/>
                  </a:cubicBezTo>
                  <a:cubicBezTo>
                    <a:pt x="70" y="71"/>
                    <a:pt x="71" y="61"/>
                    <a:pt x="73" y="55"/>
                  </a:cubicBezTo>
                  <a:cubicBezTo>
                    <a:pt x="74" y="53"/>
                    <a:pt x="78" y="44"/>
                    <a:pt x="78" y="36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54">
              <a:extLst>
                <a:ext uri="{FF2B5EF4-FFF2-40B4-BE49-F238E27FC236}">
                  <a16:creationId xmlns:a16="http://schemas.microsoft.com/office/drawing/2014/main" id="{54C4A74B-ED92-4722-8613-3FFBBF10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55">
              <a:extLst>
                <a:ext uri="{FF2B5EF4-FFF2-40B4-BE49-F238E27FC236}">
                  <a16:creationId xmlns:a16="http://schemas.microsoft.com/office/drawing/2014/main" id="{B6F68637-7422-4431-936D-CC605C5E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064" y="1662618"/>
              <a:ext cx="688975" cy="625475"/>
            </a:xfrm>
            <a:custGeom>
              <a:avLst/>
              <a:gdLst>
                <a:gd name="T0" fmla="*/ 2148 w 136"/>
                <a:gd name="T1" fmla="*/ 34 h 116"/>
                <a:gd name="T2" fmla="*/ 1691 w 136"/>
                <a:gd name="T3" fmla="*/ 357 h 116"/>
                <a:gd name="T4" fmla="*/ 1203 w 136"/>
                <a:gd name="T5" fmla="*/ 554 h 116"/>
                <a:gd name="T6" fmla="*/ 651 w 136"/>
                <a:gd name="T7" fmla="*/ 1719 h 116"/>
                <a:gd name="T8" fmla="*/ 265 w 136"/>
                <a:gd name="T9" fmla="*/ 2191 h 116"/>
                <a:gd name="T10" fmla="*/ 32 w 136"/>
                <a:gd name="T11" fmla="*/ 3057 h 116"/>
                <a:gd name="T12" fmla="*/ 265 w 136"/>
                <a:gd name="T13" fmla="*/ 3957 h 116"/>
                <a:gd name="T14" fmla="*/ 418 w 136"/>
                <a:gd name="T15" fmla="*/ 4351 h 116"/>
                <a:gd name="T16" fmla="*/ 785 w 136"/>
                <a:gd name="T17" fmla="*/ 4545 h 116"/>
                <a:gd name="T18" fmla="*/ 326 w 136"/>
                <a:gd name="T19" fmla="*/ 3566 h 116"/>
                <a:gd name="T20" fmla="*/ 785 w 136"/>
                <a:gd name="T21" fmla="*/ 3172 h 116"/>
                <a:gd name="T22" fmla="*/ 651 w 136"/>
                <a:gd name="T23" fmla="*/ 2744 h 116"/>
                <a:gd name="T24" fmla="*/ 712 w 136"/>
                <a:gd name="T25" fmla="*/ 2191 h 116"/>
                <a:gd name="T26" fmla="*/ 1069 w 136"/>
                <a:gd name="T27" fmla="*/ 2191 h 116"/>
                <a:gd name="T28" fmla="*/ 1589 w 136"/>
                <a:gd name="T29" fmla="*/ 1522 h 116"/>
                <a:gd name="T30" fmla="*/ 2017 w 136"/>
                <a:gd name="T31" fmla="*/ 1522 h 116"/>
                <a:gd name="T32" fmla="*/ 2310 w 136"/>
                <a:gd name="T33" fmla="*/ 1016 h 116"/>
                <a:gd name="T34" fmla="*/ 2473 w 136"/>
                <a:gd name="T35" fmla="*/ 428 h 116"/>
                <a:gd name="T36" fmla="*/ 2891 w 136"/>
                <a:gd name="T37" fmla="*/ 622 h 116"/>
                <a:gd name="T38" fmla="*/ 3156 w 136"/>
                <a:gd name="T39" fmla="*/ 1016 h 116"/>
                <a:gd name="T40" fmla="*/ 3574 w 136"/>
                <a:gd name="T41" fmla="*/ 1060 h 116"/>
                <a:gd name="T42" fmla="*/ 4034 w 136"/>
                <a:gd name="T43" fmla="*/ 1488 h 116"/>
                <a:gd name="T44" fmla="*/ 4420 w 136"/>
                <a:gd name="T45" fmla="*/ 1800 h 116"/>
                <a:gd name="T46" fmla="*/ 4002 w 136"/>
                <a:gd name="T47" fmla="*/ 1141 h 116"/>
                <a:gd name="T48" fmla="*/ 3351 w 136"/>
                <a:gd name="T49" fmla="*/ 785 h 116"/>
                <a:gd name="T50" fmla="*/ 2700 w 136"/>
                <a:gd name="T51" fmla="*/ 115 h 116"/>
                <a:gd name="T52" fmla="*/ 2148 w 136"/>
                <a:gd name="T53" fmla="*/ 34 h 1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6" h="116">
                  <a:moveTo>
                    <a:pt x="66" y="1"/>
                  </a:moveTo>
                  <a:cubicBezTo>
                    <a:pt x="62" y="1"/>
                    <a:pt x="56" y="6"/>
                    <a:pt x="52" y="9"/>
                  </a:cubicBezTo>
                  <a:cubicBezTo>
                    <a:pt x="48" y="12"/>
                    <a:pt x="42" y="11"/>
                    <a:pt x="37" y="14"/>
                  </a:cubicBezTo>
                  <a:cubicBezTo>
                    <a:pt x="27" y="20"/>
                    <a:pt x="25" y="34"/>
                    <a:pt x="20" y="44"/>
                  </a:cubicBezTo>
                  <a:cubicBezTo>
                    <a:pt x="17" y="49"/>
                    <a:pt x="12" y="51"/>
                    <a:pt x="8" y="56"/>
                  </a:cubicBezTo>
                  <a:cubicBezTo>
                    <a:pt x="2" y="63"/>
                    <a:pt x="0" y="68"/>
                    <a:pt x="1" y="78"/>
                  </a:cubicBezTo>
                  <a:cubicBezTo>
                    <a:pt x="2" y="86"/>
                    <a:pt x="3" y="94"/>
                    <a:pt x="8" y="101"/>
                  </a:cubicBezTo>
                  <a:cubicBezTo>
                    <a:pt x="10" y="105"/>
                    <a:pt x="9" y="109"/>
                    <a:pt x="13" y="111"/>
                  </a:cubicBezTo>
                  <a:cubicBezTo>
                    <a:pt x="16" y="113"/>
                    <a:pt x="21" y="116"/>
                    <a:pt x="24" y="116"/>
                  </a:cubicBezTo>
                  <a:cubicBezTo>
                    <a:pt x="17" y="115"/>
                    <a:pt x="5" y="98"/>
                    <a:pt x="10" y="91"/>
                  </a:cubicBezTo>
                  <a:cubicBezTo>
                    <a:pt x="13" y="87"/>
                    <a:pt x="22" y="87"/>
                    <a:pt x="24" y="81"/>
                  </a:cubicBezTo>
                  <a:cubicBezTo>
                    <a:pt x="25" y="78"/>
                    <a:pt x="21" y="74"/>
                    <a:pt x="20" y="70"/>
                  </a:cubicBezTo>
                  <a:cubicBezTo>
                    <a:pt x="20" y="67"/>
                    <a:pt x="20" y="59"/>
                    <a:pt x="22" y="56"/>
                  </a:cubicBezTo>
                  <a:cubicBezTo>
                    <a:pt x="26" y="53"/>
                    <a:pt x="29" y="56"/>
                    <a:pt x="33" y="56"/>
                  </a:cubicBezTo>
                  <a:cubicBezTo>
                    <a:pt x="46" y="56"/>
                    <a:pt x="40" y="44"/>
                    <a:pt x="49" y="39"/>
                  </a:cubicBezTo>
                  <a:cubicBezTo>
                    <a:pt x="53" y="36"/>
                    <a:pt x="57" y="39"/>
                    <a:pt x="62" y="39"/>
                  </a:cubicBezTo>
                  <a:cubicBezTo>
                    <a:pt x="70" y="38"/>
                    <a:pt x="71" y="33"/>
                    <a:pt x="71" y="26"/>
                  </a:cubicBezTo>
                  <a:cubicBezTo>
                    <a:pt x="71" y="21"/>
                    <a:pt x="70" y="14"/>
                    <a:pt x="76" y="11"/>
                  </a:cubicBezTo>
                  <a:cubicBezTo>
                    <a:pt x="81" y="9"/>
                    <a:pt x="86" y="12"/>
                    <a:pt x="89" y="16"/>
                  </a:cubicBezTo>
                  <a:cubicBezTo>
                    <a:pt x="92" y="19"/>
                    <a:pt x="92" y="24"/>
                    <a:pt x="97" y="26"/>
                  </a:cubicBezTo>
                  <a:cubicBezTo>
                    <a:pt x="102" y="27"/>
                    <a:pt x="104" y="24"/>
                    <a:pt x="110" y="27"/>
                  </a:cubicBezTo>
                  <a:cubicBezTo>
                    <a:pt x="115" y="31"/>
                    <a:pt x="117" y="36"/>
                    <a:pt x="124" y="38"/>
                  </a:cubicBezTo>
                  <a:cubicBezTo>
                    <a:pt x="129" y="40"/>
                    <a:pt x="134" y="40"/>
                    <a:pt x="136" y="46"/>
                  </a:cubicBezTo>
                  <a:cubicBezTo>
                    <a:pt x="135" y="38"/>
                    <a:pt x="130" y="33"/>
                    <a:pt x="123" y="29"/>
                  </a:cubicBezTo>
                  <a:cubicBezTo>
                    <a:pt x="116" y="26"/>
                    <a:pt x="110" y="24"/>
                    <a:pt x="103" y="20"/>
                  </a:cubicBezTo>
                  <a:cubicBezTo>
                    <a:pt x="95" y="16"/>
                    <a:pt x="91" y="7"/>
                    <a:pt x="83" y="3"/>
                  </a:cubicBezTo>
                  <a:cubicBezTo>
                    <a:pt x="78" y="1"/>
                    <a:pt x="72" y="0"/>
                    <a:pt x="66" y="1"/>
                  </a:cubicBezTo>
                  <a:close/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56">
              <a:extLst>
                <a:ext uri="{FF2B5EF4-FFF2-40B4-BE49-F238E27FC236}">
                  <a16:creationId xmlns:a16="http://schemas.microsoft.com/office/drawing/2014/main" id="{0D966BC0-9FC1-46FC-AF39-B67271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02" y="1667381"/>
              <a:ext cx="334963" cy="490538"/>
            </a:xfrm>
            <a:custGeom>
              <a:avLst/>
              <a:gdLst>
                <a:gd name="T0" fmla="*/ 134 w 66"/>
                <a:gd name="T1" fmla="*/ 3402 h 91"/>
                <a:gd name="T2" fmla="*/ 32 w 66"/>
                <a:gd name="T3" fmla="*/ 2662 h 91"/>
                <a:gd name="T4" fmla="*/ 326 w 66"/>
                <a:gd name="T5" fmla="*/ 2156 h 91"/>
                <a:gd name="T6" fmla="*/ 655 w 66"/>
                <a:gd name="T7" fmla="*/ 1766 h 91"/>
                <a:gd name="T8" fmla="*/ 847 w 66"/>
                <a:gd name="T9" fmla="*/ 1212 h 91"/>
                <a:gd name="T10" fmla="*/ 1042 w 66"/>
                <a:gd name="T11" fmla="*/ 750 h 91"/>
                <a:gd name="T12" fmla="*/ 1368 w 66"/>
                <a:gd name="T13" fmla="*/ 472 h 91"/>
                <a:gd name="T14" fmla="*/ 1698 w 66"/>
                <a:gd name="T15" fmla="*/ 312 h 91"/>
                <a:gd name="T16" fmla="*/ 2158 w 66"/>
                <a:gd name="T17" fmla="*/ 0 h 91"/>
                <a:gd name="T18" fmla="*/ 1768 w 66"/>
                <a:gd name="T19" fmla="*/ 428 h 91"/>
                <a:gd name="T20" fmla="*/ 1535 w 66"/>
                <a:gd name="T21" fmla="*/ 621 h 91"/>
                <a:gd name="T22" fmla="*/ 1205 w 66"/>
                <a:gd name="T23" fmla="*/ 818 h 91"/>
                <a:gd name="T24" fmla="*/ 1145 w 66"/>
                <a:gd name="T25" fmla="*/ 1406 h 91"/>
                <a:gd name="T26" fmla="*/ 758 w 66"/>
                <a:gd name="T27" fmla="*/ 1800 h 91"/>
                <a:gd name="T28" fmla="*/ 460 w 66"/>
                <a:gd name="T29" fmla="*/ 2306 h 91"/>
                <a:gd name="T30" fmla="*/ 195 w 66"/>
                <a:gd name="T31" fmla="*/ 2584 h 91"/>
                <a:gd name="T32" fmla="*/ 134 w 66"/>
                <a:gd name="T33" fmla="*/ 3171 h 91"/>
                <a:gd name="T34" fmla="*/ 134 w 66"/>
                <a:gd name="T35" fmla="*/ 3368 h 91"/>
                <a:gd name="T36" fmla="*/ 134 w 66"/>
                <a:gd name="T37" fmla="*/ 356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1">
                  <a:moveTo>
                    <a:pt x="4" y="87"/>
                  </a:moveTo>
                  <a:cubicBezTo>
                    <a:pt x="2" y="82"/>
                    <a:pt x="0" y="74"/>
                    <a:pt x="1" y="68"/>
                  </a:cubicBezTo>
                  <a:cubicBezTo>
                    <a:pt x="2" y="63"/>
                    <a:pt x="6" y="59"/>
                    <a:pt x="10" y="55"/>
                  </a:cubicBezTo>
                  <a:cubicBezTo>
                    <a:pt x="13" y="51"/>
                    <a:pt x="17" y="48"/>
                    <a:pt x="20" y="45"/>
                  </a:cubicBezTo>
                  <a:cubicBezTo>
                    <a:pt x="23" y="41"/>
                    <a:pt x="24" y="35"/>
                    <a:pt x="26" y="31"/>
                  </a:cubicBezTo>
                  <a:cubicBezTo>
                    <a:pt x="28" y="28"/>
                    <a:pt x="29" y="23"/>
                    <a:pt x="32" y="19"/>
                  </a:cubicBezTo>
                  <a:cubicBezTo>
                    <a:pt x="34" y="16"/>
                    <a:pt x="38" y="14"/>
                    <a:pt x="42" y="12"/>
                  </a:cubicBezTo>
                  <a:cubicBezTo>
                    <a:pt x="46" y="10"/>
                    <a:pt x="48" y="10"/>
                    <a:pt x="52" y="8"/>
                  </a:cubicBezTo>
                  <a:cubicBezTo>
                    <a:pt x="57" y="6"/>
                    <a:pt x="61" y="1"/>
                    <a:pt x="66" y="0"/>
                  </a:cubicBezTo>
                  <a:cubicBezTo>
                    <a:pt x="60" y="2"/>
                    <a:pt x="58" y="7"/>
                    <a:pt x="54" y="11"/>
                  </a:cubicBezTo>
                  <a:cubicBezTo>
                    <a:pt x="52" y="13"/>
                    <a:pt x="50" y="15"/>
                    <a:pt x="47" y="16"/>
                  </a:cubicBezTo>
                  <a:cubicBezTo>
                    <a:pt x="43" y="17"/>
                    <a:pt x="40" y="18"/>
                    <a:pt x="37" y="21"/>
                  </a:cubicBezTo>
                  <a:cubicBezTo>
                    <a:pt x="32" y="26"/>
                    <a:pt x="36" y="30"/>
                    <a:pt x="35" y="36"/>
                  </a:cubicBezTo>
                  <a:cubicBezTo>
                    <a:pt x="33" y="40"/>
                    <a:pt x="26" y="44"/>
                    <a:pt x="23" y="46"/>
                  </a:cubicBezTo>
                  <a:cubicBezTo>
                    <a:pt x="20" y="49"/>
                    <a:pt x="18" y="56"/>
                    <a:pt x="14" y="59"/>
                  </a:cubicBezTo>
                  <a:cubicBezTo>
                    <a:pt x="11" y="62"/>
                    <a:pt x="7" y="62"/>
                    <a:pt x="6" y="66"/>
                  </a:cubicBezTo>
                  <a:cubicBezTo>
                    <a:pt x="4" y="70"/>
                    <a:pt x="3" y="76"/>
                    <a:pt x="4" y="81"/>
                  </a:cubicBezTo>
                  <a:cubicBezTo>
                    <a:pt x="5" y="82"/>
                    <a:pt x="5" y="84"/>
                    <a:pt x="4" y="86"/>
                  </a:cubicBezTo>
                  <a:cubicBezTo>
                    <a:pt x="4" y="88"/>
                    <a:pt x="4" y="89"/>
                    <a:pt x="4" y="91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57">
              <a:extLst>
                <a:ext uri="{FF2B5EF4-FFF2-40B4-BE49-F238E27FC236}">
                  <a16:creationId xmlns:a16="http://schemas.microsoft.com/office/drawing/2014/main" id="{346E9F8B-0EF8-47E4-A968-6908D5194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1894393"/>
              <a:ext cx="333375" cy="355600"/>
            </a:xfrm>
            <a:custGeom>
              <a:avLst/>
              <a:gdLst>
                <a:gd name="T0" fmla="*/ 1578 w 66"/>
                <a:gd name="T1" fmla="*/ 0 h 66"/>
                <a:gd name="T2" fmla="*/ 1165 w 66"/>
                <a:gd name="T3" fmla="*/ 163 h 66"/>
                <a:gd name="T4" fmla="*/ 738 w 66"/>
                <a:gd name="T5" fmla="*/ 390 h 66"/>
                <a:gd name="T6" fmla="*/ 223 w 66"/>
                <a:gd name="T7" fmla="*/ 933 h 66"/>
                <a:gd name="T8" fmla="*/ 162 w 66"/>
                <a:gd name="T9" fmla="*/ 1761 h 66"/>
                <a:gd name="T10" fmla="*/ 515 w 66"/>
                <a:gd name="T11" fmla="*/ 2189 h 66"/>
                <a:gd name="T12" fmla="*/ 608 w 66"/>
                <a:gd name="T13" fmla="*/ 2386 h 66"/>
                <a:gd name="T14" fmla="*/ 872 w 66"/>
                <a:gd name="T15" fmla="*/ 2579 h 66"/>
                <a:gd name="T16" fmla="*/ 576 w 66"/>
                <a:gd name="T17" fmla="*/ 2026 h 66"/>
                <a:gd name="T18" fmla="*/ 455 w 66"/>
                <a:gd name="T19" fmla="*/ 1371 h 66"/>
                <a:gd name="T20" fmla="*/ 710 w 66"/>
                <a:gd name="T21" fmla="*/ 1371 h 66"/>
                <a:gd name="T22" fmla="*/ 840 w 66"/>
                <a:gd name="T23" fmla="*/ 1130 h 66"/>
                <a:gd name="T24" fmla="*/ 840 w 66"/>
                <a:gd name="T25" fmla="*/ 865 h 66"/>
                <a:gd name="T26" fmla="*/ 1002 w 66"/>
                <a:gd name="T27" fmla="*/ 784 h 66"/>
                <a:gd name="T28" fmla="*/ 1355 w 66"/>
                <a:gd name="T29" fmla="*/ 1093 h 66"/>
                <a:gd name="T30" fmla="*/ 1448 w 66"/>
                <a:gd name="T31" fmla="*/ 865 h 66"/>
                <a:gd name="T32" fmla="*/ 1610 w 66"/>
                <a:gd name="T33" fmla="*/ 621 h 66"/>
                <a:gd name="T34" fmla="*/ 1740 w 66"/>
                <a:gd name="T35" fmla="*/ 275 h 66"/>
                <a:gd name="T36" fmla="*/ 2125 w 66"/>
                <a:gd name="T37" fmla="*/ 621 h 66"/>
                <a:gd name="T38" fmla="*/ 1874 w 66"/>
                <a:gd name="T39" fmla="*/ 163 h 66"/>
                <a:gd name="T40" fmla="*/ 1610 w 66"/>
                <a:gd name="T41" fmla="*/ 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66">
                  <a:moveTo>
                    <a:pt x="49" y="0"/>
                  </a:moveTo>
                  <a:cubicBezTo>
                    <a:pt x="43" y="0"/>
                    <a:pt x="41" y="1"/>
                    <a:pt x="36" y="4"/>
                  </a:cubicBezTo>
                  <a:cubicBezTo>
                    <a:pt x="32" y="8"/>
                    <a:pt x="28" y="9"/>
                    <a:pt x="23" y="10"/>
                  </a:cubicBezTo>
                  <a:cubicBezTo>
                    <a:pt x="14" y="13"/>
                    <a:pt x="10" y="15"/>
                    <a:pt x="7" y="24"/>
                  </a:cubicBezTo>
                  <a:cubicBezTo>
                    <a:pt x="4" y="31"/>
                    <a:pt x="0" y="38"/>
                    <a:pt x="5" y="45"/>
                  </a:cubicBezTo>
                  <a:cubicBezTo>
                    <a:pt x="8" y="49"/>
                    <a:pt x="13" y="52"/>
                    <a:pt x="16" y="56"/>
                  </a:cubicBezTo>
                  <a:cubicBezTo>
                    <a:pt x="17" y="58"/>
                    <a:pt x="17" y="60"/>
                    <a:pt x="19" y="61"/>
                  </a:cubicBezTo>
                  <a:cubicBezTo>
                    <a:pt x="21" y="64"/>
                    <a:pt x="25" y="64"/>
                    <a:pt x="27" y="66"/>
                  </a:cubicBezTo>
                  <a:cubicBezTo>
                    <a:pt x="23" y="62"/>
                    <a:pt x="21" y="57"/>
                    <a:pt x="18" y="52"/>
                  </a:cubicBezTo>
                  <a:cubicBezTo>
                    <a:pt x="17" y="48"/>
                    <a:pt x="8" y="39"/>
                    <a:pt x="14" y="35"/>
                  </a:cubicBezTo>
                  <a:cubicBezTo>
                    <a:pt x="16" y="33"/>
                    <a:pt x="19" y="36"/>
                    <a:pt x="22" y="35"/>
                  </a:cubicBezTo>
                  <a:cubicBezTo>
                    <a:pt x="25" y="34"/>
                    <a:pt x="26" y="32"/>
                    <a:pt x="26" y="29"/>
                  </a:cubicBezTo>
                  <a:cubicBezTo>
                    <a:pt x="26" y="26"/>
                    <a:pt x="23" y="25"/>
                    <a:pt x="26" y="22"/>
                  </a:cubicBezTo>
                  <a:cubicBezTo>
                    <a:pt x="27" y="20"/>
                    <a:pt x="29" y="19"/>
                    <a:pt x="31" y="20"/>
                  </a:cubicBezTo>
                  <a:cubicBezTo>
                    <a:pt x="36" y="21"/>
                    <a:pt x="35" y="33"/>
                    <a:pt x="42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7" y="19"/>
                    <a:pt x="49" y="19"/>
                    <a:pt x="50" y="16"/>
                  </a:cubicBezTo>
                  <a:cubicBezTo>
                    <a:pt x="51" y="13"/>
                    <a:pt x="49" y="7"/>
                    <a:pt x="54" y="7"/>
                  </a:cubicBezTo>
                  <a:cubicBezTo>
                    <a:pt x="58" y="7"/>
                    <a:pt x="64" y="13"/>
                    <a:pt x="66" y="16"/>
                  </a:cubicBezTo>
                  <a:cubicBezTo>
                    <a:pt x="64" y="12"/>
                    <a:pt x="61" y="7"/>
                    <a:pt x="58" y="4"/>
                  </a:cubicBezTo>
                  <a:cubicBezTo>
                    <a:pt x="56" y="2"/>
                    <a:pt x="52" y="1"/>
                    <a:pt x="50" y="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58">
              <a:extLst>
                <a:ext uri="{FF2B5EF4-FFF2-40B4-BE49-F238E27FC236}">
                  <a16:creationId xmlns:a16="http://schemas.microsoft.com/office/drawing/2014/main" id="{591D1509-B70A-48BF-BA64-B16872E1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714" y="2018218"/>
              <a:ext cx="228600" cy="247650"/>
            </a:xfrm>
            <a:custGeom>
              <a:avLst/>
              <a:gdLst>
                <a:gd name="T0" fmla="*/ 0 w 45"/>
                <a:gd name="T1" fmla="*/ 1713 h 46"/>
                <a:gd name="T2" fmla="*/ 656 w 45"/>
                <a:gd name="T3" fmla="*/ 1713 h 46"/>
                <a:gd name="T4" fmla="*/ 1014 w 45"/>
                <a:gd name="T5" fmla="*/ 1438 h 46"/>
                <a:gd name="T6" fmla="*/ 1146 w 45"/>
                <a:gd name="T7" fmla="*/ 0 h 46"/>
                <a:gd name="T8" fmla="*/ 1178 w 45"/>
                <a:gd name="T9" fmla="*/ 390 h 46"/>
                <a:gd name="T10" fmla="*/ 922 w 45"/>
                <a:gd name="T11" fmla="*/ 621 h 46"/>
                <a:gd name="T12" fmla="*/ 758 w 45"/>
                <a:gd name="T13" fmla="*/ 1255 h 46"/>
                <a:gd name="T14" fmla="*/ 326 w 45"/>
                <a:gd name="T15" fmla="*/ 1482 h 46"/>
                <a:gd name="T16" fmla="*/ 224 w 45"/>
                <a:gd name="T17" fmla="*/ 1597 h 46"/>
                <a:gd name="T18" fmla="*/ 0 w 45"/>
                <a:gd name="T19" fmla="*/ 176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0" y="44"/>
                  </a:moveTo>
                  <a:cubicBezTo>
                    <a:pt x="7" y="45"/>
                    <a:pt x="13" y="43"/>
                    <a:pt x="20" y="44"/>
                  </a:cubicBezTo>
                  <a:cubicBezTo>
                    <a:pt x="27" y="46"/>
                    <a:pt x="30" y="44"/>
                    <a:pt x="31" y="37"/>
                  </a:cubicBezTo>
                  <a:cubicBezTo>
                    <a:pt x="35" y="26"/>
                    <a:pt x="45" y="11"/>
                    <a:pt x="35" y="0"/>
                  </a:cubicBezTo>
                  <a:cubicBezTo>
                    <a:pt x="36" y="3"/>
                    <a:pt x="37" y="7"/>
                    <a:pt x="36" y="10"/>
                  </a:cubicBezTo>
                  <a:cubicBezTo>
                    <a:pt x="35" y="15"/>
                    <a:pt x="32" y="14"/>
                    <a:pt x="28" y="16"/>
                  </a:cubicBezTo>
                  <a:cubicBezTo>
                    <a:pt x="21" y="20"/>
                    <a:pt x="27" y="27"/>
                    <a:pt x="23" y="32"/>
                  </a:cubicBezTo>
                  <a:cubicBezTo>
                    <a:pt x="20" y="36"/>
                    <a:pt x="13" y="34"/>
                    <a:pt x="10" y="38"/>
                  </a:cubicBezTo>
                  <a:cubicBezTo>
                    <a:pt x="9" y="38"/>
                    <a:pt x="8" y="40"/>
                    <a:pt x="7" y="41"/>
                  </a:cubicBezTo>
                  <a:cubicBezTo>
                    <a:pt x="5" y="43"/>
                    <a:pt x="2" y="44"/>
                    <a:pt x="0" y="45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59">
              <a:extLst>
                <a:ext uri="{FF2B5EF4-FFF2-40B4-BE49-F238E27FC236}">
                  <a16:creationId xmlns:a16="http://schemas.microsoft.com/office/drawing/2014/main" id="{571B78A1-A451-4CCD-88E4-2639F480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899156"/>
              <a:ext cx="206375" cy="193675"/>
            </a:xfrm>
            <a:custGeom>
              <a:avLst/>
              <a:gdLst>
                <a:gd name="T0" fmla="*/ 0 w 41"/>
                <a:gd name="T1" fmla="*/ 1400 h 36"/>
                <a:gd name="T2" fmla="*/ 162 w 41"/>
                <a:gd name="T3" fmla="*/ 702 h 36"/>
                <a:gd name="T4" fmla="*/ 542 w 41"/>
                <a:gd name="T5" fmla="*/ 390 h 36"/>
                <a:gd name="T6" fmla="*/ 926 w 41"/>
                <a:gd name="T7" fmla="*/ 230 h 36"/>
                <a:gd name="T8" fmla="*/ 1306 w 41"/>
                <a:gd name="T9" fmla="*/ 0 h 36"/>
                <a:gd name="T10" fmla="*/ 926 w 41"/>
                <a:gd name="T11" fmla="*/ 424 h 36"/>
                <a:gd name="T12" fmla="*/ 602 w 41"/>
                <a:gd name="T13" fmla="*/ 505 h 36"/>
                <a:gd name="T14" fmla="*/ 482 w 41"/>
                <a:gd name="T15" fmla="*/ 779 h 36"/>
                <a:gd name="T16" fmla="*/ 162 w 41"/>
                <a:gd name="T17" fmla="*/ 1010 h 36"/>
                <a:gd name="T18" fmla="*/ 32 w 41"/>
                <a:gd name="T19" fmla="*/ 136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36">
                  <a:moveTo>
                    <a:pt x="0" y="36"/>
                  </a:moveTo>
                  <a:cubicBezTo>
                    <a:pt x="2" y="31"/>
                    <a:pt x="1" y="23"/>
                    <a:pt x="5" y="18"/>
                  </a:cubicBezTo>
                  <a:cubicBezTo>
                    <a:pt x="8" y="14"/>
                    <a:pt x="13" y="12"/>
                    <a:pt x="17" y="10"/>
                  </a:cubicBezTo>
                  <a:cubicBezTo>
                    <a:pt x="21" y="9"/>
                    <a:pt x="25" y="8"/>
                    <a:pt x="29" y="6"/>
                  </a:cubicBezTo>
                  <a:cubicBezTo>
                    <a:pt x="33" y="3"/>
                    <a:pt x="36" y="1"/>
                    <a:pt x="41" y="0"/>
                  </a:cubicBezTo>
                  <a:cubicBezTo>
                    <a:pt x="34" y="1"/>
                    <a:pt x="34" y="9"/>
                    <a:pt x="29" y="11"/>
                  </a:cubicBezTo>
                  <a:cubicBezTo>
                    <a:pt x="26" y="13"/>
                    <a:pt x="23" y="11"/>
                    <a:pt x="19" y="13"/>
                  </a:cubicBezTo>
                  <a:cubicBezTo>
                    <a:pt x="16" y="15"/>
                    <a:pt x="17" y="17"/>
                    <a:pt x="15" y="20"/>
                  </a:cubicBezTo>
                  <a:cubicBezTo>
                    <a:pt x="13" y="25"/>
                    <a:pt x="8" y="22"/>
                    <a:pt x="5" y="26"/>
                  </a:cubicBezTo>
                  <a:cubicBezTo>
                    <a:pt x="4" y="28"/>
                    <a:pt x="1" y="33"/>
                    <a:pt x="1" y="3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60">
              <a:extLst>
                <a:ext uri="{FF2B5EF4-FFF2-40B4-BE49-F238E27FC236}">
                  <a16:creationId xmlns:a16="http://schemas.microsoft.com/office/drawing/2014/main" id="{7787FF47-8B33-413B-B031-C22D821C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864" y="1942018"/>
              <a:ext cx="495300" cy="485775"/>
            </a:xfrm>
            <a:custGeom>
              <a:avLst/>
              <a:gdLst>
                <a:gd name="T0" fmla="*/ 0 w 98"/>
                <a:gd name="T1" fmla="*/ 2751 h 90"/>
                <a:gd name="T2" fmla="*/ 901 w 98"/>
                <a:gd name="T3" fmla="*/ 3458 h 90"/>
                <a:gd name="T4" fmla="*/ 1611 w 98"/>
                <a:gd name="T5" fmla="*/ 3458 h 90"/>
                <a:gd name="T6" fmla="*/ 2423 w 98"/>
                <a:gd name="T7" fmla="*/ 3376 h 90"/>
                <a:gd name="T8" fmla="*/ 3133 w 98"/>
                <a:gd name="T9" fmla="*/ 1999 h 90"/>
                <a:gd name="T10" fmla="*/ 3133 w 98"/>
                <a:gd name="T11" fmla="*/ 1214 h 90"/>
                <a:gd name="T12" fmla="*/ 3161 w 98"/>
                <a:gd name="T13" fmla="*/ 0 h 90"/>
                <a:gd name="T14" fmla="*/ 3031 w 98"/>
                <a:gd name="T15" fmla="*/ 785 h 90"/>
                <a:gd name="T16" fmla="*/ 2868 w 98"/>
                <a:gd name="T17" fmla="*/ 1493 h 90"/>
                <a:gd name="T18" fmla="*/ 2837 w 98"/>
                <a:gd name="T19" fmla="*/ 2081 h 90"/>
                <a:gd name="T20" fmla="*/ 2585 w 98"/>
                <a:gd name="T21" fmla="*/ 2322 h 90"/>
                <a:gd name="T22" fmla="*/ 2353 w 98"/>
                <a:gd name="T23" fmla="*/ 3029 h 90"/>
                <a:gd name="T24" fmla="*/ 1582 w 98"/>
                <a:gd name="T25" fmla="*/ 2914 h 90"/>
                <a:gd name="T26" fmla="*/ 1003 w 98"/>
                <a:gd name="T27" fmla="*/ 3342 h 90"/>
                <a:gd name="T28" fmla="*/ 131 w 98"/>
                <a:gd name="T29" fmla="*/ 2751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90">
                  <a:moveTo>
                    <a:pt x="0" y="70"/>
                  </a:moveTo>
                  <a:cubicBezTo>
                    <a:pt x="12" y="72"/>
                    <a:pt x="17" y="85"/>
                    <a:pt x="28" y="88"/>
                  </a:cubicBezTo>
                  <a:cubicBezTo>
                    <a:pt x="35" y="90"/>
                    <a:pt x="43" y="89"/>
                    <a:pt x="50" y="88"/>
                  </a:cubicBezTo>
                  <a:cubicBezTo>
                    <a:pt x="58" y="87"/>
                    <a:pt x="67" y="89"/>
                    <a:pt x="75" y="86"/>
                  </a:cubicBezTo>
                  <a:cubicBezTo>
                    <a:pt x="89" y="80"/>
                    <a:pt x="94" y="64"/>
                    <a:pt x="97" y="51"/>
                  </a:cubicBezTo>
                  <a:cubicBezTo>
                    <a:pt x="98" y="44"/>
                    <a:pt x="97" y="38"/>
                    <a:pt x="97" y="31"/>
                  </a:cubicBezTo>
                  <a:cubicBezTo>
                    <a:pt x="97" y="21"/>
                    <a:pt x="98" y="10"/>
                    <a:pt x="98" y="0"/>
                  </a:cubicBezTo>
                  <a:cubicBezTo>
                    <a:pt x="94" y="5"/>
                    <a:pt x="96" y="14"/>
                    <a:pt x="94" y="20"/>
                  </a:cubicBezTo>
                  <a:cubicBezTo>
                    <a:pt x="93" y="28"/>
                    <a:pt x="88" y="30"/>
                    <a:pt x="89" y="38"/>
                  </a:cubicBezTo>
                  <a:cubicBezTo>
                    <a:pt x="89" y="43"/>
                    <a:pt x="90" y="48"/>
                    <a:pt x="88" y="53"/>
                  </a:cubicBezTo>
                  <a:cubicBezTo>
                    <a:pt x="86" y="57"/>
                    <a:pt x="83" y="56"/>
                    <a:pt x="80" y="59"/>
                  </a:cubicBezTo>
                  <a:cubicBezTo>
                    <a:pt x="74" y="64"/>
                    <a:pt x="79" y="72"/>
                    <a:pt x="73" y="77"/>
                  </a:cubicBezTo>
                  <a:cubicBezTo>
                    <a:pt x="63" y="85"/>
                    <a:pt x="58" y="72"/>
                    <a:pt x="49" y="74"/>
                  </a:cubicBezTo>
                  <a:cubicBezTo>
                    <a:pt x="40" y="75"/>
                    <a:pt x="40" y="85"/>
                    <a:pt x="31" y="85"/>
                  </a:cubicBezTo>
                  <a:cubicBezTo>
                    <a:pt x="21" y="84"/>
                    <a:pt x="16" y="69"/>
                    <a:pt x="4" y="7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61">
              <a:extLst>
                <a:ext uri="{FF2B5EF4-FFF2-40B4-BE49-F238E27FC236}">
                  <a16:creationId xmlns:a16="http://schemas.microsoft.com/office/drawing/2014/main" id="{A8CF7FBA-A963-40E1-B5FF-093DA36C6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477" y="2207131"/>
              <a:ext cx="288925" cy="220663"/>
            </a:xfrm>
            <a:custGeom>
              <a:avLst/>
              <a:gdLst>
                <a:gd name="T0" fmla="*/ 102 w 57"/>
                <a:gd name="T1" fmla="*/ 1563 h 41"/>
                <a:gd name="T2" fmla="*/ 814 w 57"/>
                <a:gd name="T3" fmla="*/ 1597 h 41"/>
                <a:gd name="T4" fmla="*/ 1335 w 57"/>
                <a:gd name="T5" fmla="*/ 1366 h 41"/>
                <a:gd name="T6" fmla="*/ 1660 w 57"/>
                <a:gd name="T7" fmla="*/ 817 h 41"/>
                <a:gd name="T8" fmla="*/ 1826 w 57"/>
                <a:gd name="T9" fmla="*/ 0 h 41"/>
                <a:gd name="T10" fmla="*/ 1590 w 57"/>
                <a:gd name="T11" fmla="*/ 620 h 41"/>
                <a:gd name="T12" fmla="*/ 1469 w 57"/>
                <a:gd name="T13" fmla="*/ 783 h 41"/>
                <a:gd name="T14" fmla="*/ 1367 w 57"/>
                <a:gd name="T15" fmla="*/ 783 h 41"/>
                <a:gd name="T16" fmla="*/ 1111 w 57"/>
                <a:gd name="T17" fmla="*/ 1288 h 41"/>
                <a:gd name="T18" fmla="*/ 549 w 57"/>
                <a:gd name="T19" fmla="*/ 1322 h 41"/>
                <a:gd name="T20" fmla="*/ 0 w 57"/>
                <a:gd name="T21" fmla="*/ 1597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41">
                  <a:moveTo>
                    <a:pt x="3" y="40"/>
                  </a:moveTo>
                  <a:cubicBezTo>
                    <a:pt x="10" y="38"/>
                    <a:pt x="18" y="41"/>
                    <a:pt x="25" y="41"/>
                  </a:cubicBezTo>
                  <a:cubicBezTo>
                    <a:pt x="30" y="41"/>
                    <a:pt x="36" y="38"/>
                    <a:pt x="41" y="35"/>
                  </a:cubicBezTo>
                  <a:cubicBezTo>
                    <a:pt x="46" y="32"/>
                    <a:pt x="48" y="26"/>
                    <a:pt x="51" y="21"/>
                  </a:cubicBezTo>
                  <a:cubicBezTo>
                    <a:pt x="53" y="16"/>
                    <a:pt x="57" y="5"/>
                    <a:pt x="56" y="0"/>
                  </a:cubicBezTo>
                  <a:cubicBezTo>
                    <a:pt x="55" y="6"/>
                    <a:pt x="52" y="12"/>
                    <a:pt x="49" y="16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4" y="21"/>
                    <a:pt x="42" y="20"/>
                    <a:pt x="42" y="20"/>
                  </a:cubicBezTo>
                  <a:cubicBezTo>
                    <a:pt x="38" y="23"/>
                    <a:pt x="38" y="30"/>
                    <a:pt x="34" y="33"/>
                  </a:cubicBezTo>
                  <a:cubicBezTo>
                    <a:pt x="28" y="37"/>
                    <a:pt x="22" y="34"/>
                    <a:pt x="17" y="34"/>
                  </a:cubicBezTo>
                  <a:cubicBezTo>
                    <a:pt x="11" y="35"/>
                    <a:pt x="6" y="39"/>
                    <a:pt x="0" y="41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62">
              <a:extLst>
                <a:ext uri="{FF2B5EF4-FFF2-40B4-BE49-F238E27FC236}">
                  <a16:creationId xmlns:a16="http://schemas.microsoft.com/office/drawing/2014/main" id="{B32668B3-0145-4AD7-B5B9-C1992AAF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63">
              <a:extLst>
                <a:ext uri="{FF2B5EF4-FFF2-40B4-BE49-F238E27FC236}">
                  <a16:creationId xmlns:a16="http://schemas.microsoft.com/office/drawing/2014/main" id="{37F6E152-9D0D-4F3C-9DB6-32FB7F9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64">
              <a:extLst>
                <a:ext uri="{FF2B5EF4-FFF2-40B4-BE49-F238E27FC236}">
                  <a16:creationId xmlns:a16="http://schemas.microsoft.com/office/drawing/2014/main" id="{EC8A2710-6498-49C5-A2E9-371C4DD5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552" y="1937256"/>
              <a:ext cx="55563" cy="65088"/>
            </a:xfrm>
            <a:custGeom>
              <a:avLst/>
              <a:gdLst>
                <a:gd name="T0" fmla="*/ 0 w 11"/>
                <a:gd name="T1" fmla="*/ 246 h 12"/>
                <a:gd name="T2" fmla="*/ 191 w 11"/>
                <a:gd name="T3" fmla="*/ 34 h 12"/>
                <a:gd name="T4" fmla="*/ 353 w 11"/>
                <a:gd name="T5" fmla="*/ 246 h 12"/>
                <a:gd name="T6" fmla="*/ 162 w 11"/>
                <a:gd name="T7" fmla="*/ 444 h 12"/>
                <a:gd name="T8" fmla="*/ 0 w 11"/>
                <a:gd name="T9" fmla="*/ 246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0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2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65">
              <a:extLst>
                <a:ext uri="{FF2B5EF4-FFF2-40B4-BE49-F238E27FC236}">
                  <a16:creationId xmlns:a16="http://schemas.microsoft.com/office/drawing/2014/main" id="{0DCB8063-1296-41A3-A108-04E244CE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114" y="1915031"/>
              <a:ext cx="36513" cy="38100"/>
            </a:xfrm>
            <a:custGeom>
              <a:avLst/>
              <a:gdLst>
                <a:gd name="T0" fmla="*/ 0 w 7"/>
                <a:gd name="T1" fmla="*/ 117 h 7"/>
                <a:gd name="T2" fmla="*/ 141 w 7"/>
                <a:gd name="T3" fmla="*/ 0 h 7"/>
                <a:gd name="T4" fmla="*/ 250 w 7"/>
                <a:gd name="T5" fmla="*/ 165 h 7"/>
                <a:gd name="T6" fmla="*/ 10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66">
              <a:extLst>
                <a:ext uri="{FF2B5EF4-FFF2-40B4-BE49-F238E27FC236}">
                  <a16:creationId xmlns:a16="http://schemas.microsoft.com/office/drawing/2014/main" id="{BB5E0AE9-F236-4643-92C5-39D4837B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200710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61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180">
              <a:extLst>
                <a:ext uri="{FF2B5EF4-FFF2-40B4-BE49-F238E27FC236}">
                  <a16:creationId xmlns:a16="http://schemas.microsoft.com/office/drawing/2014/main" id="{890BD2D4-46E9-42EC-910F-D9F73DF9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181">
              <a:extLst>
                <a:ext uri="{FF2B5EF4-FFF2-40B4-BE49-F238E27FC236}">
                  <a16:creationId xmlns:a16="http://schemas.microsoft.com/office/drawing/2014/main" id="{B029F897-C0C5-4666-8256-78754559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014" y="1332418"/>
              <a:ext cx="358775" cy="384175"/>
            </a:xfrm>
            <a:custGeom>
              <a:avLst/>
              <a:gdLst>
                <a:gd name="T0" fmla="*/ 0 w 71"/>
                <a:gd name="T1" fmla="*/ 1302 h 71"/>
                <a:gd name="T2" fmla="*/ 255 w 71"/>
                <a:gd name="T3" fmla="*/ 2253 h 71"/>
                <a:gd name="T4" fmla="*/ 812 w 71"/>
                <a:gd name="T5" fmla="*/ 2812 h 71"/>
                <a:gd name="T6" fmla="*/ 1582 w 71"/>
                <a:gd name="T7" fmla="*/ 2335 h 71"/>
                <a:gd name="T8" fmla="*/ 1903 w 71"/>
                <a:gd name="T9" fmla="*/ 1905 h 71"/>
                <a:gd name="T10" fmla="*/ 2098 w 71"/>
                <a:gd name="T11" fmla="*/ 1428 h 71"/>
                <a:gd name="T12" fmla="*/ 2289 w 71"/>
                <a:gd name="T13" fmla="*/ 675 h 71"/>
                <a:gd name="T14" fmla="*/ 2228 w 71"/>
                <a:gd name="T15" fmla="*/ 279 h 71"/>
                <a:gd name="T16" fmla="*/ 1996 w 71"/>
                <a:gd name="T17" fmla="*/ 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71">
                  <a:moveTo>
                    <a:pt x="0" y="33"/>
                  </a:moveTo>
                  <a:cubicBezTo>
                    <a:pt x="9" y="39"/>
                    <a:pt x="7" y="48"/>
                    <a:pt x="8" y="57"/>
                  </a:cubicBezTo>
                  <a:cubicBezTo>
                    <a:pt x="9" y="67"/>
                    <a:pt x="16" y="71"/>
                    <a:pt x="25" y="71"/>
                  </a:cubicBezTo>
                  <a:cubicBezTo>
                    <a:pt x="33" y="70"/>
                    <a:pt x="45" y="65"/>
                    <a:pt x="49" y="59"/>
                  </a:cubicBezTo>
                  <a:cubicBezTo>
                    <a:pt x="52" y="55"/>
                    <a:pt x="55" y="52"/>
                    <a:pt x="59" y="48"/>
                  </a:cubicBezTo>
                  <a:cubicBezTo>
                    <a:pt x="62" y="44"/>
                    <a:pt x="63" y="41"/>
                    <a:pt x="65" y="36"/>
                  </a:cubicBezTo>
                  <a:cubicBezTo>
                    <a:pt x="68" y="29"/>
                    <a:pt x="71" y="24"/>
                    <a:pt x="71" y="17"/>
                  </a:cubicBezTo>
                  <a:cubicBezTo>
                    <a:pt x="71" y="14"/>
                    <a:pt x="70" y="10"/>
                    <a:pt x="69" y="7"/>
                  </a:cubicBezTo>
                  <a:cubicBezTo>
                    <a:pt x="67" y="4"/>
                    <a:pt x="64" y="3"/>
                    <a:pt x="62" y="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182">
              <a:extLst>
                <a:ext uri="{FF2B5EF4-FFF2-40B4-BE49-F238E27FC236}">
                  <a16:creationId xmlns:a16="http://schemas.microsoft.com/office/drawing/2014/main" id="{40CDCED0-3B61-486D-938E-37D150C17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183">
              <a:extLst>
                <a:ext uri="{FF2B5EF4-FFF2-40B4-BE49-F238E27FC236}">
                  <a16:creationId xmlns:a16="http://schemas.microsoft.com/office/drawing/2014/main" id="{764E525B-473A-46D3-935C-620F960D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327" y="1343531"/>
              <a:ext cx="687388" cy="474663"/>
            </a:xfrm>
            <a:custGeom>
              <a:avLst/>
              <a:gdLst>
                <a:gd name="T0" fmla="*/ 417 w 136"/>
                <a:gd name="T1" fmla="*/ 2042 h 88"/>
                <a:gd name="T2" fmla="*/ 872 w 136"/>
                <a:gd name="T3" fmla="*/ 2113 h 88"/>
                <a:gd name="T4" fmla="*/ 1165 w 136"/>
                <a:gd name="T5" fmla="*/ 2470 h 88"/>
                <a:gd name="T6" fmla="*/ 1551 w 136"/>
                <a:gd name="T7" fmla="*/ 3221 h 88"/>
                <a:gd name="T8" fmla="*/ 2261 w 136"/>
                <a:gd name="T9" fmla="*/ 3371 h 88"/>
                <a:gd name="T10" fmla="*/ 2869 w 136"/>
                <a:gd name="T11" fmla="*/ 2633 h 88"/>
                <a:gd name="T12" fmla="*/ 3295 w 136"/>
                <a:gd name="T13" fmla="*/ 2079 h 88"/>
                <a:gd name="T14" fmla="*/ 4005 w 136"/>
                <a:gd name="T15" fmla="*/ 1848 h 88"/>
                <a:gd name="T16" fmla="*/ 4289 w 136"/>
                <a:gd name="T17" fmla="*/ 1097 h 88"/>
                <a:gd name="T18" fmla="*/ 4257 w 136"/>
                <a:gd name="T19" fmla="*/ 0 h 88"/>
                <a:gd name="T20" fmla="*/ 4066 w 136"/>
                <a:gd name="T21" fmla="*/ 1016 h 88"/>
                <a:gd name="T22" fmla="*/ 3579 w 136"/>
                <a:gd name="T23" fmla="*/ 1257 h 88"/>
                <a:gd name="T24" fmla="*/ 3324 w 136"/>
                <a:gd name="T25" fmla="*/ 1604 h 88"/>
                <a:gd name="T26" fmla="*/ 2939 w 136"/>
                <a:gd name="T27" fmla="*/ 1604 h 88"/>
                <a:gd name="T28" fmla="*/ 2678 w 136"/>
                <a:gd name="T29" fmla="*/ 2195 h 88"/>
                <a:gd name="T30" fmla="*/ 2229 w 136"/>
                <a:gd name="T31" fmla="*/ 2864 h 88"/>
                <a:gd name="T32" fmla="*/ 1834 w 136"/>
                <a:gd name="T33" fmla="*/ 2436 h 88"/>
                <a:gd name="T34" fmla="*/ 1480 w 136"/>
                <a:gd name="T35" fmla="*/ 2310 h 88"/>
                <a:gd name="T36" fmla="*/ 974 w 136"/>
                <a:gd name="T37" fmla="*/ 1916 h 88"/>
                <a:gd name="T38" fmla="*/ 576 w 136"/>
                <a:gd name="T39" fmla="*/ 1916 h 88"/>
                <a:gd name="T40" fmla="*/ 0 w 136"/>
                <a:gd name="T41" fmla="*/ 1733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88">
                  <a:moveTo>
                    <a:pt x="13" y="52"/>
                  </a:moveTo>
                  <a:cubicBezTo>
                    <a:pt x="18" y="54"/>
                    <a:pt x="23" y="52"/>
                    <a:pt x="27" y="54"/>
                  </a:cubicBezTo>
                  <a:cubicBezTo>
                    <a:pt x="31" y="56"/>
                    <a:pt x="34" y="59"/>
                    <a:pt x="36" y="63"/>
                  </a:cubicBezTo>
                  <a:cubicBezTo>
                    <a:pt x="40" y="70"/>
                    <a:pt x="40" y="77"/>
                    <a:pt x="48" y="82"/>
                  </a:cubicBezTo>
                  <a:cubicBezTo>
                    <a:pt x="53" y="86"/>
                    <a:pt x="64" y="88"/>
                    <a:pt x="70" y="86"/>
                  </a:cubicBezTo>
                  <a:cubicBezTo>
                    <a:pt x="78" y="83"/>
                    <a:pt x="86" y="74"/>
                    <a:pt x="89" y="67"/>
                  </a:cubicBezTo>
                  <a:cubicBezTo>
                    <a:pt x="93" y="61"/>
                    <a:pt x="95" y="55"/>
                    <a:pt x="102" y="53"/>
                  </a:cubicBezTo>
                  <a:cubicBezTo>
                    <a:pt x="109" y="50"/>
                    <a:pt x="118" y="51"/>
                    <a:pt x="124" y="47"/>
                  </a:cubicBezTo>
                  <a:cubicBezTo>
                    <a:pt x="130" y="43"/>
                    <a:pt x="131" y="34"/>
                    <a:pt x="133" y="28"/>
                  </a:cubicBezTo>
                  <a:cubicBezTo>
                    <a:pt x="136" y="18"/>
                    <a:pt x="135" y="10"/>
                    <a:pt x="132" y="0"/>
                  </a:cubicBezTo>
                  <a:cubicBezTo>
                    <a:pt x="131" y="10"/>
                    <a:pt x="136" y="18"/>
                    <a:pt x="126" y="26"/>
                  </a:cubicBezTo>
                  <a:cubicBezTo>
                    <a:pt x="121" y="30"/>
                    <a:pt x="116" y="28"/>
                    <a:pt x="111" y="32"/>
                  </a:cubicBezTo>
                  <a:cubicBezTo>
                    <a:pt x="108" y="34"/>
                    <a:pt x="107" y="39"/>
                    <a:pt x="103" y="41"/>
                  </a:cubicBezTo>
                  <a:cubicBezTo>
                    <a:pt x="99" y="43"/>
                    <a:pt x="95" y="40"/>
                    <a:pt x="91" y="41"/>
                  </a:cubicBezTo>
                  <a:cubicBezTo>
                    <a:pt x="88" y="43"/>
                    <a:pt x="85" y="52"/>
                    <a:pt x="83" y="56"/>
                  </a:cubicBezTo>
                  <a:cubicBezTo>
                    <a:pt x="79" y="63"/>
                    <a:pt x="77" y="70"/>
                    <a:pt x="69" y="73"/>
                  </a:cubicBezTo>
                  <a:cubicBezTo>
                    <a:pt x="60" y="76"/>
                    <a:pt x="60" y="68"/>
                    <a:pt x="57" y="62"/>
                  </a:cubicBezTo>
                  <a:cubicBezTo>
                    <a:pt x="55" y="58"/>
                    <a:pt x="50" y="53"/>
                    <a:pt x="46" y="59"/>
                  </a:cubicBezTo>
                  <a:cubicBezTo>
                    <a:pt x="42" y="54"/>
                    <a:pt x="35" y="51"/>
                    <a:pt x="30" y="49"/>
                  </a:cubicBezTo>
                  <a:cubicBezTo>
                    <a:pt x="24" y="46"/>
                    <a:pt x="23" y="46"/>
                    <a:pt x="18" y="49"/>
                  </a:cubicBezTo>
                  <a:cubicBezTo>
                    <a:pt x="11" y="51"/>
                    <a:pt x="4" y="51"/>
                    <a:pt x="0" y="44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184">
              <a:extLst>
                <a:ext uri="{FF2B5EF4-FFF2-40B4-BE49-F238E27FC236}">
                  <a16:creationId xmlns:a16="http://schemas.microsoft.com/office/drawing/2014/main" id="{C592F626-A747-4AD6-ABE4-656C7120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052" y="1624518"/>
              <a:ext cx="298450" cy="193675"/>
            </a:xfrm>
            <a:custGeom>
              <a:avLst/>
              <a:gdLst>
                <a:gd name="T0" fmla="*/ 0 w 59"/>
                <a:gd name="T1" fmla="*/ 817 h 36"/>
                <a:gd name="T2" fmla="*/ 618 w 59"/>
                <a:gd name="T3" fmla="*/ 1400 h 36"/>
                <a:gd name="T4" fmla="*/ 1166 w 59"/>
                <a:gd name="T5" fmla="*/ 1125 h 36"/>
                <a:gd name="T6" fmla="*/ 1909 w 59"/>
                <a:gd name="T7" fmla="*/ 0 h 36"/>
                <a:gd name="T8" fmla="*/ 1096 w 59"/>
                <a:gd name="T9" fmla="*/ 817 h 36"/>
                <a:gd name="T10" fmla="*/ 102 w 59"/>
                <a:gd name="T11" fmla="*/ 89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" h="36">
                  <a:moveTo>
                    <a:pt x="0" y="21"/>
                  </a:moveTo>
                  <a:cubicBezTo>
                    <a:pt x="6" y="29"/>
                    <a:pt x="8" y="35"/>
                    <a:pt x="19" y="36"/>
                  </a:cubicBezTo>
                  <a:cubicBezTo>
                    <a:pt x="26" y="36"/>
                    <a:pt x="31" y="34"/>
                    <a:pt x="36" y="29"/>
                  </a:cubicBezTo>
                  <a:cubicBezTo>
                    <a:pt x="44" y="19"/>
                    <a:pt x="47" y="6"/>
                    <a:pt x="59" y="0"/>
                  </a:cubicBezTo>
                  <a:cubicBezTo>
                    <a:pt x="47" y="1"/>
                    <a:pt x="42" y="13"/>
                    <a:pt x="34" y="21"/>
                  </a:cubicBezTo>
                  <a:cubicBezTo>
                    <a:pt x="25" y="29"/>
                    <a:pt x="13" y="31"/>
                    <a:pt x="3" y="23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185">
              <a:extLst>
                <a:ext uri="{FF2B5EF4-FFF2-40B4-BE49-F238E27FC236}">
                  <a16:creationId xmlns:a16="http://schemas.microsoft.com/office/drawing/2014/main" id="{FAC05334-838B-4C35-BE94-AC1973ACA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68893"/>
              <a:ext cx="687388" cy="512763"/>
            </a:xfrm>
            <a:custGeom>
              <a:avLst/>
              <a:gdLst>
                <a:gd name="T0" fmla="*/ 255 w 136"/>
                <a:gd name="T1" fmla="*/ 3305 h 95"/>
                <a:gd name="T2" fmla="*/ 385 w 136"/>
                <a:gd name="T3" fmla="*/ 1802 h 95"/>
                <a:gd name="T4" fmla="*/ 417 w 136"/>
                <a:gd name="T5" fmla="*/ 1064 h 95"/>
                <a:gd name="T6" fmla="*/ 933 w 136"/>
                <a:gd name="T7" fmla="*/ 751 h 95"/>
                <a:gd name="T8" fmla="*/ 2098 w 136"/>
                <a:gd name="T9" fmla="*/ 0 h 95"/>
                <a:gd name="T10" fmla="*/ 2706 w 136"/>
                <a:gd name="T11" fmla="*/ 394 h 95"/>
                <a:gd name="T12" fmla="*/ 3518 w 136"/>
                <a:gd name="T13" fmla="*/ 785 h 95"/>
                <a:gd name="T14" fmla="*/ 3973 w 136"/>
                <a:gd name="T15" fmla="*/ 1017 h 95"/>
                <a:gd name="T16" fmla="*/ 4390 w 136"/>
                <a:gd name="T17" fmla="*/ 1686 h 95"/>
                <a:gd name="T18" fmla="*/ 3973 w 136"/>
                <a:gd name="T19" fmla="*/ 1180 h 95"/>
                <a:gd name="T20" fmla="*/ 3518 w 136"/>
                <a:gd name="T21" fmla="*/ 1017 h 95"/>
                <a:gd name="T22" fmla="*/ 3063 w 136"/>
                <a:gd name="T23" fmla="*/ 1064 h 95"/>
                <a:gd name="T24" fmla="*/ 2646 w 136"/>
                <a:gd name="T25" fmla="*/ 670 h 95"/>
                <a:gd name="T26" fmla="*/ 2200 w 136"/>
                <a:gd name="T27" fmla="*/ 785 h 95"/>
                <a:gd name="T28" fmla="*/ 2069 w 136"/>
                <a:gd name="T29" fmla="*/ 1098 h 95"/>
                <a:gd name="T30" fmla="*/ 1611 w 136"/>
                <a:gd name="T31" fmla="*/ 983 h 95"/>
                <a:gd name="T32" fmla="*/ 1063 w 136"/>
                <a:gd name="T33" fmla="*/ 1571 h 95"/>
                <a:gd name="T34" fmla="*/ 710 w 136"/>
                <a:gd name="T35" fmla="*/ 2244 h 95"/>
                <a:gd name="T36" fmla="*/ 516 w 136"/>
                <a:gd name="T37" fmla="*/ 3029 h 95"/>
                <a:gd name="T38" fmla="*/ 516 w 136"/>
                <a:gd name="T39" fmla="*/ 3733 h 95"/>
                <a:gd name="T40" fmla="*/ 255 w 136"/>
                <a:gd name="T41" fmla="*/ 3342 h 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95">
                  <a:moveTo>
                    <a:pt x="8" y="84"/>
                  </a:moveTo>
                  <a:cubicBezTo>
                    <a:pt x="0" y="71"/>
                    <a:pt x="8" y="58"/>
                    <a:pt x="12" y="46"/>
                  </a:cubicBezTo>
                  <a:cubicBezTo>
                    <a:pt x="14" y="39"/>
                    <a:pt x="12" y="33"/>
                    <a:pt x="13" y="27"/>
                  </a:cubicBezTo>
                  <a:cubicBezTo>
                    <a:pt x="15" y="20"/>
                    <a:pt x="23" y="20"/>
                    <a:pt x="29" y="19"/>
                  </a:cubicBezTo>
                  <a:cubicBezTo>
                    <a:pt x="40" y="15"/>
                    <a:pt x="53" y="0"/>
                    <a:pt x="65" y="0"/>
                  </a:cubicBezTo>
                  <a:cubicBezTo>
                    <a:pt x="71" y="0"/>
                    <a:pt x="79" y="8"/>
                    <a:pt x="84" y="10"/>
                  </a:cubicBezTo>
                  <a:cubicBezTo>
                    <a:pt x="93" y="13"/>
                    <a:pt x="101" y="16"/>
                    <a:pt x="109" y="20"/>
                  </a:cubicBezTo>
                  <a:cubicBezTo>
                    <a:pt x="114" y="21"/>
                    <a:pt x="119" y="23"/>
                    <a:pt x="123" y="26"/>
                  </a:cubicBezTo>
                  <a:cubicBezTo>
                    <a:pt x="131" y="31"/>
                    <a:pt x="131" y="36"/>
                    <a:pt x="136" y="43"/>
                  </a:cubicBezTo>
                  <a:cubicBezTo>
                    <a:pt x="131" y="37"/>
                    <a:pt x="131" y="33"/>
                    <a:pt x="123" y="30"/>
                  </a:cubicBezTo>
                  <a:cubicBezTo>
                    <a:pt x="119" y="28"/>
                    <a:pt x="114" y="26"/>
                    <a:pt x="109" y="26"/>
                  </a:cubicBezTo>
                  <a:cubicBezTo>
                    <a:pt x="105" y="26"/>
                    <a:pt x="100" y="29"/>
                    <a:pt x="95" y="27"/>
                  </a:cubicBezTo>
                  <a:cubicBezTo>
                    <a:pt x="90" y="25"/>
                    <a:pt x="87" y="19"/>
                    <a:pt x="82" y="17"/>
                  </a:cubicBezTo>
                  <a:cubicBezTo>
                    <a:pt x="76" y="13"/>
                    <a:pt x="71" y="14"/>
                    <a:pt x="68" y="20"/>
                  </a:cubicBezTo>
                  <a:cubicBezTo>
                    <a:pt x="66" y="24"/>
                    <a:pt x="68" y="26"/>
                    <a:pt x="64" y="28"/>
                  </a:cubicBezTo>
                  <a:cubicBezTo>
                    <a:pt x="61" y="28"/>
                    <a:pt x="54" y="25"/>
                    <a:pt x="50" y="25"/>
                  </a:cubicBezTo>
                  <a:cubicBezTo>
                    <a:pt x="40" y="24"/>
                    <a:pt x="32" y="30"/>
                    <a:pt x="33" y="40"/>
                  </a:cubicBezTo>
                  <a:cubicBezTo>
                    <a:pt x="34" y="52"/>
                    <a:pt x="32" y="52"/>
                    <a:pt x="22" y="57"/>
                  </a:cubicBezTo>
                  <a:cubicBezTo>
                    <a:pt x="10" y="63"/>
                    <a:pt x="14" y="68"/>
                    <a:pt x="16" y="77"/>
                  </a:cubicBezTo>
                  <a:cubicBezTo>
                    <a:pt x="16" y="84"/>
                    <a:pt x="12" y="88"/>
                    <a:pt x="16" y="95"/>
                  </a:cubicBezTo>
                  <a:cubicBezTo>
                    <a:pt x="12" y="92"/>
                    <a:pt x="11" y="88"/>
                    <a:pt x="8" y="85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186">
              <a:extLst>
                <a:ext uri="{FF2B5EF4-FFF2-40B4-BE49-F238E27FC236}">
                  <a16:creationId xmlns:a16="http://schemas.microsoft.com/office/drawing/2014/main" id="{2D5F4A76-B41F-4F03-AB93-64D64A1CE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764" y="1062543"/>
              <a:ext cx="419100" cy="357188"/>
            </a:xfrm>
            <a:custGeom>
              <a:avLst/>
              <a:gdLst>
                <a:gd name="T0" fmla="*/ 0 w 83"/>
                <a:gd name="T1" fmla="*/ 2615 h 66"/>
                <a:gd name="T2" fmla="*/ 254 w 83"/>
                <a:gd name="T3" fmla="*/ 1466 h 66"/>
                <a:gd name="T4" fmla="*/ 324 w 83"/>
                <a:gd name="T5" fmla="*/ 907 h 66"/>
                <a:gd name="T6" fmla="*/ 709 w 83"/>
                <a:gd name="T7" fmla="*/ 791 h 66"/>
                <a:gd name="T8" fmla="*/ 1062 w 83"/>
                <a:gd name="T9" fmla="*/ 593 h 66"/>
                <a:gd name="T10" fmla="*/ 1609 w 83"/>
                <a:gd name="T11" fmla="*/ 116 h 66"/>
                <a:gd name="T12" fmla="*/ 2064 w 83"/>
                <a:gd name="T13" fmla="*/ 34 h 66"/>
                <a:gd name="T14" fmla="*/ 2287 w 83"/>
                <a:gd name="T15" fmla="*/ 280 h 66"/>
                <a:gd name="T16" fmla="*/ 2672 w 83"/>
                <a:gd name="T17" fmla="*/ 511 h 66"/>
                <a:gd name="T18" fmla="*/ 1934 w 83"/>
                <a:gd name="T19" fmla="*/ 314 h 66"/>
                <a:gd name="T20" fmla="*/ 1578 w 83"/>
                <a:gd name="T21" fmla="*/ 593 h 66"/>
                <a:gd name="T22" fmla="*/ 1164 w 83"/>
                <a:gd name="T23" fmla="*/ 709 h 66"/>
                <a:gd name="T24" fmla="*/ 840 w 83"/>
                <a:gd name="T25" fmla="*/ 955 h 66"/>
                <a:gd name="T26" fmla="*/ 515 w 83"/>
                <a:gd name="T27" fmla="*/ 1152 h 66"/>
                <a:gd name="T28" fmla="*/ 254 w 83"/>
                <a:gd name="T29" fmla="*/ 178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1" y="56"/>
                    <a:pt x="8" y="47"/>
                    <a:pt x="8" y="37"/>
                  </a:cubicBezTo>
                  <a:cubicBezTo>
                    <a:pt x="8" y="33"/>
                    <a:pt x="8" y="26"/>
                    <a:pt x="10" y="23"/>
                  </a:cubicBezTo>
                  <a:cubicBezTo>
                    <a:pt x="13" y="20"/>
                    <a:pt x="18" y="21"/>
                    <a:pt x="22" y="20"/>
                  </a:cubicBezTo>
                  <a:cubicBezTo>
                    <a:pt x="26" y="18"/>
                    <a:pt x="29" y="17"/>
                    <a:pt x="33" y="15"/>
                  </a:cubicBezTo>
                  <a:cubicBezTo>
                    <a:pt x="39" y="12"/>
                    <a:pt x="44" y="6"/>
                    <a:pt x="50" y="3"/>
                  </a:cubicBezTo>
                  <a:cubicBezTo>
                    <a:pt x="54" y="1"/>
                    <a:pt x="58" y="0"/>
                    <a:pt x="64" y="1"/>
                  </a:cubicBezTo>
                  <a:cubicBezTo>
                    <a:pt x="68" y="1"/>
                    <a:pt x="68" y="5"/>
                    <a:pt x="71" y="7"/>
                  </a:cubicBezTo>
                  <a:cubicBezTo>
                    <a:pt x="75" y="8"/>
                    <a:pt x="81" y="10"/>
                    <a:pt x="83" y="13"/>
                  </a:cubicBezTo>
                  <a:cubicBezTo>
                    <a:pt x="76" y="10"/>
                    <a:pt x="69" y="6"/>
                    <a:pt x="60" y="8"/>
                  </a:cubicBezTo>
                  <a:cubicBezTo>
                    <a:pt x="56" y="9"/>
                    <a:pt x="53" y="12"/>
                    <a:pt x="49" y="15"/>
                  </a:cubicBezTo>
                  <a:cubicBezTo>
                    <a:pt x="45" y="17"/>
                    <a:pt x="40" y="16"/>
                    <a:pt x="36" y="18"/>
                  </a:cubicBezTo>
                  <a:cubicBezTo>
                    <a:pt x="32" y="19"/>
                    <a:pt x="29" y="21"/>
                    <a:pt x="26" y="24"/>
                  </a:cubicBezTo>
                  <a:cubicBezTo>
                    <a:pt x="23" y="26"/>
                    <a:pt x="19" y="27"/>
                    <a:pt x="16" y="29"/>
                  </a:cubicBezTo>
                  <a:cubicBezTo>
                    <a:pt x="11" y="32"/>
                    <a:pt x="9" y="40"/>
                    <a:pt x="8" y="45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87">
              <a:extLst>
                <a:ext uri="{FF2B5EF4-FFF2-40B4-BE49-F238E27FC236}">
                  <a16:creationId xmlns:a16="http://schemas.microsoft.com/office/drawing/2014/main" id="{34DDBA7F-7398-4185-B07D-CD5928802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927" y="1327656"/>
              <a:ext cx="379413" cy="312738"/>
            </a:xfrm>
            <a:custGeom>
              <a:avLst/>
              <a:gdLst>
                <a:gd name="T0" fmla="*/ 0 w 75"/>
                <a:gd name="T1" fmla="*/ 948 h 58"/>
                <a:gd name="T2" fmla="*/ 934 w 75"/>
                <a:gd name="T3" fmla="*/ 1328 h 58"/>
                <a:gd name="T4" fmla="*/ 1616 w 75"/>
                <a:gd name="T5" fmla="*/ 2041 h 58"/>
                <a:gd name="T6" fmla="*/ 1807 w 75"/>
                <a:gd name="T7" fmla="*/ 1603 h 58"/>
                <a:gd name="T8" fmla="*/ 2103 w 75"/>
                <a:gd name="T9" fmla="*/ 1175 h 58"/>
                <a:gd name="T10" fmla="*/ 2266 w 75"/>
                <a:gd name="T11" fmla="*/ 0 h 58"/>
                <a:gd name="T12" fmla="*/ 2234 w 75"/>
                <a:gd name="T13" fmla="*/ 506 h 58"/>
                <a:gd name="T14" fmla="*/ 1880 w 75"/>
                <a:gd name="T15" fmla="*/ 751 h 58"/>
                <a:gd name="T16" fmla="*/ 1686 w 75"/>
                <a:gd name="T17" fmla="*/ 948 h 58"/>
                <a:gd name="T18" fmla="*/ 1491 w 75"/>
                <a:gd name="T19" fmla="*/ 1372 h 58"/>
                <a:gd name="T20" fmla="*/ 1166 w 75"/>
                <a:gd name="T21" fmla="*/ 1016 h 58"/>
                <a:gd name="T22" fmla="*/ 841 w 75"/>
                <a:gd name="T23" fmla="*/ 982 h 58"/>
                <a:gd name="T24" fmla="*/ 223 w 75"/>
                <a:gd name="T25" fmla="*/ 90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5" h="58">
                  <a:moveTo>
                    <a:pt x="0" y="24"/>
                  </a:moveTo>
                  <a:cubicBezTo>
                    <a:pt x="9" y="30"/>
                    <a:pt x="21" y="28"/>
                    <a:pt x="29" y="34"/>
                  </a:cubicBezTo>
                  <a:cubicBezTo>
                    <a:pt x="35" y="39"/>
                    <a:pt x="39" y="58"/>
                    <a:pt x="50" y="52"/>
                  </a:cubicBezTo>
                  <a:cubicBezTo>
                    <a:pt x="53" y="50"/>
                    <a:pt x="55" y="44"/>
                    <a:pt x="56" y="41"/>
                  </a:cubicBezTo>
                  <a:cubicBezTo>
                    <a:pt x="59" y="37"/>
                    <a:pt x="62" y="34"/>
                    <a:pt x="65" y="30"/>
                  </a:cubicBezTo>
                  <a:cubicBezTo>
                    <a:pt x="73" y="19"/>
                    <a:pt x="75" y="13"/>
                    <a:pt x="70" y="0"/>
                  </a:cubicBezTo>
                  <a:cubicBezTo>
                    <a:pt x="70" y="4"/>
                    <a:pt x="71" y="9"/>
                    <a:pt x="69" y="13"/>
                  </a:cubicBezTo>
                  <a:cubicBezTo>
                    <a:pt x="66" y="19"/>
                    <a:pt x="63" y="18"/>
                    <a:pt x="58" y="19"/>
                  </a:cubicBezTo>
                  <a:cubicBezTo>
                    <a:pt x="54" y="21"/>
                    <a:pt x="54" y="19"/>
                    <a:pt x="52" y="24"/>
                  </a:cubicBezTo>
                  <a:cubicBezTo>
                    <a:pt x="50" y="28"/>
                    <a:pt x="52" y="34"/>
                    <a:pt x="46" y="35"/>
                  </a:cubicBezTo>
                  <a:cubicBezTo>
                    <a:pt x="40" y="36"/>
                    <a:pt x="39" y="28"/>
                    <a:pt x="36" y="26"/>
                  </a:cubicBezTo>
                  <a:cubicBezTo>
                    <a:pt x="31" y="21"/>
                    <a:pt x="31" y="23"/>
                    <a:pt x="26" y="25"/>
                  </a:cubicBezTo>
                  <a:cubicBezTo>
                    <a:pt x="20" y="27"/>
                    <a:pt x="14" y="25"/>
                    <a:pt x="7" y="23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88">
              <a:extLst>
                <a:ext uri="{FF2B5EF4-FFF2-40B4-BE49-F238E27FC236}">
                  <a16:creationId xmlns:a16="http://schemas.microsoft.com/office/drawing/2014/main" id="{D9812EC5-253F-41E7-8281-736E22D5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214" y="1262568"/>
              <a:ext cx="323850" cy="161925"/>
            </a:xfrm>
            <a:custGeom>
              <a:avLst/>
              <a:gdLst>
                <a:gd name="T0" fmla="*/ 0 w 64"/>
                <a:gd name="T1" fmla="*/ 1180 h 30"/>
                <a:gd name="T2" fmla="*/ 418 w 64"/>
                <a:gd name="T3" fmla="*/ 554 h 30"/>
                <a:gd name="T4" fmla="*/ 781 w 64"/>
                <a:gd name="T5" fmla="*/ 116 h 30"/>
                <a:gd name="T6" fmla="*/ 975 w 64"/>
                <a:gd name="T7" fmla="*/ 163 h 30"/>
                <a:gd name="T8" fmla="*/ 1332 w 64"/>
                <a:gd name="T9" fmla="*/ 34 h 30"/>
                <a:gd name="T10" fmla="*/ 2072 w 64"/>
                <a:gd name="T11" fmla="*/ 313 h 30"/>
                <a:gd name="T12" fmla="*/ 1658 w 64"/>
                <a:gd name="T13" fmla="*/ 231 h 30"/>
                <a:gd name="T14" fmla="*/ 1454 w 64"/>
                <a:gd name="T15" fmla="*/ 626 h 30"/>
                <a:gd name="T16" fmla="*/ 873 w 64"/>
                <a:gd name="T17" fmla="*/ 588 h 30"/>
                <a:gd name="T18" fmla="*/ 743 w 64"/>
                <a:gd name="T19" fmla="*/ 867 h 30"/>
                <a:gd name="T20" fmla="*/ 488 w 64"/>
                <a:gd name="T21" fmla="*/ 751 h 30"/>
                <a:gd name="T22" fmla="*/ 386 w 64"/>
                <a:gd name="T23" fmla="*/ 1064 h 30"/>
                <a:gd name="T24" fmla="*/ 61 w 64"/>
                <a:gd name="T25" fmla="*/ 1180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" h="30">
                  <a:moveTo>
                    <a:pt x="0" y="30"/>
                  </a:moveTo>
                  <a:cubicBezTo>
                    <a:pt x="4" y="24"/>
                    <a:pt x="9" y="20"/>
                    <a:pt x="13" y="14"/>
                  </a:cubicBezTo>
                  <a:cubicBezTo>
                    <a:pt x="16" y="9"/>
                    <a:pt x="18" y="3"/>
                    <a:pt x="24" y="3"/>
                  </a:cubicBezTo>
                  <a:cubicBezTo>
                    <a:pt x="26" y="3"/>
                    <a:pt x="28" y="4"/>
                    <a:pt x="30" y="4"/>
                  </a:cubicBezTo>
                  <a:cubicBezTo>
                    <a:pt x="34" y="4"/>
                    <a:pt x="38" y="2"/>
                    <a:pt x="41" y="1"/>
                  </a:cubicBezTo>
                  <a:cubicBezTo>
                    <a:pt x="48" y="0"/>
                    <a:pt x="59" y="3"/>
                    <a:pt x="64" y="8"/>
                  </a:cubicBezTo>
                  <a:cubicBezTo>
                    <a:pt x="60" y="6"/>
                    <a:pt x="55" y="4"/>
                    <a:pt x="51" y="6"/>
                  </a:cubicBezTo>
                  <a:cubicBezTo>
                    <a:pt x="46" y="8"/>
                    <a:pt x="48" y="14"/>
                    <a:pt x="45" y="16"/>
                  </a:cubicBezTo>
                  <a:cubicBezTo>
                    <a:pt x="39" y="19"/>
                    <a:pt x="30" y="3"/>
                    <a:pt x="27" y="15"/>
                  </a:cubicBezTo>
                  <a:cubicBezTo>
                    <a:pt x="26" y="18"/>
                    <a:pt x="28" y="23"/>
                    <a:pt x="23" y="22"/>
                  </a:cubicBezTo>
                  <a:cubicBezTo>
                    <a:pt x="20" y="21"/>
                    <a:pt x="18" y="15"/>
                    <a:pt x="15" y="19"/>
                  </a:cubicBezTo>
                  <a:cubicBezTo>
                    <a:pt x="13" y="21"/>
                    <a:pt x="15" y="25"/>
                    <a:pt x="12" y="27"/>
                  </a:cubicBezTo>
                  <a:cubicBezTo>
                    <a:pt x="10" y="29"/>
                    <a:pt x="5" y="29"/>
                    <a:pt x="2" y="3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89">
              <a:extLst>
                <a:ext uri="{FF2B5EF4-FFF2-40B4-BE49-F238E27FC236}">
                  <a16:creationId xmlns:a16="http://schemas.microsoft.com/office/drawing/2014/main" id="{669EAA4B-CE97-4EE3-9DF9-C76B2630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1257806"/>
              <a:ext cx="187325" cy="139700"/>
            </a:xfrm>
            <a:custGeom>
              <a:avLst/>
              <a:gdLst>
                <a:gd name="T0" fmla="*/ 0 w 37"/>
                <a:gd name="T1" fmla="*/ 1009 h 26"/>
                <a:gd name="T2" fmla="*/ 293 w 37"/>
                <a:gd name="T3" fmla="*/ 504 h 26"/>
                <a:gd name="T4" fmla="*/ 520 w 37"/>
                <a:gd name="T5" fmla="*/ 159 h 26"/>
                <a:gd name="T6" fmla="*/ 845 w 37"/>
                <a:gd name="T7" fmla="*/ 196 h 26"/>
                <a:gd name="T8" fmla="*/ 1199 w 37"/>
                <a:gd name="T9" fmla="*/ 159 h 26"/>
                <a:gd name="T10" fmla="*/ 1097 w 37"/>
                <a:gd name="T11" fmla="*/ 389 h 26"/>
                <a:gd name="T12" fmla="*/ 520 w 37"/>
                <a:gd name="T13" fmla="*/ 619 h 26"/>
                <a:gd name="T14" fmla="*/ 293 w 37"/>
                <a:gd name="T15" fmla="*/ 586 h 26"/>
                <a:gd name="T16" fmla="*/ 102 w 37"/>
                <a:gd name="T17" fmla="*/ 97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26">
                  <a:moveTo>
                    <a:pt x="0" y="26"/>
                  </a:moveTo>
                  <a:cubicBezTo>
                    <a:pt x="3" y="22"/>
                    <a:pt x="6" y="18"/>
                    <a:pt x="9" y="13"/>
                  </a:cubicBezTo>
                  <a:cubicBezTo>
                    <a:pt x="11" y="10"/>
                    <a:pt x="12" y="5"/>
                    <a:pt x="16" y="4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0" y="4"/>
                    <a:pt x="34" y="0"/>
                    <a:pt x="37" y="4"/>
                  </a:cubicBezTo>
                  <a:cubicBezTo>
                    <a:pt x="34" y="3"/>
                    <a:pt x="33" y="7"/>
                    <a:pt x="34" y="10"/>
                  </a:cubicBezTo>
                  <a:cubicBezTo>
                    <a:pt x="26" y="7"/>
                    <a:pt x="18" y="5"/>
                    <a:pt x="16" y="16"/>
                  </a:cubicBezTo>
                  <a:cubicBezTo>
                    <a:pt x="14" y="13"/>
                    <a:pt x="12" y="13"/>
                    <a:pt x="9" y="15"/>
                  </a:cubicBezTo>
                  <a:cubicBezTo>
                    <a:pt x="8" y="17"/>
                    <a:pt x="3" y="23"/>
                    <a:pt x="3" y="2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90">
              <a:extLst>
                <a:ext uri="{FF2B5EF4-FFF2-40B4-BE49-F238E27FC236}">
                  <a16:creationId xmlns:a16="http://schemas.microsoft.com/office/drawing/2014/main" id="{6BC80FCF-4CF0-43D4-AB81-F6514FF8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089" y="1257806"/>
              <a:ext cx="60325" cy="63500"/>
            </a:xfrm>
            <a:custGeom>
              <a:avLst/>
              <a:gdLst>
                <a:gd name="T0" fmla="*/ 32 w 12"/>
                <a:gd name="T1" fmla="*/ 223 h 12"/>
                <a:gd name="T2" fmla="*/ 190 w 12"/>
                <a:gd name="T3" fmla="*/ 33 h 12"/>
                <a:gd name="T4" fmla="*/ 352 w 12"/>
                <a:gd name="T5" fmla="*/ 223 h 12"/>
                <a:gd name="T6" fmla="*/ 190 w 12"/>
                <a:gd name="T7" fmla="*/ 410 h 12"/>
                <a:gd name="T8" fmla="*/ 32 w 12"/>
                <a:gd name="T9" fmla="*/ 22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2">
                  <a:moveTo>
                    <a:pt x="1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2" y="3"/>
                    <a:pt x="11" y="6"/>
                  </a:cubicBezTo>
                  <a:cubicBezTo>
                    <a:pt x="11" y="9"/>
                    <a:pt x="9" y="12"/>
                    <a:pt x="6" y="11"/>
                  </a:cubicBezTo>
                  <a:cubicBezTo>
                    <a:pt x="3" y="11"/>
                    <a:pt x="0" y="9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91">
              <a:extLst>
                <a:ext uri="{FF2B5EF4-FFF2-40B4-BE49-F238E27FC236}">
                  <a16:creationId xmlns:a16="http://schemas.microsoft.com/office/drawing/2014/main" id="{8093228D-7604-4EBC-87C2-37569552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652" y="1235581"/>
              <a:ext cx="34925" cy="38100"/>
            </a:xfrm>
            <a:custGeom>
              <a:avLst/>
              <a:gdLst>
                <a:gd name="T0" fmla="*/ 0 w 7"/>
                <a:gd name="T1" fmla="*/ 117 h 7"/>
                <a:gd name="T2" fmla="*/ 129 w 7"/>
                <a:gd name="T3" fmla="*/ 0 h 7"/>
                <a:gd name="T4" fmla="*/ 217 w 7"/>
                <a:gd name="T5" fmla="*/ 117 h 7"/>
                <a:gd name="T6" fmla="*/ 8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2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92">
              <a:extLst>
                <a:ext uri="{FF2B5EF4-FFF2-40B4-BE49-F238E27FC236}">
                  <a16:creationId xmlns:a16="http://schemas.microsoft.com/office/drawing/2014/main" id="{3BFF9982-DF9B-49ED-B5F2-006C967F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977" y="132765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102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93">
              <a:extLst>
                <a:ext uri="{FF2B5EF4-FFF2-40B4-BE49-F238E27FC236}">
                  <a16:creationId xmlns:a16="http://schemas.microsoft.com/office/drawing/2014/main" id="{07438F4C-F2BC-4269-9C2D-4A7486EB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94">
              <a:extLst>
                <a:ext uri="{FF2B5EF4-FFF2-40B4-BE49-F238E27FC236}">
                  <a16:creationId xmlns:a16="http://schemas.microsoft.com/office/drawing/2014/main" id="{1123C98C-3853-496F-AE22-D17A35F9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3486852" y="1089916"/>
            <a:ext cx="121819" cy="403161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 flipH="1">
            <a:off x="5450186" y="1385179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2L</a:t>
            </a:r>
          </a:p>
        </p:txBody>
      </p:sp>
      <p:sp>
        <p:nvSpPr>
          <p:cNvPr id="63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1653285" y="1551900"/>
            <a:ext cx="1554480" cy="864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3272161" y="1546582"/>
            <a:ext cx="2011680" cy="86400"/>
          </a:xfrm>
          <a:prstGeom prst="rightArrow">
            <a:avLst/>
          </a:prstGeom>
          <a:solidFill>
            <a:srgbClr val="FF5050"/>
          </a:solidFill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5350010" y="1541519"/>
            <a:ext cx="1920240" cy="86400"/>
          </a:xfrm>
          <a:prstGeom prst="rightArrow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7347402" y="1538527"/>
            <a:ext cx="2011680" cy="86400"/>
          </a:xfrm>
          <a:prstGeom prst="rightArrow">
            <a:avLst/>
          </a:prstGeom>
          <a:solidFill>
            <a:srgbClr val="4F0E01"/>
          </a:solidFill>
          <a:ln w="28575">
            <a:solidFill>
              <a:srgbClr val="4F0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0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4943065" y="1066715"/>
            <a:ext cx="121819" cy="403161"/>
          </a:xfrm>
          <a:prstGeom prst="rect">
            <a:avLst/>
          </a:prstGeom>
        </p:spPr>
      </p:pic>
      <p:pic>
        <p:nvPicPr>
          <p:cNvPr id="76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6709812" y="1062095"/>
            <a:ext cx="121819" cy="403161"/>
          </a:xfrm>
          <a:prstGeom prst="rect">
            <a:avLst/>
          </a:prstGeom>
        </p:spPr>
      </p:pic>
      <p:pic>
        <p:nvPicPr>
          <p:cNvPr id="77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8787482" y="1054727"/>
            <a:ext cx="121819" cy="403161"/>
          </a:xfrm>
          <a:prstGeom prst="rect">
            <a:avLst/>
          </a:prstGeom>
        </p:spPr>
      </p:pic>
      <p:sp>
        <p:nvSpPr>
          <p:cNvPr id="87" name="TextBox 86"/>
          <p:cNvSpPr txBox="1"/>
          <p:nvPr/>
        </p:nvSpPr>
        <p:spPr>
          <a:xfrm flipH="1">
            <a:off x="7465093" y="1388242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3L</a:t>
            </a:r>
          </a:p>
        </p:txBody>
      </p:sp>
      <p:pic>
        <p:nvPicPr>
          <p:cNvPr id="88" name="Picture 4" descr="Sequencing Platform Comparison To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964" y="1951482"/>
            <a:ext cx="2089111" cy="1085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1" name="Table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934476"/>
              </p:ext>
            </p:extLst>
          </p:nvPr>
        </p:nvGraphicFramePr>
        <p:xfrm>
          <a:off x="559713" y="4093946"/>
          <a:ext cx="2297187" cy="182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5243">
                  <a:extLst>
                    <a:ext uri="{9D8B030D-6E8A-4147-A177-3AD203B41FA5}">
                      <a16:colId xmlns:a16="http://schemas.microsoft.com/office/drawing/2014/main" val="3359120593"/>
                    </a:ext>
                  </a:extLst>
                </a:gridCol>
                <a:gridCol w="255243">
                  <a:extLst>
                    <a:ext uri="{9D8B030D-6E8A-4147-A177-3AD203B41FA5}">
                      <a16:colId xmlns:a16="http://schemas.microsoft.com/office/drawing/2014/main" val="3037845209"/>
                    </a:ext>
                  </a:extLst>
                </a:gridCol>
                <a:gridCol w="255243">
                  <a:extLst>
                    <a:ext uri="{9D8B030D-6E8A-4147-A177-3AD203B41FA5}">
                      <a16:colId xmlns:a16="http://schemas.microsoft.com/office/drawing/2014/main" val="2712615601"/>
                    </a:ext>
                  </a:extLst>
                </a:gridCol>
                <a:gridCol w="255243">
                  <a:extLst>
                    <a:ext uri="{9D8B030D-6E8A-4147-A177-3AD203B41FA5}">
                      <a16:colId xmlns:a16="http://schemas.microsoft.com/office/drawing/2014/main" val="2662620379"/>
                    </a:ext>
                  </a:extLst>
                </a:gridCol>
                <a:gridCol w="255243">
                  <a:extLst>
                    <a:ext uri="{9D8B030D-6E8A-4147-A177-3AD203B41FA5}">
                      <a16:colId xmlns:a16="http://schemas.microsoft.com/office/drawing/2014/main" val="155648613"/>
                    </a:ext>
                  </a:extLst>
                </a:gridCol>
                <a:gridCol w="255243">
                  <a:extLst>
                    <a:ext uri="{9D8B030D-6E8A-4147-A177-3AD203B41FA5}">
                      <a16:colId xmlns:a16="http://schemas.microsoft.com/office/drawing/2014/main" val="1334841218"/>
                    </a:ext>
                  </a:extLst>
                </a:gridCol>
                <a:gridCol w="255243">
                  <a:extLst>
                    <a:ext uri="{9D8B030D-6E8A-4147-A177-3AD203B41FA5}">
                      <a16:colId xmlns:a16="http://schemas.microsoft.com/office/drawing/2014/main" val="1195055718"/>
                    </a:ext>
                  </a:extLst>
                </a:gridCol>
                <a:gridCol w="255243">
                  <a:extLst>
                    <a:ext uri="{9D8B030D-6E8A-4147-A177-3AD203B41FA5}">
                      <a16:colId xmlns:a16="http://schemas.microsoft.com/office/drawing/2014/main" val="4028852010"/>
                    </a:ext>
                  </a:extLst>
                </a:gridCol>
                <a:gridCol w="255243">
                  <a:extLst>
                    <a:ext uri="{9D8B030D-6E8A-4147-A177-3AD203B41FA5}">
                      <a16:colId xmlns:a16="http://schemas.microsoft.com/office/drawing/2014/main" val="3395679896"/>
                    </a:ext>
                  </a:extLst>
                </a:gridCol>
              </a:tblGrid>
              <a:tr h="3318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827184"/>
                  </a:ext>
                </a:extLst>
              </a:tr>
              <a:tr h="33183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9353603"/>
                  </a:ext>
                </a:extLst>
              </a:tr>
              <a:tr h="3318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905967"/>
                  </a:ext>
                </a:extLst>
              </a:tr>
              <a:tr h="33183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575747"/>
                  </a:ext>
                </a:extLst>
              </a:tr>
              <a:tr h="3318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506515"/>
                  </a:ext>
                </a:extLst>
              </a:tr>
            </a:tbl>
          </a:graphicData>
        </a:graphic>
      </p:graphicFrame>
      <p:sp>
        <p:nvSpPr>
          <p:cNvPr id="94" name="TextBox 93"/>
          <p:cNvSpPr txBox="1"/>
          <p:nvPr/>
        </p:nvSpPr>
        <p:spPr>
          <a:xfrm flipH="1">
            <a:off x="3527711" y="1385179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</a:t>
            </a:r>
            <a:r>
              <a:rPr lang="en-US" sz="1200" b="1" dirty="0"/>
              <a:t>1</a:t>
            </a:r>
            <a:r>
              <a:rPr lang="en-US" sz="1200" b="1" dirty="0" smtClean="0"/>
              <a:t>L</a:t>
            </a:r>
          </a:p>
        </p:txBody>
      </p:sp>
      <p:sp>
        <p:nvSpPr>
          <p:cNvPr id="78" name="TextBox 77"/>
          <p:cNvSpPr txBox="1"/>
          <p:nvPr/>
        </p:nvSpPr>
        <p:spPr>
          <a:xfrm rot="16200000" flipH="1">
            <a:off x="871707" y="3414681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RNF43</a:t>
            </a:r>
          </a:p>
        </p:txBody>
      </p:sp>
      <p:sp>
        <p:nvSpPr>
          <p:cNvPr id="79" name="TextBox 78"/>
          <p:cNvSpPr txBox="1"/>
          <p:nvPr/>
        </p:nvSpPr>
        <p:spPr>
          <a:xfrm rot="16200000" flipH="1">
            <a:off x="1116176" y="3412139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MSH6</a:t>
            </a:r>
          </a:p>
        </p:txBody>
      </p:sp>
      <p:sp>
        <p:nvSpPr>
          <p:cNvPr id="111" name="TextBox 110"/>
          <p:cNvSpPr txBox="1"/>
          <p:nvPr/>
        </p:nvSpPr>
        <p:spPr>
          <a:xfrm rot="16200000" flipH="1">
            <a:off x="1354619" y="3403237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MUC4</a:t>
            </a:r>
          </a:p>
        </p:txBody>
      </p:sp>
      <p:sp>
        <p:nvSpPr>
          <p:cNvPr id="112" name="TextBox 111"/>
          <p:cNvSpPr txBox="1"/>
          <p:nvPr/>
        </p:nvSpPr>
        <p:spPr>
          <a:xfrm rot="16200000" flipH="1">
            <a:off x="-415437" y="3403234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BRAF</a:t>
            </a:r>
          </a:p>
        </p:txBody>
      </p:sp>
      <p:sp>
        <p:nvSpPr>
          <p:cNvPr id="113" name="TextBox 112"/>
          <p:cNvSpPr txBox="1"/>
          <p:nvPr/>
        </p:nvSpPr>
        <p:spPr>
          <a:xfrm rot="16200000" flipH="1">
            <a:off x="-167451" y="3412139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TP53</a:t>
            </a:r>
          </a:p>
        </p:txBody>
      </p:sp>
      <p:sp>
        <p:nvSpPr>
          <p:cNvPr id="114" name="TextBox 113"/>
          <p:cNvSpPr txBox="1"/>
          <p:nvPr/>
        </p:nvSpPr>
        <p:spPr>
          <a:xfrm rot="16200000" flipH="1">
            <a:off x="90217" y="3403233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KRAS</a:t>
            </a:r>
          </a:p>
        </p:txBody>
      </p:sp>
      <p:sp>
        <p:nvSpPr>
          <p:cNvPr id="115" name="TextBox 114"/>
          <p:cNvSpPr txBox="1"/>
          <p:nvPr/>
        </p:nvSpPr>
        <p:spPr>
          <a:xfrm rot="16200000" flipH="1">
            <a:off x="373388" y="3413377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PTEN</a:t>
            </a:r>
          </a:p>
        </p:txBody>
      </p:sp>
      <p:sp>
        <p:nvSpPr>
          <p:cNvPr id="116" name="TextBox 115"/>
          <p:cNvSpPr txBox="1"/>
          <p:nvPr/>
        </p:nvSpPr>
        <p:spPr>
          <a:xfrm rot="16200000" flipH="1">
            <a:off x="90217" y="3403235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KRAS</a:t>
            </a:r>
          </a:p>
        </p:txBody>
      </p:sp>
      <p:sp>
        <p:nvSpPr>
          <p:cNvPr id="118" name="TextBox 117"/>
          <p:cNvSpPr txBox="1"/>
          <p:nvPr/>
        </p:nvSpPr>
        <p:spPr>
          <a:xfrm rot="16200000" flipH="1">
            <a:off x="633089" y="3403234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KMT2C</a:t>
            </a:r>
          </a:p>
        </p:txBody>
      </p:sp>
      <p:sp>
        <p:nvSpPr>
          <p:cNvPr id="119" name="TextBox 118"/>
          <p:cNvSpPr txBox="1"/>
          <p:nvPr/>
        </p:nvSpPr>
        <p:spPr>
          <a:xfrm rot="16200000" flipH="1">
            <a:off x="1622045" y="3403234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APC</a:t>
            </a:r>
          </a:p>
        </p:txBody>
      </p:sp>
      <p:graphicFrame>
        <p:nvGraphicFramePr>
          <p:cNvPr id="120" name="Table 1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452644"/>
              </p:ext>
            </p:extLst>
          </p:nvPr>
        </p:nvGraphicFramePr>
        <p:xfrm>
          <a:off x="4584579" y="4084899"/>
          <a:ext cx="2297187" cy="182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5243">
                  <a:extLst>
                    <a:ext uri="{9D8B030D-6E8A-4147-A177-3AD203B41FA5}">
                      <a16:colId xmlns:a16="http://schemas.microsoft.com/office/drawing/2014/main" val="3359120593"/>
                    </a:ext>
                  </a:extLst>
                </a:gridCol>
                <a:gridCol w="255243">
                  <a:extLst>
                    <a:ext uri="{9D8B030D-6E8A-4147-A177-3AD203B41FA5}">
                      <a16:colId xmlns:a16="http://schemas.microsoft.com/office/drawing/2014/main" val="3037845209"/>
                    </a:ext>
                  </a:extLst>
                </a:gridCol>
                <a:gridCol w="255243">
                  <a:extLst>
                    <a:ext uri="{9D8B030D-6E8A-4147-A177-3AD203B41FA5}">
                      <a16:colId xmlns:a16="http://schemas.microsoft.com/office/drawing/2014/main" val="2712615601"/>
                    </a:ext>
                  </a:extLst>
                </a:gridCol>
                <a:gridCol w="255243">
                  <a:extLst>
                    <a:ext uri="{9D8B030D-6E8A-4147-A177-3AD203B41FA5}">
                      <a16:colId xmlns:a16="http://schemas.microsoft.com/office/drawing/2014/main" val="2662620379"/>
                    </a:ext>
                  </a:extLst>
                </a:gridCol>
                <a:gridCol w="255243">
                  <a:extLst>
                    <a:ext uri="{9D8B030D-6E8A-4147-A177-3AD203B41FA5}">
                      <a16:colId xmlns:a16="http://schemas.microsoft.com/office/drawing/2014/main" val="155648613"/>
                    </a:ext>
                  </a:extLst>
                </a:gridCol>
                <a:gridCol w="255243">
                  <a:extLst>
                    <a:ext uri="{9D8B030D-6E8A-4147-A177-3AD203B41FA5}">
                      <a16:colId xmlns:a16="http://schemas.microsoft.com/office/drawing/2014/main" val="1334841218"/>
                    </a:ext>
                  </a:extLst>
                </a:gridCol>
                <a:gridCol w="255243">
                  <a:extLst>
                    <a:ext uri="{9D8B030D-6E8A-4147-A177-3AD203B41FA5}">
                      <a16:colId xmlns:a16="http://schemas.microsoft.com/office/drawing/2014/main" val="1195055718"/>
                    </a:ext>
                  </a:extLst>
                </a:gridCol>
                <a:gridCol w="255243">
                  <a:extLst>
                    <a:ext uri="{9D8B030D-6E8A-4147-A177-3AD203B41FA5}">
                      <a16:colId xmlns:a16="http://schemas.microsoft.com/office/drawing/2014/main" val="4028852010"/>
                    </a:ext>
                  </a:extLst>
                </a:gridCol>
                <a:gridCol w="255243">
                  <a:extLst>
                    <a:ext uri="{9D8B030D-6E8A-4147-A177-3AD203B41FA5}">
                      <a16:colId xmlns:a16="http://schemas.microsoft.com/office/drawing/2014/main" val="3395679896"/>
                    </a:ext>
                  </a:extLst>
                </a:gridCol>
              </a:tblGrid>
              <a:tr h="3318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827184"/>
                  </a:ext>
                </a:extLst>
              </a:tr>
              <a:tr h="3318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9353603"/>
                  </a:ext>
                </a:extLst>
              </a:tr>
              <a:tr h="3318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905967"/>
                  </a:ext>
                </a:extLst>
              </a:tr>
              <a:tr h="3318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575747"/>
                  </a:ext>
                </a:extLst>
              </a:tr>
              <a:tr h="3318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506515"/>
                  </a:ext>
                </a:extLst>
              </a:tr>
            </a:tbl>
          </a:graphicData>
        </a:graphic>
      </p:graphicFrame>
      <p:sp>
        <p:nvSpPr>
          <p:cNvPr id="121" name="TextBox 120"/>
          <p:cNvSpPr txBox="1"/>
          <p:nvPr/>
        </p:nvSpPr>
        <p:spPr>
          <a:xfrm rot="16200000" flipH="1">
            <a:off x="4870285" y="3370778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RNF43</a:t>
            </a:r>
          </a:p>
        </p:txBody>
      </p:sp>
      <p:sp>
        <p:nvSpPr>
          <p:cNvPr id="122" name="TextBox 121"/>
          <p:cNvSpPr txBox="1"/>
          <p:nvPr/>
        </p:nvSpPr>
        <p:spPr>
          <a:xfrm rot="16200000" flipH="1">
            <a:off x="5114754" y="3368236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MSH6</a:t>
            </a:r>
          </a:p>
        </p:txBody>
      </p:sp>
      <p:sp>
        <p:nvSpPr>
          <p:cNvPr id="123" name="TextBox 122"/>
          <p:cNvSpPr txBox="1"/>
          <p:nvPr/>
        </p:nvSpPr>
        <p:spPr>
          <a:xfrm rot="16200000" flipH="1">
            <a:off x="5353197" y="3359334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MUC4</a:t>
            </a:r>
          </a:p>
        </p:txBody>
      </p:sp>
      <p:sp>
        <p:nvSpPr>
          <p:cNvPr id="124" name="TextBox 123"/>
          <p:cNvSpPr txBox="1"/>
          <p:nvPr/>
        </p:nvSpPr>
        <p:spPr>
          <a:xfrm rot="16200000" flipH="1">
            <a:off x="3583141" y="3359331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BRAF</a:t>
            </a:r>
          </a:p>
        </p:txBody>
      </p:sp>
      <p:sp>
        <p:nvSpPr>
          <p:cNvPr id="125" name="TextBox 124"/>
          <p:cNvSpPr txBox="1"/>
          <p:nvPr/>
        </p:nvSpPr>
        <p:spPr>
          <a:xfrm rot="16200000" flipH="1">
            <a:off x="3869227" y="3368236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TP53</a:t>
            </a:r>
          </a:p>
        </p:txBody>
      </p:sp>
      <p:sp>
        <p:nvSpPr>
          <p:cNvPr id="126" name="TextBox 125"/>
          <p:cNvSpPr txBox="1"/>
          <p:nvPr/>
        </p:nvSpPr>
        <p:spPr>
          <a:xfrm rot="16200000" flipH="1">
            <a:off x="4088795" y="3359330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KRAS</a:t>
            </a:r>
          </a:p>
        </p:txBody>
      </p:sp>
      <p:sp>
        <p:nvSpPr>
          <p:cNvPr id="127" name="TextBox 126"/>
          <p:cNvSpPr txBox="1"/>
          <p:nvPr/>
        </p:nvSpPr>
        <p:spPr>
          <a:xfrm rot="16200000" flipH="1">
            <a:off x="4371966" y="3369474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PTEN</a:t>
            </a:r>
          </a:p>
        </p:txBody>
      </p:sp>
      <p:sp>
        <p:nvSpPr>
          <p:cNvPr id="128" name="TextBox 127"/>
          <p:cNvSpPr txBox="1"/>
          <p:nvPr/>
        </p:nvSpPr>
        <p:spPr>
          <a:xfrm rot="16200000" flipH="1">
            <a:off x="4088797" y="3359334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KRAS</a:t>
            </a:r>
          </a:p>
        </p:txBody>
      </p:sp>
      <p:sp>
        <p:nvSpPr>
          <p:cNvPr id="129" name="TextBox 128"/>
          <p:cNvSpPr txBox="1"/>
          <p:nvPr/>
        </p:nvSpPr>
        <p:spPr>
          <a:xfrm rot="16200000" flipH="1">
            <a:off x="4631668" y="3359332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KMT2C</a:t>
            </a:r>
          </a:p>
        </p:txBody>
      </p:sp>
      <p:sp>
        <p:nvSpPr>
          <p:cNvPr id="130" name="TextBox 129"/>
          <p:cNvSpPr txBox="1"/>
          <p:nvPr/>
        </p:nvSpPr>
        <p:spPr>
          <a:xfrm rot="16200000" flipH="1">
            <a:off x="5620623" y="3359331"/>
            <a:ext cx="1946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APC</a:t>
            </a:r>
          </a:p>
        </p:txBody>
      </p:sp>
      <p:sp>
        <p:nvSpPr>
          <p:cNvPr id="3" name="Rectangle 2"/>
          <p:cNvSpPr/>
          <p:nvPr/>
        </p:nvSpPr>
        <p:spPr>
          <a:xfrm>
            <a:off x="3051925" y="4561681"/>
            <a:ext cx="142875" cy="170629"/>
          </a:xfrm>
          <a:prstGeom prst="rect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/>
          <p:cNvSpPr/>
          <p:nvPr/>
        </p:nvSpPr>
        <p:spPr>
          <a:xfrm>
            <a:off x="3042399" y="4858760"/>
            <a:ext cx="142875" cy="17062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3204111" y="4508495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missense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3189710" y="480598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frameshift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7113483" y="4561681"/>
            <a:ext cx="142875" cy="170629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7103957" y="4858760"/>
            <a:ext cx="142875" cy="1706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TextBox 136"/>
          <p:cNvSpPr txBox="1"/>
          <p:nvPr/>
        </p:nvSpPr>
        <p:spPr>
          <a:xfrm>
            <a:off x="7294244" y="4508495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Gain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7288515" y="480598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Loss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620901" y="6204845"/>
            <a:ext cx="22691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Copy Number Alterations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710374" y="6204844"/>
            <a:ext cx="22691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Somatic Mutations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9359082" y="6204844"/>
            <a:ext cx="22691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Clonal Evolution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1867944" y="2280925"/>
            <a:ext cx="2514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Whole Exome Sequencing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Flowchart: Connector 60"/>
          <p:cNvSpPr/>
          <p:nvPr/>
        </p:nvSpPr>
        <p:spPr>
          <a:xfrm>
            <a:off x="9667198" y="4124607"/>
            <a:ext cx="177602" cy="17549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lowchart: Connector 102"/>
          <p:cNvSpPr/>
          <p:nvPr/>
        </p:nvSpPr>
        <p:spPr>
          <a:xfrm>
            <a:off x="9150389" y="4793693"/>
            <a:ext cx="177602" cy="175491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lowchart: Connector 103"/>
          <p:cNvSpPr/>
          <p:nvPr/>
        </p:nvSpPr>
        <p:spPr>
          <a:xfrm>
            <a:off x="10251299" y="4723459"/>
            <a:ext cx="177602" cy="175491"/>
          </a:xfrm>
          <a:prstGeom prst="flowChartConnector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lowchart: Connector 104"/>
          <p:cNvSpPr/>
          <p:nvPr/>
        </p:nvSpPr>
        <p:spPr>
          <a:xfrm>
            <a:off x="9154391" y="5499459"/>
            <a:ext cx="177602" cy="175491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lowchart: Connector 105"/>
          <p:cNvSpPr/>
          <p:nvPr/>
        </p:nvSpPr>
        <p:spPr>
          <a:xfrm>
            <a:off x="10493660" y="5720323"/>
            <a:ext cx="177602" cy="175491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lowchart: Connector 106"/>
          <p:cNvSpPr/>
          <p:nvPr/>
        </p:nvSpPr>
        <p:spPr>
          <a:xfrm>
            <a:off x="10025585" y="5213197"/>
            <a:ext cx="177602" cy="175491"/>
          </a:xfrm>
          <a:prstGeom prst="flowChartConnector">
            <a:avLst/>
          </a:prstGeom>
          <a:solidFill>
            <a:srgbClr val="D4F4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lowchart: Connector 108"/>
          <p:cNvSpPr/>
          <p:nvPr/>
        </p:nvSpPr>
        <p:spPr>
          <a:xfrm>
            <a:off x="10466915" y="5208223"/>
            <a:ext cx="177602" cy="175491"/>
          </a:xfrm>
          <a:prstGeom prst="flowChartConnector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/>
          <p:cNvCxnSpPr/>
          <p:nvPr/>
        </p:nvCxnSpPr>
        <p:spPr>
          <a:xfrm>
            <a:off x="9836235" y="4267437"/>
            <a:ext cx="45720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10389827" y="4889400"/>
            <a:ext cx="153589" cy="3236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flipH="1">
            <a:off x="9248715" y="4260691"/>
            <a:ext cx="448792" cy="5303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9248715" y="4983704"/>
            <a:ext cx="0" cy="5057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V="1">
            <a:off x="10571991" y="5388688"/>
            <a:ext cx="0" cy="3217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H="1">
            <a:off x="10133435" y="4867467"/>
            <a:ext cx="158065" cy="338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2063" y="1138791"/>
            <a:ext cx="305745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3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79" grpId="0"/>
      <p:bldP spid="111" grpId="0"/>
      <p:bldP spid="112" grpId="0"/>
      <p:bldP spid="113" grpId="0"/>
      <p:bldP spid="114" grpId="0"/>
      <p:bldP spid="115" grpId="0"/>
      <p:bldP spid="116" grpId="0"/>
      <p:bldP spid="118" grpId="0"/>
      <p:bldP spid="119" grpId="0"/>
      <p:bldP spid="121" grpId="0"/>
      <p:bldP spid="122" grpId="0"/>
      <p:bldP spid="123" grpId="0"/>
      <p:bldP spid="124" grpId="0"/>
      <p:bldP spid="125" grpId="0"/>
      <p:bldP spid="126" grpId="0"/>
      <p:bldP spid="127" grpId="0"/>
      <p:bldP spid="128" grpId="0"/>
      <p:bldP spid="129" grpId="0"/>
      <p:bldP spid="130" grpId="0"/>
      <p:bldP spid="3" grpId="0" animBg="1"/>
      <p:bldP spid="131" grpId="0" animBg="1"/>
      <p:bldP spid="57" grpId="0"/>
      <p:bldP spid="134" grpId="0"/>
      <p:bldP spid="135" grpId="0" animBg="1"/>
      <p:bldP spid="136" grpId="0" animBg="1"/>
      <p:bldP spid="137" grpId="0"/>
      <p:bldP spid="138" grpId="0"/>
      <p:bldP spid="59" grpId="0"/>
      <p:bldP spid="139" grpId="0"/>
      <p:bldP spid="140" grpId="0"/>
      <p:bldP spid="61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5">
            <a:extLst>
              <a:ext uri="{FF2B5EF4-FFF2-40B4-BE49-F238E27FC236}">
                <a16:creationId xmlns:a16="http://schemas.microsoft.com/office/drawing/2014/main" id="{CD9C1BFC-1AED-1D99-02DC-0151CD3BFA8E}"/>
              </a:ext>
            </a:extLst>
          </p:cNvPr>
          <p:cNvSpPr/>
          <p:nvPr/>
        </p:nvSpPr>
        <p:spPr>
          <a:xfrm>
            <a:off x="557809" y="65697"/>
            <a:ext cx="6885109" cy="39150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30" tIns="45216" rIns="90430" bIns="45216" anchor="t">
            <a:noAutofit/>
          </a:bodyPr>
          <a:lstStyle/>
          <a:p>
            <a:pPr>
              <a:spcBef>
                <a:spcPts val="431"/>
              </a:spcBef>
            </a:pP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CONIPHER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Clonal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Evolution</a:t>
            </a:r>
            <a:endParaRPr lang="es-ES" sz="2800" b="1" spc="-1" dirty="0">
              <a:solidFill>
                <a:srgbClr val="5487B9"/>
              </a:solidFill>
              <a:latin typeface="Calibri"/>
            </a:endParaRP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586123" y="623218"/>
            <a:ext cx="5293620" cy="0"/>
          </a:xfrm>
          <a:prstGeom prst="line">
            <a:avLst/>
          </a:prstGeom>
          <a:ln w="38100">
            <a:solidFill>
              <a:srgbClr val="6494B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89" y="920642"/>
            <a:ext cx="4503111" cy="19766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5873" y="3444181"/>
            <a:ext cx="59941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Infers the clonal composition of samples and reconstructs 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phylogeny, using mutations and copy numbers, while  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correcting for errors.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Calculates an error corrected CCF ( Cancer cell Fraction – the proportion of cancer cells containing a specific mutation ) for each mutation - </a:t>
            </a:r>
            <a:r>
              <a:rPr lang="en-US" sz="16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PhyloCCF</a:t>
            </a:r>
            <a:endParaRPr lang="en-US" sz="1600" dirty="0" smtClean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Mutations are clustered based on </a:t>
            </a:r>
            <a:r>
              <a:rPr lang="en-US" sz="16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PhyloCCF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and phylogenetic reconstruction and clonal composition of samples are inferred.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523" y="392313"/>
            <a:ext cx="5072112" cy="600589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498116" y="6398203"/>
            <a:ext cx="3539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Taken from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Grigoriadis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et al.,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89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223466" y="-18176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3031556" y="131239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D53CE13-4416-43EC-8BEC-F392CBBBB881}"/>
              </a:ext>
            </a:extLst>
          </p:cNvPr>
          <p:cNvSpPr txBox="1"/>
          <p:nvPr/>
        </p:nvSpPr>
        <p:spPr>
          <a:xfrm>
            <a:off x="4083018" y="3502703"/>
            <a:ext cx="2114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BRAF </a:t>
            </a:r>
            <a:r>
              <a:rPr lang="en-US" b="1" dirty="0" smtClean="0"/>
              <a:t>inhibitor</a:t>
            </a:r>
            <a:endParaRPr lang="en-US" b="1" dirty="0"/>
          </a:p>
        </p:txBody>
      </p:sp>
      <p:grpSp>
        <p:nvGrpSpPr>
          <p:cNvPr id="78" name="Group 75">
            <a:extLst>
              <a:ext uri="{FF2B5EF4-FFF2-40B4-BE49-F238E27FC236}">
                <a16:creationId xmlns:a16="http://schemas.microsoft.com/office/drawing/2014/main" id="{AE752296-EAF6-4D30-82AA-150EB0839C4F}"/>
              </a:ext>
            </a:extLst>
          </p:cNvPr>
          <p:cNvGrpSpPr>
            <a:grpSpLocks noChangeAspect="1"/>
          </p:cNvGrpSpPr>
          <p:nvPr/>
        </p:nvGrpSpPr>
        <p:grpSpPr>
          <a:xfrm>
            <a:off x="2160745" y="2235707"/>
            <a:ext cx="454526" cy="446072"/>
            <a:chOff x="1517189" y="1014918"/>
            <a:chExt cx="1506538" cy="1547813"/>
          </a:xfrm>
        </p:grpSpPr>
        <p:sp>
          <p:nvSpPr>
            <p:cNvPr id="79" name="Freeform 34">
              <a:extLst>
                <a:ext uri="{FF2B5EF4-FFF2-40B4-BE49-F238E27FC236}">
                  <a16:creationId xmlns:a16="http://schemas.microsoft.com/office/drawing/2014/main" id="{6F4847E1-8C1E-4402-9705-3BCC9D68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052" y="2503993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91 w 11"/>
                <a:gd name="T3" fmla="*/ 0 h 11"/>
                <a:gd name="T4" fmla="*/ 353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35">
              <a:extLst>
                <a:ext uri="{FF2B5EF4-FFF2-40B4-BE49-F238E27FC236}">
                  <a16:creationId xmlns:a16="http://schemas.microsoft.com/office/drawing/2014/main" id="{9E532493-6938-46F1-847B-C9569910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2477006"/>
              <a:ext cx="34925" cy="36513"/>
            </a:xfrm>
            <a:custGeom>
              <a:avLst/>
              <a:gdLst>
                <a:gd name="T0" fmla="*/ 0 w 7"/>
                <a:gd name="T1" fmla="*/ 141 h 7"/>
                <a:gd name="T2" fmla="*/ 129 w 7"/>
                <a:gd name="T3" fmla="*/ 33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41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2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37">
              <a:extLst>
                <a:ext uri="{FF2B5EF4-FFF2-40B4-BE49-F238E27FC236}">
                  <a16:creationId xmlns:a16="http://schemas.microsoft.com/office/drawing/2014/main" id="{7D1E01CC-BC0A-4FDD-814D-8220A541C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38">
              <a:extLst>
                <a:ext uri="{FF2B5EF4-FFF2-40B4-BE49-F238E27FC236}">
                  <a16:creationId xmlns:a16="http://schemas.microsoft.com/office/drawing/2014/main" id="{3946CED1-66F6-42A7-BBD1-63C30335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64" y="1818193"/>
              <a:ext cx="415925" cy="454025"/>
            </a:xfrm>
            <a:custGeom>
              <a:avLst/>
              <a:gdLst>
                <a:gd name="T0" fmla="*/ 0 w 82"/>
                <a:gd name="T1" fmla="*/ 1263 h 84"/>
                <a:gd name="T2" fmla="*/ 297 w 82"/>
                <a:gd name="T3" fmla="*/ 2251 h 84"/>
                <a:gd name="T4" fmla="*/ 744 w 82"/>
                <a:gd name="T5" fmla="*/ 2758 h 84"/>
                <a:gd name="T6" fmla="*/ 1275 w 82"/>
                <a:gd name="T7" fmla="*/ 3282 h 84"/>
                <a:gd name="T8" fmla="*/ 2214 w 82"/>
                <a:gd name="T9" fmla="*/ 2955 h 84"/>
                <a:gd name="T10" fmla="*/ 2572 w 82"/>
                <a:gd name="T11" fmla="*/ 2053 h 84"/>
                <a:gd name="T12" fmla="*/ 2316 w 82"/>
                <a:gd name="T13" fmla="*/ 984 h 84"/>
                <a:gd name="T14" fmla="*/ 1888 w 82"/>
                <a:gd name="T15" fmla="*/ 555 h 84"/>
                <a:gd name="T16" fmla="*/ 1368 w 82"/>
                <a:gd name="T17" fmla="*/ 34 h 84"/>
                <a:gd name="T18" fmla="*/ 591 w 82"/>
                <a:gd name="T19" fmla="*/ 395 h 84"/>
                <a:gd name="T20" fmla="*/ 0 w 82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" h="84">
                  <a:moveTo>
                    <a:pt x="0" y="32"/>
                  </a:moveTo>
                  <a:cubicBezTo>
                    <a:pt x="0" y="40"/>
                    <a:pt x="6" y="49"/>
                    <a:pt x="9" y="57"/>
                  </a:cubicBezTo>
                  <a:cubicBezTo>
                    <a:pt x="12" y="62"/>
                    <a:pt x="19" y="65"/>
                    <a:pt x="23" y="70"/>
                  </a:cubicBezTo>
                  <a:cubicBezTo>
                    <a:pt x="29" y="76"/>
                    <a:pt x="32" y="82"/>
                    <a:pt x="39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4" y="68"/>
                    <a:pt x="78" y="58"/>
                    <a:pt x="79" y="52"/>
                  </a:cubicBezTo>
                  <a:cubicBezTo>
                    <a:pt x="82" y="41"/>
                    <a:pt x="73" y="32"/>
                    <a:pt x="71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2" y="9"/>
                    <a:pt x="49" y="2"/>
                    <a:pt x="42" y="1"/>
                  </a:cubicBezTo>
                  <a:cubicBezTo>
                    <a:pt x="34" y="0"/>
                    <a:pt x="24" y="7"/>
                    <a:pt x="18" y="10"/>
                  </a:cubicBezTo>
                  <a:cubicBezTo>
                    <a:pt x="9" y="18"/>
                    <a:pt x="1" y="24"/>
                    <a:pt x="0" y="32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39">
              <a:extLst>
                <a:ext uri="{FF2B5EF4-FFF2-40B4-BE49-F238E27FC236}">
                  <a16:creationId xmlns:a16="http://schemas.microsoft.com/office/drawing/2014/main" id="{DBF48E9E-09E0-4833-BD80-2FCE59EC0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40">
              <a:extLst>
                <a:ext uri="{FF2B5EF4-FFF2-40B4-BE49-F238E27FC236}">
                  <a16:creationId xmlns:a16="http://schemas.microsoft.com/office/drawing/2014/main" id="{7965C969-EE6D-477B-A777-50A22A61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477" y="1624518"/>
              <a:ext cx="617538" cy="679450"/>
            </a:xfrm>
            <a:custGeom>
              <a:avLst/>
              <a:gdLst>
                <a:gd name="T0" fmla="*/ 3466 w 122"/>
                <a:gd name="T1" fmla="*/ 391 h 126"/>
                <a:gd name="T2" fmla="*/ 2206 w 122"/>
                <a:gd name="T3" fmla="*/ 115 h 126"/>
                <a:gd name="T4" fmla="*/ 1393 w 122"/>
                <a:gd name="T5" fmla="*/ 428 h 126"/>
                <a:gd name="T6" fmla="*/ 976 w 122"/>
                <a:gd name="T7" fmla="*/ 948 h 126"/>
                <a:gd name="T8" fmla="*/ 548 w 122"/>
                <a:gd name="T9" fmla="*/ 1291 h 126"/>
                <a:gd name="T10" fmla="*/ 386 w 122"/>
                <a:gd name="T11" fmla="*/ 1882 h 126"/>
                <a:gd name="T12" fmla="*/ 102 w 122"/>
                <a:gd name="T13" fmla="*/ 2826 h 126"/>
                <a:gd name="T14" fmla="*/ 223 w 122"/>
                <a:gd name="T15" fmla="*/ 3726 h 126"/>
                <a:gd name="T16" fmla="*/ 580 w 122"/>
                <a:gd name="T17" fmla="*/ 4314 h 126"/>
                <a:gd name="T18" fmla="*/ 784 w 122"/>
                <a:gd name="T19" fmla="*/ 4939 h 126"/>
                <a:gd name="T20" fmla="*/ 456 w 122"/>
                <a:gd name="T21" fmla="*/ 3923 h 126"/>
                <a:gd name="T22" fmla="*/ 325 w 122"/>
                <a:gd name="T23" fmla="*/ 3336 h 126"/>
                <a:gd name="T24" fmla="*/ 548 w 122"/>
                <a:gd name="T25" fmla="*/ 3023 h 126"/>
                <a:gd name="T26" fmla="*/ 548 w 122"/>
                <a:gd name="T27" fmla="*/ 2745 h 126"/>
                <a:gd name="T28" fmla="*/ 520 w 122"/>
                <a:gd name="T29" fmla="*/ 2354 h 126"/>
                <a:gd name="T30" fmla="*/ 743 w 122"/>
                <a:gd name="T31" fmla="*/ 1997 h 126"/>
                <a:gd name="T32" fmla="*/ 1068 w 122"/>
                <a:gd name="T33" fmla="*/ 1800 h 126"/>
                <a:gd name="T34" fmla="*/ 1199 w 122"/>
                <a:gd name="T35" fmla="*/ 1328 h 126"/>
                <a:gd name="T36" fmla="*/ 1687 w 122"/>
                <a:gd name="T37" fmla="*/ 982 h 126"/>
                <a:gd name="T38" fmla="*/ 2462 w 122"/>
                <a:gd name="T39" fmla="*/ 866 h 126"/>
                <a:gd name="T40" fmla="*/ 3243 w 122"/>
                <a:gd name="T41" fmla="*/ 588 h 126"/>
                <a:gd name="T42" fmla="*/ 3498 w 122"/>
                <a:gd name="T43" fmla="*/ 900 h 126"/>
                <a:gd name="T44" fmla="*/ 3731 w 122"/>
                <a:gd name="T45" fmla="*/ 982 h 126"/>
                <a:gd name="T46" fmla="*/ 3925 w 122"/>
                <a:gd name="T47" fmla="*/ 1257 h 126"/>
                <a:gd name="T48" fmla="*/ 3689 w 122"/>
                <a:gd name="T49" fmla="*/ 703 h 126"/>
                <a:gd name="T50" fmla="*/ 3466 w 122"/>
                <a:gd name="T51" fmla="*/ 428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2" h="126">
                  <a:moveTo>
                    <a:pt x="107" y="10"/>
                  </a:moveTo>
                  <a:cubicBezTo>
                    <a:pt x="93" y="10"/>
                    <a:pt x="79" y="6"/>
                    <a:pt x="68" y="3"/>
                  </a:cubicBezTo>
                  <a:cubicBezTo>
                    <a:pt x="57" y="0"/>
                    <a:pt x="50" y="3"/>
                    <a:pt x="43" y="11"/>
                  </a:cubicBezTo>
                  <a:cubicBezTo>
                    <a:pt x="39" y="15"/>
                    <a:pt x="35" y="20"/>
                    <a:pt x="30" y="24"/>
                  </a:cubicBezTo>
                  <a:cubicBezTo>
                    <a:pt x="26" y="27"/>
                    <a:pt x="21" y="29"/>
                    <a:pt x="17" y="33"/>
                  </a:cubicBezTo>
                  <a:cubicBezTo>
                    <a:pt x="13" y="37"/>
                    <a:pt x="13" y="43"/>
                    <a:pt x="12" y="48"/>
                  </a:cubicBezTo>
                  <a:cubicBezTo>
                    <a:pt x="9" y="57"/>
                    <a:pt x="6" y="64"/>
                    <a:pt x="3" y="72"/>
                  </a:cubicBezTo>
                  <a:cubicBezTo>
                    <a:pt x="0" y="81"/>
                    <a:pt x="1" y="89"/>
                    <a:pt x="7" y="95"/>
                  </a:cubicBezTo>
                  <a:cubicBezTo>
                    <a:pt x="11" y="99"/>
                    <a:pt x="15" y="105"/>
                    <a:pt x="18" y="110"/>
                  </a:cubicBezTo>
                  <a:cubicBezTo>
                    <a:pt x="21" y="115"/>
                    <a:pt x="21" y="121"/>
                    <a:pt x="24" y="126"/>
                  </a:cubicBezTo>
                  <a:cubicBezTo>
                    <a:pt x="26" y="114"/>
                    <a:pt x="21" y="108"/>
                    <a:pt x="14" y="100"/>
                  </a:cubicBezTo>
                  <a:cubicBezTo>
                    <a:pt x="11" y="96"/>
                    <a:pt x="8" y="90"/>
                    <a:pt x="10" y="85"/>
                  </a:cubicBezTo>
                  <a:cubicBezTo>
                    <a:pt x="12" y="80"/>
                    <a:pt x="15" y="82"/>
                    <a:pt x="17" y="77"/>
                  </a:cubicBezTo>
                  <a:cubicBezTo>
                    <a:pt x="18" y="75"/>
                    <a:pt x="17" y="73"/>
                    <a:pt x="17" y="70"/>
                  </a:cubicBezTo>
                  <a:cubicBezTo>
                    <a:pt x="16" y="67"/>
                    <a:pt x="15" y="64"/>
                    <a:pt x="16" y="60"/>
                  </a:cubicBezTo>
                  <a:cubicBezTo>
                    <a:pt x="17" y="57"/>
                    <a:pt x="19" y="53"/>
                    <a:pt x="23" y="51"/>
                  </a:cubicBezTo>
                  <a:cubicBezTo>
                    <a:pt x="27" y="50"/>
                    <a:pt x="30" y="51"/>
                    <a:pt x="33" y="46"/>
                  </a:cubicBezTo>
                  <a:cubicBezTo>
                    <a:pt x="35" y="43"/>
                    <a:pt x="35" y="38"/>
                    <a:pt x="37" y="34"/>
                  </a:cubicBezTo>
                  <a:cubicBezTo>
                    <a:pt x="40" y="29"/>
                    <a:pt x="49" y="29"/>
                    <a:pt x="52" y="25"/>
                  </a:cubicBezTo>
                  <a:cubicBezTo>
                    <a:pt x="56" y="19"/>
                    <a:pt x="66" y="23"/>
                    <a:pt x="76" y="22"/>
                  </a:cubicBezTo>
                  <a:cubicBezTo>
                    <a:pt x="83" y="22"/>
                    <a:pt x="91" y="12"/>
                    <a:pt x="100" y="15"/>
                  </a:cubicBezTo>
                  <a:cubicBezTo>
                    <a:pt x="103" y="17"/>
                    <a:pt x="104" y="22"/>
                    <a:pt x="108" y="23"/>
                  </a:cubicBezTo>
                  <a:cubicBezTo>
                    <a:pt x="110" y="24"/>
                    <a:pt x="112" y="22"/>
                    <a:pt x="115" y="25"/>
                  </a:cubicBezTo>
                  <a:cubicBezTo>
                    <a:pt x="118" y="27"/>
                    <a:pt x="119" y="29"/>
                    <a:pt x="121" y="32"/>
                  </a:cubicBezTo>
                  <a:cubicBezTo>
                    <a:pt x="122" y="25"/>
                    <a:pt x="117" y="22"/>
                    <a:pt x="114" y="18"/>
                  </a:cubicBezTo>
                  <a:cubicBezTo>
                    <a:pt x="112" y="14"/>
                    <a:pt x="110" y="12"/>
                    <a:pt x="107" y="11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41">
              <a:extLst>
                <a:ext uri="{FF2B5EF4-FFF2-40B4-BE49-F238E27FC236}">
                  <a16:creationId xmlns:a16="http://schemas.microsoft.com/office/drawing/2014/main" id="{F1BEDB35-88CB-4783-A5C0-03120B2EF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714" y="1624518"/>
              <a:ext cx="414338" cy="468313"/>
            </a:xfrm>
            <a:custGeom>
              <a:avLst/>
              <a:gdLst>
                <a:gd name="T0" fmla="*/ 2645 w 82"/>
                <a:gd name="T1" fmla="*/ 231 h 87"/>
                <a:gd name="T2" fmla="*/ 1833 w 82"/>
                <a:gd name="T3" fmla="*/ 81 h 87"/>
                <a:gd name="T4" fmla="*/ 1165 w 82"/>
                <a:gd name="T5" fmla="*/ 736 h 87"/>
                <a:gd name="T6" fmla="*/ 840 w 82"/>
                <a:gd name="T7" fmla="*/ 1058 h 87"/>
                <a:gd name="T8" fmla="*/ 547 w 82"/>
                <a:gd name="T9" fmla="*/ 1370 h 87"/>
                <a:gd name="T10" fmla="*/ 417 w 82"/>
                <a:gd name="T11" fmla="*/ 1794 h 87"/>
                <a:gd name="T12" fmla="*/ 223 w 82"/>
                <a:gd name="T13" fmla="*/ 2380 h 87"/>
                <a:gd name="T14" fmla="*/ 102 w 82"/>
                <a:gd name="T15" fmla="*/ 3391 h 87"/>
                <a:gd name="T16" fmla="*/ 293 w 82"/>
                <a:gd name="T17" fmla="*/ 2530 h 87"/>
                <a:gd name="T18" fmla="*/ 608 w 82"/>
                <a:gd name="T19" fmla="*/ 1953 h 87"/>
                <a:gd name="T20" fmla="*/ 840 w 82"/>
                <a:gd name="T21" fmla="*/ 1370 h 87"/>
                <a:gd name="T22" fmla="*/ 1388 w 82"/>
                <a:gd name="T23" fmla="*/ 932 h 87"/>
                <a:gd name="T24" fmla="*/ 1964 w 82"/>
                <a:gd name="T25" fmla="*/ 312 h 87"/>
                <a:gd name="T26" fmla="*/ 2645 w 82"/>
                <a:gd name="T27" fmla="*/ 23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" h="87">
                  <a:moveTo>
                    <a:pt x="82" y="6"/>
                  </a:moveTo>
                  <a:cubicBezTo>
                    <a:pt x="73" y="7"/>
                    <a:pt x="66" y="0"/>
                    <a:pt x="57" y="2"/>
                  </a:cubicBezTo>
                  <a:cubicBezTo>
                    <a:pt x="48" y="4"/>
                    <a:pt x="43" y="13"/>
                    <a:pt x="36" y="19"/>
                  </a:cubicBezTo>
                  <a:cubicBezTo>
                    <a:pt x="33" y="22"/>
                    <a:pt x="30" y="25"/>
                    <a:pt x="26" y="27"/>
                  </a:cubicBezTo>
                  <a:cubicBezTo>
                    <a:pt x="23" y="29"/>
                    <a:pt x="19" y="31"/>
                    <a:pt x="17" y="35"/>
                  </a:cubicBezTo>
                  <a:cubicBezTo>
                    <a:pt x="15" y="38"/>
                    <a:pt x="14" y="42"/>
                    <a:pt x="13" y="46"/>
                  </a:cubicBezTo>
                  <a:cubicBezTo>
                    <a:pt x="12" y="51"/>
                    <a:pt x="10" y="57"/>
                    <a:pt x="7" y="61"/>
                  </a:cubicBezTo>
                  <a:cubicBezTo>
                    <a:pt x="4" y="67"/>
                    <a:pt x="0" y="81"/>
                    <a:pt x="3" y="87"/>
                  </a:cubicBezTo>
                  <a:cubicBezTo>
                    <a:pt x="1" y="78"/>
                    <a:pt x="5" y="71"/>
                    <a:pt x="9" y="65"/>
                  </a:cubicBezTo>
                  <a:cubicBezTo>
                    <a:pt x="12" y="60"/>
                    <a:pt x="17" y="55"/>
                    <a:pt x="19" y="50"/>
                  </a:cubicBezTo>
                  <a:cubicBezTo>
                    <a:pt x="22" y="45"/>
                    <a:pt x="21" y="40"/>
                    <a:pt x="26" y="35"/>
                  </a:cubicBezTo>
                  <a:cubicBezTo>
                    <a:pt x="31" y="31"/>
                    <a:pt x="39" y="29"/>
                    <a:pt x="43" y="24"/>
                  </a:cubicBezTo>
                  <a:cubicBezTo>
                    <a:pt x="49" y="16"/>
                    <a:pt x="50" y="9"/>
                    <a:pt x="61" y="8"/>
                  </a:cubicBezTo>
                  <a:cubicBezTo>
                    <a:pt x="67" y="8"/>
                    <a:pt x="78" y="10"/>
                    <a:pt x="82" y="6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42">
              <a:extLst>
                <a:ext uri="{FF2B5EF4-FFF2-40B4-BE49-F238E27FC236}">
                  <a16:creationId xmlns:a16="http://schemas.microsoft.com/office/drawing/2014/main" id="{DABF46B5-378A-4759-9D78-C8F4C55C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02318"/>
              <a:ext cx="293688" cy="382588"/>
            </a:xfrm>
            <a:custGeom>
              <a:avLst/>
              <a:gdLst>
                <a:gd name="T0" fmla="*/ 1882 w 58"/>
                <a:gd name="T1" fmla="*/ 703 h 71"/>
                <a:gd name="T2" fmla="*/ 1333 w 58"/>
                <a:gd name="T3" fmla="*/ 506 h 71"/>
                <a:gd name="T4" fmla="*/ 813 w 58"/>
                <a:gd name="T5" fmla="*/ 669 h 71"/>
                <a:gd name="T6" fmla="*/ 651 w 58"/>
                <a:gd name="T7" fmla="*/ 1130 h 71"/>
                <a:gd name="T8" fmla="*/ 297 w 58"/>
                <a:gd name="T9" fmla="*/ 1324 h 71"/>
                <a:gd name="T10" fmla="*/ 520 w 58"/>
                <a:gd name="T11" fmla="*/ 2155 h 71"/>
                <a:gd name="T12" fmla="*/ 845 w 58"/>
                <a:gd name="T13" fmla="*/ 2777 h 71"/>
                <a:gd name="T14" fmla="*/ 520 w 58"/>
                <a:gd name="T15" fmla="*/ 2305 h 71"/>
                <a:gd name="T16" fmla="*/ 265 w 58"/>
                <a:gd name="T17" fmla="*/ 2108 h 71"/>
                <a:gd name="T18" fmla="*/ 195 w 58"/>
                <a:gd name="T19" fmla="*/ 1877 h 71"/>
                <a:gd name="T20" fmla="*/ 61 w 58"/>
                <a:gd name="T21" fmla="*/ 1371 h 71"/>
                <a:gd name="T22" fmla="*/ 325 w 58"/>
                <a:gd name="T23" fmla="*/ 553 h 71"/>
                <a:gd name="T24" fmla="*/ 1139 w 58"/>
                <a:gd name="T25" fmla="*/ 34 h 71"/>
                <a:gd name="T26" fmla="*/ 1882 w 58"/>
                <a:gd name="T27" fmla="*/ 669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8" h="71">
                  <a:moveTo>
                    <a:pt x="58" y="18"/>
                  </a:moveTo>
                  <a:cubicBezTo>
                    <a:pt x="51" y="22"/>
                    <a:pt x="46" y="21"/>
                    <a:pt x="41" y="13"/>
                  </a:cubicBezTo>
                  <a:cubicBezTo>
                    <a:pt x="35" y="2"/>
                    <a:pt x="31" y="12"/>
                    <a:pt x="25" y="17"/>
                  </a:cubicBezTo>
                  <a:cubicBezTo>
                    <a:pt x="21" y="21"/>
                    <a:pt x="22" y="23"/>
                    <a:pt x="20" y="29"/>
                  </a:cubicBezTo>
                  <a:cubicBezTo>
                    <a:pt x="18" y="35"/>
                    <a:pt x="12" y="29"/>
                    <a:pt x="9" y="34"/>
                  </a:cubicBezTo>
                  <a:cubicBezTo>
                    <a:pt x="6" y="41"/>
                    <a:pt x="12" y="50"/>
                    <a:pt x="16" y="55"/>
                  </a:cubicBezTo>
                  <a:cubicBezTo>
                    <a:pt x="19" y="58"/>
                    <a:pt x="26" y="65"/>
                    <a:pt x="26" y="71"/>
                  </a:cubicBezTo>
                  <a:cubicBezTo>
                    <a:pt x="25" y="67"/>
                    <a:pt x="20" y="62"/>
                    <a:pt x="16" y="59"/>
                  </a:cubicBezTo>
                  <a:cubicBezTo>
                    <a:pt x="13" y="58"/>
                    <a:pt x="10" y="56"/>
                    <a:pt x="8" y="54"/>
                  </a:cubicBezTo>
                  <a:cubicBezTo>
                    <a:pt x="7" y="52"/>
                    <a:pt x="7" y="50"/>
                    <a:pt x="6" y="48"/>
                  </a:cubicBezTo>
                  <a:cubicBezTo>
                    <a:pt x="5" y="44"/>
                    <a:pt x="3" y="39"/>
                    <a:pt x="2" y="35"/>
                  </a:cubicBezTo>
                  <a:cubicBezTo>
                    <a:pt x="0" y="25"/>
                    <a:pt x="3" y="20"/>
                    <a:pt x="10" y="14"/>
                  </a:cubicBezTo>
                  <a:cubicBezTo>
                    <a:pt x="15" y="8"/>
                    <a:pt x="27" y="2"/>
                    <a:pt x="35" y="1"/>
                  </a:cubicBezTo>
                  <a:cubicBezTo>
                    <a:pt x="46" y="0"/>
                    <a:pt x="50" y="14"/>
                    <a:pt x="58" y="17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43">
              <a:extLst>
                <a:ext uri="{FF2B5EF4-FFF2-40B4-BE49-F238E27FC236}">
                  <a16:creationId xmlns:a16="http://schemas.microsoft.com/office/drawing/2014/main" id="{5A82D3F1-9090-4BAC-B7CE-1055BF95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964" y="1926143"/>
              <a:ext cx="201613" cy="301625"/>
            </a:xfrm>
            <a:custGeom>
              <a:avLst/>
              <a:gdLst>
                <a:gd name="T0" fmla="*/ 0 w 40"/>
                <a:gd name="T1" fmla="*/ 1992 h 56"/>
                <a:gd name="T2" fmla="*/ 676 w 40"/>
                <a:gd name="T3" fmla="*/ 1910 h 56"/>
                <a:gd name="T4" fmla="*/ 1089 w 40"/>
                <a:gd name="T5" fmla="*/ 1520 h 56"/>
                <a:gd name="T6" fmla="*/ 1280 w 40"/>
                <a:gd name="T7" fmla="*/ 784 h 56"/>
                <a:gd name="T8" fmla="*/ 927 w 40"/>
                <a:gd name="T9" fmla="*/ 0 h 56"/>
                <a:gd name="T10" fmla="*/ 1089 w 40"/>
                <a:gd name="T11" fmla="*/ 390 h 56"/>
                <a:gd name="T12" fmla="*/ 838 w 40"/>
                <a:gd name="T13" fmla="*/ 668 h 56"/>
                <a:gd name="T14" fmla="*/ 676 w 40"/>
                <a:gd name="T15" fmla="*/ 899 h 56"/>
                <a:gd name="T16" fmla="*/ 797 w 40"/>
                <a:gd name="T17" fmla="*/ 1371 h 56"/>
                <a:gd name="T18" fmla="*/ 606 w 40"/>
                <a:gd name="T19" fmla="*/ 1520 h 56"/>
                <a:gd name="T20" fmla="*/ 606 w 40"/>
                <a:gd name="T21" fmla="*/ 1679 h 56"/>
                <a:gd name="T22" fmla="*/ 445 w 40"/>
                <a:gd name="T23" fmla="*/ 1795 h 56"/>
                <a:gd name="T24" fmla="*/ 162 w 40"/>
                <a:gd name="T25" fmla="*/ 1910 h 56"/>
                <a:gd name="T26" fmla="*/ 60 w 40"/>
                <a:gd name="T27" fmla="*/ 2026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0" h="56">
                  <a:moveTo>
                    <a:pt x="0" y="51"/>
                  </a:moveTo>
                  <a:cubicBezTo>
                    <a:pt x="4" y="56"/>
                    <a:pt x="16" y="50"/>
                    <a:pt x="21" y="49"/>
                  </a:cubicBezTo>
                  <a:cubicBezTo>
                    <a:pt x="28" y="48"/>
                    <a:pt x="31" y="45"/>
                    <a:pt x="34" y="39"/>
                  </a:cubicBezTo>
                  <a:cubicBezTo>
                    <a:pt x="38" y="33"/>
                    <a:pt x="40" y="26"/>
                    <a:pt x="40" y="20"/>
                  </a:cubicBezTo>
                  <a:cubicBezTo>
                    <a:pt x="39" y="15"/>
                    <a:pt x="36" y="0"/>
                    <a:pt x="29" y="0"/>
                  </a:cubicBezTo>
                  <a:cubicBezTo>
                    <a:pt x="29" y="3"/>
                    <a:pt x="34" y="7"/>
                    <a:pt x="34" y="10"/>
                  </a:cubicBezTo>
                  <a:cubicBezTo>
                    <a:pt x="35" y="17"/>
                    <a:pt x="31" y="17"/>
                    <a:pt x="26" y="17"/>
                  </a:cubicBezTo>
                  <a:cubicBezTo>
                    <a:pt x="21" y="17"/>
                    <a:pt x="17" y="18"/>
                    <a:pt x="21" y="23"/>
                  </a:cubicBezTo>
                  <a:cubicBezTo>
                    <a:pt x="23" y="26"/>
                    <a:pt x="29" y="31"/>
                    <a:pt x="25" y="35"/>
                  </a:cubicBezTo>
                  <a:cubicBezTo>
                    <a:pt x="21" y="39"/>
                    <a:pt x="20" y="35"/>
                    <a:pt x="19" y="39"/>
                  </a:cubicBezTo>
                  <a:cubicBezTo>
                    <a:pt x="19" y="41"/>
                    <a:pt x="20" y="41"/>
                    <a:pt x="19" y="43"/>
                  </a:cubicBezTo>
                  <a:cubicBezTo>
                    <a:pt x="18" y="45"/>
                    <a:pt x="15" y="46"/>
                    <a:pt x="14" y="46"/>
                  </a:cubicBezTo>
                  <a:cubicBezTo>
                    <a:pt x="9" y="47"/>
                    <a:pt x="8" y="45"/>
                    <a:pt x="5" y="49"/>
                  </a:cubicBezTo>
                  <a:cubicBezTo>
                    <a:pt x="4" y="50"/>
                    <a:pt x="4" y="53"/>
                    <a:pt x="2" y="52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44">
              <a:extLst>
                <a:ext uri="{FF2B5EF4-FFF2-40B4-BE49-F238E27FC236}">
                  <a16:creationId xmlns:a16="http://schemas.microsoft.com/office/drawing/2014/main" id="{DE5AB44E-3DB6-4C61-90B1-22FAA0B2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29306"/>
              <a:ext cx="122238" cy="215900"/>
            </a:xfrm>
            <a:custGeom>
              <a:avLst/>
              <a:gdLst>
                <a:gd name="T0" fmla="*/ 792 w 24"/>
                <a:gd name="T1" fmla="*/ 0 h 40"/>
                <a:gd name="T2" fmla="*/ 164 w 24"/>
                <a:gd name="T3" fmla="*/ 554 h 40"/>
                <a:gd name="T4" fmla="*/ 0 w 24"/>
                <a:gd name="T5" fmla="*/ 949 h 40"/>
                <a:gd name="T6" fmla="*/ 164 w 24"/>
                <a:gd name="T7" fmla="*/ 1571 h 40"/>
                <a:gd name="T8" fmla="*/ 164 w 24"/>
                <a:gd name="T9" fmla="*/ 819 h 40"/>
                <a:gd name="T10" fmla="*/ 359 w 24"/>
                <a:gd name="T11" fmla="*/ 751 h 40"/>
                <a:gd name="T12" fmla="*/ 433 w 24"/>
                <a:gd name="T13" fmla="*/ 510 h 40"/>
                <a:gd name="T14" fmla="*/ 629 w 24"/>
                <a:gd name="T15" fmla="*/ 279 h 40"/>
                <a:gd name="T16" fmla="*/ 792 w 24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40">
                  <a:moveTo>
                    <a:pt x="24" y="0"/>
                  </a:moveTo>
                  <a:cubicBezTo>
                    <a:pt x="17" y="4"/>
                    <a:pt x="10" y="7"/>
                    <a:pt x="5" y="14"/>
                  </a:cubicBezTo>
                  <a:cubicBezTo>
                    <a:pt x="2" y="17"/>
                    <a:pt x="0" y="20"/>
                    <a:pt x="0" y="24"/>
                  </a:cubicBezTo>
                  <a:cubicBezTo>
                    <a:pt x="0" y="29"/>
                    <a:pt x="4" y="35"/>
                    <a:pt x="5" y="40"/>
                  </a:cubicBezTo>
                  <a:cubicBezTo>
                    <a:pt x="3" y="36"/>
                    <a:pt x="1" y="25"/>
                    <a:pt x="5" y="21"/>
                  </a:cubicBezTo>
                  <a:cubicBezTo>
                    <a:pt x="7" y="19"/>
                    <a:pt x="9" y="21"/>
                    <a:pt x="11" y="19"/>
                  </a:cubicBezTo>
                  <a:cubicBezTo>
                    <a:pt x="13" y="18"/>
                    <a:pt x="12" y="15"/>
                    <a:pt x="13" y="13"/>
                  </a:cubicBezTo>
                  <a:cubicBezTo>
                    <a:pt x="14" y="8"/>
                    <a:pt x="16" y="10"/>
                    <a:pt x="19" y="7"/>
                  </a:cubicBezTo>
                  <a:cubicBezTo>
                    <a:pt x="22" y="5"/>
                    <a:pt x="21" y="1"/>
                    <a:pt x="24" y="0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45">
              <a:extLst>
                <a:ext uri="{FF2B5EF4-FFF2-40B4-BE49-F238E27FC236}">
                  <a16:creationId xmlns:a16="http://schemas.microsoft.com/office/drawing/2014/main" id="{9D936431-AC71-4FEF-B3C5-0A99F339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914" y="1849943"/>
              <a:ext cx="495300" cy="508000"/>
            </a:xfrm>
            <a:custGeom>
              <a:avLst/>
              <a:gdLst>
                <a:gd name="T0" fmla="*/ 0 w 98"/>
                <a:gd name="T1" fmla="*/ 3707 h 94"/>
                <a:gd name="T2" fmla="*/ 1359 w 98"/>
                <a:gd name="T3" fmla="*/ 3673 h 94"/>
                <a:gd name="T4" fmla="*/ 1805 w 98"/>
                <a:gd name="T5" fmla="*/ 3394 h 94"/>
                <a:gd name="T6" fmla="*/ 2098 w 98"/>
                <a:gd name="T7" fmla="*/ 3152 h 94"/>
                <a:gd name="T8" fmla="*/ 2451 w 98"/>
                <a:gd name="T9" fmla="*/ 3084 h 94"/>
                <a:gd name="T10" fmla="*/ 2748 w 98"/>
                <a:gd name="T11" fmla="*/ 1740 h 94"/>
                <a:gd name="T12" fmla="*/ 3031 w 98"/>
                <a:gd name="T13" fmla="*/ 984 h 94"/>
                <a:gd name="T14" fmla="*/ 2837 w 98"/>
                <a:gd name="T15" fmla="*/ 0 h 94"/>
                <a:gd name="T16" fmla="*/ 2646 w 98"/>
                <a:gd name="T17" fmla="*/ 752 h 94"/>
                <a:gd name="T18" fmla="*/ 2553 w 98"/>
                <a:gd name="T19" fmla="*/ 1345 h 94"/>
                <a:gd name="T20" fmla="*/ 2353 w 98"/>
                <a:gd name="T21" fmla="*/ 2015 h 94"/>
                <a:gd name="T22" fmla="*/ 2292 w 98"/>
                <a:gd name="T23" fmla="*/ 2723 h 94"/>
                <a:gd name="T24" fmla="*/ 1681 w 98"/>
                <a:gd name="T25" fmla="*/ 3037 h 94"/>
                <a:gd name="T26" fmla="*/ 1286 w 98"/>
                <a:gd name="T27" fmla="*/ 3510 h 94"/>
                <a:gd name="T28" fmla="*/ 840 w 98"/>
                <a:gd name="T29" fmla="*/ 3476 h 94"/>
                <a:gd name="T30" fmla="*/ 455 w 98"/>
                <a:gd name="T31" fmla="*/ 3591 h 9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8" h="94">
                  <a:moveTo>
                    <a:pt x="0" y="94"/>
                  </a:moveTo>
                  <a:cubicBezTo>
                    <a:pt x="13" y="91"/>
                    <a:pt x="29" y="93"/>
                    <a:pt x="42" y="93"/>
                  </a:cubicBezTo>
                  <a:cubicBezTo>
                    <a:pt x="49" y="93"/>
                    <a:pt x="50" y="90"/>
                    <a:pt x="56" y="86"/>
                  </a:cubicBezTo>
                  <a:cubicBezTo>
                    <a:pt x="59" y="85"/>
                    <a:pt x="62" y="82"/>
                    <a:pt x="65" y="80"/>
                  </a:cubicBezTo>
                  <a:cubicBezTo>
                    <a:pt x="69" y="79"/>
                    <a:pt x="73" y="79"/>
                    <a:pt x="76" y="78"/>
                  </a:cubicBezTo>
                  <a:cubicBezTo>
                    <a:pt x="90" y="71"/>
                    <a:pt x="86" y="57"/>
                    <a:pt x="85" y="44"/>
                  </a:cubicBezTo>
                  <a:cubicBezTo>
                    <a:pt x="85" y="34"/>
                    <a:pt x="91" y="34"/>
                    <a:pt x="94" y="25"/>
                  </a:cubicBezTo>
                  <a:cubicBezTo>
                    <a:pt x="98" y="16"/>
                    <a:pt x="96" y="6"/>
                    <a:pt x="88" y="0"/>
                  </a:cubicBezTo>
                  <a:cubicBezTo>
                    <a:pt x="93" y="8"/>
                    <a:pt x="88" y="14"/>
                    <a:pt x="82" y="19"/>
                  </a:cubicBezTo>
                  <a:cubicBezTo>
                    <a:pt x="74" y="25"/>
                    <a:pt x="78" y="26"/>
                    <a:pt x="79" y="34"/>
                  </a:cubicBezTo>
                  <a:cubicBezTo>
                    <a:pt x="79" y="42"/>
                    <a:pt x="73" y="44"/>
                    <a:pt x="73" y="51"/>
                  </a:cubicBezTo>
                  <a:cubicBezTo>
                    <a:pt x="73" y="59"/>
                    <a:pt x="78" y="62"/>
                    <a:pt x="71" y="69"/>
                  </a:cubicBezTo>
                  <a:cubicBezTo>
                    <a:pt x="66" y="75"/>
                    <a:pt x="59" y="74"/>
                    <a:pt x="52" y="77"/>
                  </a:cubicBezTo>
                  <a:cubicBezTo>
                    <a:pt x="47" y="80"/>
                    <a:pt x="45" y="87"/>
                    <a:pt x="40" y="89"/>
                  </a:cubicBezTo>
                  <a:cubicBezTo>
                    <a:pt x="36" y="91"/>
                    <a:pt x="31" y="88"/>
                    <a:pt x="26" y="88"/>
                  </a:cubicBezTo>
                  <a:cubicBezTo>
                    <a:pt x="22" y="88"/>
                    <a:pt x="19" y="92"/>
                    <a:pt x="14" y="91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46">
              <a:extLst>
                <a:ext uri="{FF2B5EF4-FFF2-40B4-BE49-F238E27FC236}">
                  <a16:creationId xmlns:a16="http://schemas.microsoft.com/office/drawing/2014/main" id="{F8666F58-7799-4C27-A77E-F783810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889" y="2110293"/>
              <a:ext cx="263525" cy="242888"/>
            </a:xfrm>
            <a:custGeom>
              <a:avLst/>
              <a:gdLst>
                <a:gd name="T0" fmla="*/ 0 w 52"/>
                <a:gd name="T1" fmla="*/ 1686 h 45"/>
                <a:gd name="T2" fmla="*/ 520 w 52"/>
                <a:gd name="T3" fmla="*/ 1608 h 45"/>
                <a:gd name="T4" fmla="*/ 1204 w 52"/>
                <a:gd name="T5" fmla="*/ 1180 h 45"/>
                <a:gd name="T6" fmla="*/ 1590 w 52"/>
                <a:gd name="T7" fmla="*/ 0 h 45"/>
                <a:gd name="T8" fmla="*/ 1558 w 52"/>
                <a:gd name="T9" fmla="*/ 670 h 45"/>
                <a:gd name="T10" fmla="*/ 1111 w 52"/>
                <a:gd name="T11" fmla="*/ 949 h 45"/>
                <a:gd name="T12" fmla="*/ 683 w 52"/>
                <a:gd name="T13" fmla="*/ 1214 h 45"/>
                <a:gd name="T14" fmla="*/ 297 w 52"/>
                <a:gd name="T15" fmla="*/ 1734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45">
                  <a:moveTo>
                    <a:pt x="0" y="43"/>
                  </a:moveTo>
                  <a:cubicBezTo>
                    <a:pt x="5" y="44"/>
                    <a:pt x="10" y="45"/>
                    <a:pt x="16" y="41"/>
                  </a:cubicBezTo>
                  <a:cubicBezTo>
                    <a:pt x="22" y="37"/>
                    <a:pt x="30" y="33"/>
                    <a:pt x="37" y="30"/>
                  </a:cubicBezTo>
                  <a:cubicBezTo>
                    <a:pt x="51" y="25"/>
                    <a:pt x="50" y="13"/>
                    <a:pt x="49" y="0"/>
                  </a:cubicBezTo>
                  <a:cubicBezTo>
                    <a:pt x="50" y="6"/>
                    <a:pt x="52" y="12"/>
                    <a:pt x="48" y="17"/>
                  </a:cubicBezTo>
                  <a:cubicBezTo>
                    <a:pt x="45" y="20"/>
                    <a:pt x="38" y="22"/>
                    <a:pt x="34" y="24"/>
                  </a:cubicBezTo>
                  <a:cubicBezTo>
                    <a:pt x="30" y="27"/>
                    <a:pt x="25" y="28"/>
                    <a:pt x="21" y="31"/>
                  </a:cubicBezTo>
                  <a:cubicBezTo>
                    <a:pt x="16" y="35"/>
                    <a:pt x="14" y="41"/>
                    <a:pt x="9" y="44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47">
              <a:extLst>
                <a:ext uri="{FF2B5EF4-FFF2-40B4-BE49-F238E27FC236}">
                  <a16:creationId xmlns:a16="http://schemas.microsoft.com/office/drawing/2014/main" id="{8B45164F-1F6D-4865-AF31-69950A60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48">
              <a:extLst>
                <a:ext uri="{FF2B5EF4-FFF2-40B4-BE49-F238E27FC236}">
                  <a16:creationId xmlns:a16="http://schemas.microsoft.com/office/drawing/2014/main" id="{3E7810B3-3A88-472C-8995-BDF272A5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49">
              <a:extLst>
                <a:ext uri="{FF2B5EF4-FFF2-40B4-BE49-F238E27FC236}">
                  <a16:creationId xmlns:a16="http://schemas.microsoft.com/office/drawing/2014/main" id="{4F7C652B-EDEB-47BA-BAB6-E553E554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40418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62 w 11"/>
                <a:gd name="T3" fmla="*/ 0 h 11"/>
                <a:gd name="T4" fmla="*/ 325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0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50">
              <a:extLst>
                <a:ext uri="{FF2B5EF4-FFF2-40B4-BE49-F238E27FC236}">
                  <a16:creationId xmlns:a16="http://schemas.microsoft.com/office/drawing/2014/main" id="{EF1B650B-B83D-4B6C-9DEF-34D6478E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602" y="1813431"/>
              <a:ext cx="34925" cy="36513"/>
            </a:xfrm>
            <a:custGeom>
              <a:avLst/>
              <a:gdLst>
                <a:gd name="T0" fmla="*/ 0 w 7"/>
                <a:gd name="T1" fmla="*/ 108 h 7"/>
                <a:gd name="T2" fmla="*/ 129 w 7"/>
                <a:gd name="T3" fmla="*/ 0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0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51">
              <a:extLst>
                <a:ext uri="{FF2B5EF4-FFF2-40B4-BE49-F238E27FC236}">
                  <a16:creationId xmlns:a16="http://schemas.microsoft.com/office/drawing/2014/main" id="{17B87FB6-A524-4433-A91A-71507E71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514" y="1903918"/>
              <a:ext cx="30163" cy="26988"/>
            </a:xfrm>
            <a:custGeom>
              <a:avLst/>
              <a:gdLst>
                <a:gd name="T0" fmla="*/ 0 w 6"/>
                <a:gd name="T1" fmla="*/ 82 h 5"/>
                <a:gd name="T2" fmla="*/ 101 w 6"/>
                <a:gd name="T3" fmla="*/ 0 h 5"/>
                <a:gd name="T4" fmla="*/ 162 w 6"/>
                <a:gd name="T5" fmla="*/ 116 h 5"/>
                <a:gd name="T6" fmla="*/ 101 w 6"/>
                <a:gd name="T7" fmla="*/ 197 h 5"/>
                <a:gd name="T8" fmla="*/ 0 w 6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52">
              <a:extLst>
                <a:ext uri="{FF2B5EF4-FFF2-40B4-BE49-F238E27FC236}">
                  <a16:creationId xmlns:a16="http://schemas.microsoft.com/office/drawing/2014/main" id="{09651077-FA39-4ED2-8CA7-D294746DD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53">
              <a:extLst>
                <a:ext uri="{FF2B5EF4-FFF2-40B4-BE49-F238E27FC236}">
                  <a16:creationId xmlns:a16="http://schemas.microsoft.com/office/drawing/2014/main" id="{C79C55C3-AEFC-4C8B-BDD7-6CCE94610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903918"/>
              <a:ext cx="393700" cy="431800"/>
            </a:xfrm>
            <a:custGeom>
              <a:avLst/>
              <a:gdLst>
                <a:gd name="T0" fmla="*/ 2509 w 78"/>
                <a:gd name="T1" fmla="*/ 1411 h 80"/>
                <a:gd name="T2" fmla="*/ 2286 w 78"/>
                <a:gd name="T3" fmla="*/ 785 h 80"/>
                <a:gd name="T4" fmla="*/ 1609 w 78"/>
                <a:gd name="T5" fmla="*/ 34 h 80"/>
                <a:gd name="T6" fmla="*/ 1002 w 78"/>
                <a:gd name="T7" fmla="*/ 394 h 80"/>
                <a:gd name="T8" fmla="*/ 385 w 78"/>
                <a:gd name="T9" fmla="*/ 670 h 80"/>
                <a:gd name="T10" fmla="*/ 60 w 78"/>
                <a:gd name="T11" fmla="*/ 1537 h 80"/>
                <a:gd name="T12" fmla="*/ 455 w 78"/>
                <a:gd name="T13" fmla="*/ 2438 h 80"/>
                <a:gd name="T14" fmla="*/ 1285 w 78"/>
                <a:gd name="T15" fmla="*/ 2982 h 80"/>
                <a:gd name="T16" fmla="*/ 2124 w 78"/>
                <a:gd name="T17" fmla="*/ 2914 h 80"/>
                <a:gd name="T18" fmla="*/ 2346 w 78"/>
                <a:gd name="T19" fmla="*/ 2162 h 80"/>
                <a:gd name="T20" fmla="*/ 2509 w 78"/>
                <a:gd name="T21" fmla="*/ 1411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80">
                  <a:moveTo>
                    <a:pt x="78" y="36"/>
                  </a:moveTo>
                  <a:cubicBezTo>
                    <a:pt x="78" y="29"/>
                    <a:pt x="73" y="24"/>
                    <a:pt x="71" y="20"/>
                  </a:cubicBezTo>
                  <a:cubicBezTo>
                    <a:pt x="67" y="13"/>
                    <a:pt x="61" y="1"/>
                    <a:pt x="50" y="1"/>
                  </a:cubicBezTo>
                  <a:cubicBezTo>
                    <a:pt x="41" y="0"/>
                    <a:pt x="37" y="8"/>
                    <a:pt x="31" y="10"/>
                  </a:cubicBezTo>
                  <a:cubicBezTo>
                    <a:pt x="24" y="14"/>
                    <a:pt x="15" y="12"/>
                    <a:pt x="12" y="17"/>
                  </a:cubicBezTo>
                  <a:cubicBezTo>
                    <a:pt x="9" y="21"/>
                    <a:pt x="4" y="24"/>
                    <a:pt x="2" y="39"/>
                  </a:cubicBezTo>
                  <a:cubicBezTo>
                    <a:pt x="0" y="54"/>
                    <a:pt x="9" y="53"/>
                    <a:pt x="14" y="62"/>
                  </a:cubicBezTo>
                  <a:cubicBezTo>
                    <a:pt x="19" y="70"/>
                    <a:pt x="26" y="75"/>
                    <a:pt x="40" y="76"/>
                  </a:cubicBezTo>
                  <a:cubicBezTo>
                    <a:pt x="49" y="76"/>
                    <a:pt x="60" y="80"/>
                    <a:pt x="66" y="74"/>
                  </a:cubicBezTo>
                  <a:cubicBezTo>
                    <a:pt x="70" y="71"/>
                    <a:pt x="71" y="61"/>
                    <a:pt x="73" y="55"/>
                  </a:cubicBezTo>
                  <a:cubicBezTo>
                    <a:pt x="74" y="53"/>
                    <a:pt x="78" y="44"/>
                    <a:pt x="78" y="36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54">
              <a:extLst>
                <a:ext uri="{FF2B5EF4-FFF2-40B4-BE49-F238E27FC236}">
                  <a16:creationId xmlns:a16="http://schemas.microsoft.com/office/drawing/2014/main" id="{54C4A74B-ED92-4722-8613-3FFBBF10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55">
              <a:extLst>
                <a:ext uri="{FF2B5EF4-FFF2-40B4-BE49-F238E27FC236}">
                  <a16:creationId xmlns:a16="http://schemas.microsoft.com/office/drawing/2014/main" id="{B6F68637-7422-4431-936D-CC605C5E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064" y="1662618"/>
              <a:ext cx="688975" cy="625475"/>
            </a:xfrm>
            <a:custGeom>
              <a:avLst/>
              <a:gdLst>
                <a:gd name="T0" fmla="*/ 2148 w 136"/>
                <a:gd name="T1" fmla="*/ 34 h 116"/>
                <a:gd name="T2" fmla="*/ 1691 w 136"/>
                <a:gd name="T3" fmla="*/ 357 h 116"/>
                <a:gd name="T4" fmla="*/ 1203 w 136"/>
                <a:gd name="T5" fmla="*/ 554 h 116"/>
                <a:gd name="T6" fmla="*/ 651 w 136"/>
                <a:gd name="T7" fmla="*/ 1719 h 116"/>
                <a:gd name="T8" fmla="*/ 265 w 136"/>
                <a:gd name="T9" fmla="*/ 2191 h 116"/>
                <a:gd name="T10" fmla="*/ 32 w 136"/>
                <a:gd name="T11" fmla="*/ 3057 h 116"/>
                <a:gd name="T12" fmla="*/ 265 w 136"/>
                <a:gd name="T13" fmla="*/ 3957 h 116"/>
                <a:gd name="T14" fmla="*/ 418 w 136"/>
                <a:gd name="T15" fmla="*/ 4351 h 116"/>
                <a:gd name="T16" fmla="*/ 785 w 136"/>
                <a:gd name="T17" fmla="*/ 4545 h 116"/>
                <a:gd name="T18" fmla="*/ 326 w 136"/>
                <a:gd name="T19" fmla="*/ 3566 h 116"/>
                <a:gd name="T20" fmla="*/ 785 w 136"/>
                <a:gd name="T21" fmla="*/ 3172 h 116"/>
                <a:gd name="T22" fmla="*/ 651 w 136"/>
                <a:gd name="T23" fmla="*/ 2744 h 116"/>
                <a:gd name="T24" fmla="*/ 712 w 136"/>
                <a:gd name="T25" fmla="*/ 2191 h 116"/>
                <a:gd name="T26" fmla="*/ 1069 w 136"/>
                <a:gd name="T27" fmla="*/ 2191 h 116"/>
                <a:gd name="T28" fmla="*/ 1589 w 136"/>
                <a:gd name="T29" fmla="*/ 1522 h 116"/>
                <a:gd name="T30" fmla="*/ 2017 w 136"/>
                <a:gd name="T31" fmla="*/ 1522 h 116"/>
                <a:gd name="T32" fmla="*/ 2310 w 136"/>
                <a:gd name="T33" fmla="*/ 1016 h 116"/>
                <a:gd name="T34" fmla="*/ 2473 w 136"/>
                <a:gd name="T35" fmla="*/ 428 h 116"/>
                <a:gd name="T36" fmla="*/ 2891 w 136"/>
                <a:gd name="T37" fmla="*/ 622 h 116"/>
                <a:gd name="T38" fmla="*/ 3156 w 136"/>
                <a:gd name="T39" fmla="*/ 1016 h 116"/>
                <a:gd name="T40" fmla="*/ 3574 w 136"/>
                <a:gd name="T41" fmla="*/ 1060 h 116"/>
                <a:gd name="T42" fmla="*/ 4034 w 136"/>
                <a:gd name="T43" fmla="*/ 1488 h 116"/>
                <a:gd name="T44" fmla="*/ 4420 w 136"/>
                <a:gd name="T45" fmla="*/ 1800 h 116"/>
                <a:gd name="T46" fmla="*/ 4002 w 136"/>
                <a:gd name="T47" fmla="*/ 1141 h 116"/>
                <a:gd name="T48" fmla="*/ 3351 w 136"/>
                <a:gd name="T49" fmla="*/ 785 h 116"/>
                <a:gd name="T50" fmla="*/ 2700 w 136"/>
                <a:gd name="T51" fmla="*/ 115 h 116"/>
                <a:gd name="T52" fmla="*/ 2148 w 136"/>
                <a:gd name="T53" fmla="*/ 34 h 1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6" h="116">
                  <a:moveTo>
                    <a:pt x="66" y="1"/>
                  </a:moveTo>
                  <a:cubicBezTo>
                    <a:pt x="62" y="1"/>
                    <a:pt x="56" y="6"/>
                    <a:pt x="52" y="9"/>
                  </a:cubicBezTo>
                  <a:cubicBezTo>
                    <a:pt x="48" y="12"/>
                    <a:pt x="42" y="11"/>
                    <a:pt x="37" y="14"/>
                  </a:cubicBezTo>
                  <a:cubicBezTo>
                    <a:pt x="27" y="20"/>
                    <a:pt x="25" y="34"/>
                    <a:pt x="20" y="44"/>
                  </a:cubicBezTo>
                  <a:cubicBezTo>
                    <a:pt x="17" y="49"/>
                    <a:pt x="12" y="51"/>
                    <a:pt x="8" y="56"/>
                  </a:cubicBezTo>
                  <a:cubicBezTo>
                    <a:pt x="2" y="63"/>
                    <a:pt x="0" y="68"/>
                    <a:pt x="1" y="78"/>
                  </a:cubicBezTo>
                  <a:cubicBezTo>
                    <a:pt x="2" y="86"/>
                    <a:pt x="3" y="94"/>
                    <a:pt x="8" y="101"/>
                  </a:cubicBezTo>
                  <a:cubicBezTo>
                    <a:pt x="10" y="105"/>
                    <a:pt x="9" y="109"/>
                    <a:pt x="13" y="111"/>
                  </a:cubicBezTo>
                  <a:cubicBezTo>
                    <a:pt x="16" y="113"/>
                    <a:pt x="21" y="116"/>
                    <a:pt x="24" y="116"/>
                  </a:cubicBezTo>
                  <a:cubicBezTo>
                    <a:pt x="17" y="115"/>
                    <a:pt x="5" y="98"/>
                    <a:pt x="10" y="91"/>
                  </a:cubicBezTo>
                  <a:cubicBezTo>
                    <a:pt x="13" y="87"/>
                    <a:pt x="22" y="87"/>
                    <a:pt x="24" y="81"/>
                  </a:cubicBezTo>
                  <a:cubicBezTo>
                    <a:pt x="25" y="78"/>
                    <a:pt x="21" y="74"/>
                    <a:pt x="20" y="70"/>
                  </a:cubicBezTo>
                  <a:cubicBezTo>
                    <a:pt x="20" y="67"/>
                    <a:pt x="20" y="59"/>
                    <a:pt x="22" y="56"/>
                  </a:cubicBezTo>
                  <a:cubicBezTo>
                    <a:pt x="26" y="53"/>
                    <a:pt x="29" y="56"/>
                    <a:pt x="33" y="56"/>
                  </a:cubicBezTo>
                  <a:cubicBezTo>
                    <a:pt x="46" y="56"/>
                    <a:pt x="40" y="44"/>
                    <a:pt x="49" y="39"/>
                  </a:cubicBezTo>
                  <a:cubicBezTo>
                    <a:pt x="53" y="36"/>
                    <a:pt x="57" y="39"/>
                    <a:pt x="62" y="39"/>
                  </a:cubicBezTo>
                  <a:cubicBezTo>
                    <a:pt x="70" y="38"/>
                    <a:pt x="71" y="33"/>
                    <a:pt x="71" y="26"/>
                  </a:cubicBezTo>
                  <a:cubicBezTo>
                    <a:pt x="71" y="21"/>
                    <a:pt x="70" y="14"/>
                    <a:pt x="76" y="11"/>
                  </a:cubicBezTo>
                  <a:cubicBezTo>
                    <a:pt x="81" y="9"/>
                    <a:pt x="86" y="12"/>
                    <a:pt x="89" y="16"/>
                  </a:cubicBezTo>
                  <a:cubicBezTo>
                    <a:pt x="92" y="19"/>
                    <a:pt x="92" y="24"/>
                    <a:pt x="97" y="26"/>
                  </a:cubicBezTo>
                  <a:cubicBezTo>
                    <a:pt x="102" y="27"/>
                    <a:pt x="104" y="24"/>
                    <a:pt x="110" y="27"/>
                  </a:cubicBezTo>
                  <a:cubicBezTo>
                    <a:pt x="115" y="31"/>
                    <a:pt x="117" y="36"/>
                    <a:pt x="124" y="38"/>
                  </a:cubicBezTo>
                  <a:cubicBezTo>
                    <a:pt x="129" y="40"/>
                    <a:pt x="134" y="40"/>
                    <a:pt x="136" y="46"/>
                  </a:cubicBezTo>
                  <a:cubicBezTo>
                    <a:pt x="135" y="38"/>
                    <a:pt x="130" y="33"/>
                    <a:pt x="123" y="29"/>
                  </a:cubicBezTo>
                  <a:cubicBezTo>
                    <a:pt x="116" y="26"/>
                    <a:pt x="110" y="24"/>
                    <a:pt x="103" y="20"/>
                  </a:cubicBezTo>
                  <a:cubicBezTo>
                    <a:pt x="95" y="16"/>
                    <a:pt x="91" y="7"/>
                    <a:pt x="83" y="3"/>
                  </a:cubicBezTo>
                  <a:cubicBezTo>
                    <a:pt x="78" y="1"/>
                    <a:pt x="72" y="0"/>
                    <a:pt x="66" y="1"/>
                  </a:cubicBezTo>
                  <a:close/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56">
              <a:extLst>
                <a:ext uri="{FF2B5EF4-FFF2-40B4-BE49-F238E27FC236}">
                  <a16:creationId xmlns:a16="http://schemas.microsoft.com/office/drawing/2014/main" id="{0D966BC0-9FC1-46FC-AF39-B67271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02" y="1667381"/>
              <a:ext cx="334963" cy="490538"/>
            </a:xfrm>
            <a:custGeom>
              <a:avLst/>
              <a:gdLst>
                <a:gd name="T0" fmla="*/ 134 w 66"/>
                <a:gd name="T1" fmla="*/ 3402 h 91"/>
                <a:gd name="T2" fmla="*/ 32 w 66"/>
                <a:gd name="T3" fmla="*/ 2662 h 91"/>
                <a:gd name="T4" fmla="*/ 326 w 66"/>
                <a:gd name="T5" fmla="*/ 2156 h 91"/>
                <a:gd name="T6" fmla="*/ 655 w 66"/>
                <a:gd name="T7" fmla="*/ 1766 h 91"/>
                <a:gd name="T8" fmla="*/ 847 w 66"/>
                <a:gd name="T9" fmla="*/ 1212 h 91"/>
                <a:gd name="T10" fmla="*/ 1042 w 66"/>
                <a:gd name="T11" fmla="*/ 750 h 91"/>
                <a:gd name="T12" fmla="*/ 1368 w 66"/>
                <a:gd name="T13" fmla="*/ 472 h 91"/>
                <a:gd name="T14" fmla="*/ 1698 w 66"/>
                <a:gd name="T15" fmla="*/ 312 h 91"/>
                <a:gd name="T16" fmla="*/ 2158 w 66"/>
                <a:gd name="T17" fmla="*/ 0 h 91"/>
                <a:gd name="T18" fmla="*/ 1768 w 66"/>
                <a:gd name="T19" fmla="*/ 428 h 91"/>
                <a:gd name="T20" fmla="*/ 1535 w 66"/>
                <a:gd name="T21" fmla="*/ 621 h 91"/>
                <a:gd name="T22" fmla="*/ 1205 w 66"/>
                <a:gd name="T23" fmla="*/ 818 h 91"/>
                <a:gd name="T24" fmla="*/ 1145 w 66"/>
                <a:gd name="T25" fmla="*/ 1406 h 91"/>
                <a:gd name="T26" fmla="*/ 758 w 66"/>
                <a:gd name="T27" fmla="*/ 1800 h 91"/>
                <a:gd name="T28" fmla="*/ 460 w 66"/>
                <a:gd name="T29" fmla="*/ 2306 h 91"/>
                <a:gd name="T30" fmla="*/ 195 w 66"/>
                <a:gd name="T31" fmla="*/ 2584 h 91"/>
                <a:gd name="T32" fmla="*/ 134 w 66"/>
                <a:gd name="T33" fmla="*/ 3171 h 91"/>
                <a:gd name="T34" fmla="*/ 134 w 66"/>
                <a:gd name="T35" fmla="*/ 3368 h 91"/>
                <a:gd name="T36" fmla="*/ 134 w 66"/>
                <a:gd name="T37" fmla="*/ 356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1">
                  <a:moveTo>
                    <a:pt x="4" y="87"/>
                  </a:moveTo>
                  <a:cubicBezTo>
                    <a:pt x="2" y="82"/>
                    <a:pt x="0" y="74"/>
                    <a:pt x="1" y="68"/>
                  </a:cubicBezTo>
                  <a:cubicBezTo>
                    <a:pt x="2" y="63"/>
                    <a:pt x="6" y="59"/>
                    <a:pt x="10" y="55"/>
                  </a:cubicBezTo>
                  <a:cubicBezTo>
                    <a:pt x="13" y="51"/>
                    <a:pt x="17" y="48"/>
                    <a:pt x="20" y="45"/>
                  </a:cubicBezTo>
                  <a:cubicBezTo>
                    <a:pt x="23" y="41"/>
                    <a:pt x="24" y="35"/>
                    <a:pt x="26" y="31"/>
                  </a:cubicBezTo>
                  <a:cubicBezTo>
                    <a:pt x="28" y="28"/>
                    <a:pt x="29" y="23"/>
                    <a:pt x="32" y="19"/>
                  </a:cubicBezTo>
                  <a:cubicBezTo>
                    <a:pt x="34" y="16"/>
                    <a:pt x="38" y="14"/>
                    <a:pt x="42" y="12"/>
                  </a:cubicBezTo>
                  <a:cubicBezTo>
                    <a:pt x="46" y="10"/>
                    <a:pt x="48" y="10"/>
                    <a:pt x="52" y="8"/>
                  </a:cubicBezTo>
                  <a:cubicBezTo>
                    <a:pt x="57" y="6"/>
                    <a:pt x="61" y="1"/>
                    <a:pt x="66" y="0"/>
                  </a:cubicBezTo>
                  <a:cubicBezTo>
                    <a:pt x="60" y="2"/>
                    <a:pt x="58" y="7"/>
                    <a:pt x="54" y="11"/>
                  </a:cubicBezTo>
                  <a:cubicBezTo>
                    <a:pt x="52" y="13"/>
                    <a:pt x="50" y="15"/>
                    <a:pt x="47" y="16"/>
                  </a:cubicBezTo>
                  <a:cubicBezTo>
                    <a:pt x="43" y="17"/>
                    <a:pt x="40" y="18"/>
                    <a:pt x="37" y="21"/>
                  </a:cubicBezTo>
                  <a:cubicBezTo>
                    <a:pt x="32" y="26"/>
                    <a:pt x="36" y="30"/>
                    <a:pt x="35" y="36"/>
                  </a:cubicBezTo>
                  <a:cubicBezTo>
                    <a:pt x="33" y="40"/>
                    <a:pt x="26" y="44"/>
                    <a:pt x="23" y="46"/>
                  </a:cubicBezTo>
                  <a:cubicBezTo>
                    <a:pt x="20" y="49"/>
                    <a:pt x="18" y="56"/>
                    <a:pt x="14" y="59"/>
                  </a:cubicBezTo>
                  <a:cubicBezTo>
                    <a:pt x="11" y="62"/>
                    <a:pt x="7" y="62"/>
                    <a:pt x="6" y="66"/>
                  </a:cubicBezTo>
                  <a:cubicBezTo>
                    <a:pt x="4" y="70"/>
                    <a:pt x="3" y="76"/>
                    <a:pt x="4" y="81"/>
                  </a:cubicBezTo>
                  <a:cubicBezTo>
                    <a:pt x="5" y="82"/>
                    <a:pt x="5" y="84"/>
                    <a:pt x="4" y="86"/>
                  </a:cubicBezTo>
                  <a:cubicBezTo>
                    <a:pt x="4" y="88"/>
                    <a:pt x="4" y="89"/>
                    <a:pt x="4" y="91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57">
              <a:extLst>
                <a:ext uri="{FF2B5EF4-FFF2-40B4-BE49-F238E27FC236}">
                  <a16:creationId xmlns:a16="http://schemas.microsoft.com/office/drawing/2014/main" id="{346E9F8B-0EF8-47E4-A968-6908D5194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1894393"/>
              <a:ext cx="333375" cy="355600"/>
            </a:xfrm>
            <a:custGeom>
              <a:avLst/>
              <a:gdLst>
                <a:gd name="T0" fmla="*/ 1578 w 66"/>
                <a:gd name="T1" fmla="*/ 0 h 66"/>
                <a:gd name="T2" fmla="*/ 1165 w 66"/>
                <a:gd name="T3" fmla="*/ 163 h 66"/>
                <a:gd name="T4" fmla="*/ 738 w 66"/>
                <a:gd name="T5" fmla="*/ 390 h 66"/>
                <a:gd name="T6" fmla="*/ 223 w 66"/>
                <a:gd name="T7" fmla="*/ 933 h 66"/>
                <a:gd name="T8" fmla="*/ 162 w 66"/>
                <a:gd name="T9" fmla="*/ 1761 h 66"/>
                <a:gd name="T10" fmla="*/ 515 w 66"/>
                <a:gd name="T11" fmla="*/ 2189 h 66"/>
                <a:gd name="T12" fmla="*/ 608 w 66"/>
                <a:gd name="T13" fmla="*/ 2386 h 66"/>
                <a:gd name="T14" fmla="*/ 872 w 66"/>
                <a:gd name="T15" fmla="*/ 2579 h 66"/>
                <a:gd name="T16" fmla="*/ 576 w 66"/>
                <a:gd name="T17" fmla="*/ 2026 h 66"/>
                <a:gd name="T18" fmla="*/ 455 w 66"/>
                <a:gd name="T19" fmla="*/ 1371 h 66"/>
                <a:gd name="T20" fmla="*/ 710 w 66"/>
                <a:gd name="T21" fmla="*/ 1371 h 66"/>
                <a:gd name="T22" fmla="*/ 840 w 66"/>
                <a:gd name="T23" fmla="*/ 1130 h 66"/>
                <a:gd name="T24" fmla="*/ 840 w 66"/>
                <a:gd name="T25" fmla="*/ 865 h 66"/>
                <a:gd name="T26" fmla="*/ 1002 w 66"/>
                <a:gd name="T27" fmla="*/ 784 h 66"/>
                <a:gd name="T28" fmla="*/ 1355 w 66"/>
                <a:gd name="T29" fmla="*/ 1093 h 66"/>
                <a:gd name="T30" fmla="*/ 1448 w 66"/>
                <a:gd name="T31" fmla="*/ 865 h 66"/>
                <a:gd name="T32" fmla="*/ 1610 w 66"/>
                <a:gd name="T33" fmla="*/ 621 h 66"/>
                <a:gd name="T34" fmla="*/ 1740 w 66"/>
                <a:gd name="T35" fmla="*/ 275 h 66"/>
                <a:gd name="T36" fmla="*/ 2125 w 66"/>
                <a:gd name="T37" fmla="*/ 621 h 66"/>
                <a:gd name="T38" fmla="*/ 1874 w 66"/>
                <a:gd name="T39" fmla="*/ 163 h 66"/>
                <a:gd name="T40" fmla="*/ 1610 w 66"/>
                <a:gd name="T41" fmla="*/ 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66">
                  <a:moveTo>
                    <a:pt x="49" y="0"/>
                  </a:moveTo>
                  <a:cubicBezTo>
                    <a:pt x="43" y="0"/>
                    <a:pt x="41" y="1"/>
                    <a:pt x="36" y="4"/>
                  </a:cubicBezTo>
                  <a:cubicBezTo>
                    <a:pt x="32" y="8"/>
                    <a:pt x="28" y="9"/>
                    <a:pt x="23" y="10"/>
                  </a:cubicBezTo>
                  <a:cubicBezTo>
                    <a:pt x="14" y="13"/>
                    <a:pt x="10" y="15"/>
                    <a:pt x="7" y="24"/>
                  </a:cubicBezTo>
                  <a:cubicBezTo>
                    <a:pt x="4" y="31"/>
                    <a:pt x="0" y="38"/>
                    <a:pt x="5" y="45"/>
                  </a:cubicBezTo>
                  <a:cubicBezTo>
                    <a:pt x="8" y="49"/>
                    <a:pt x="13" y="52"/>
                    <a:pt x="16" y="56"/>
                  </a:cubicBezTo>
                  <a:cubicBezTo>
                    <a:pt x="17" y="58"/>
                    <a:pt x="17" y="60"/>
                    <a:pt x="19" y="61"/>
                  </a:cubicBezTo>
                  <a:cubicBezTo>
                    <a:pt x="21" y="64"/>
                    <a:pt x="25" y="64"/>
                    <a:pt x="27" y="66"/>
                  </a:cubicBezTo>
                  <a:cubicBezTo>
                    <a:pt x="23" y="62"/>
                    <a:pt x="21" y="57"/>
                    <a:pt x="18" y="52"/>
                  </a:cubicBezTo>
                  <a:cubicBezTo>
                    <a:pt x="17" y="48"/>
                    <a:pt x="8" y="39"/>
                    <a:pt x="14" y="35"/>
                  </a:cubicBezTo>
                  <a:cubicBezTo>
                    <a:pt x="16" y="33"/>
                    <a:pt x="19" y="36"/>
                    <a:pt x="22" y="35"/>
                  </a:cubicBezTo>
                  <a:cubicBezTo>
                    <a:pt x="25" y="34"/>
                    <a:pt x="26" y="32"/>
                    <a:pt x="26" y="29"/>
                  </a:cubicBezTo>
                  <a:cubicBezTo>
                    <a:pt x="26" y="26"/>
                    <a:pt x="23" y="25"/>
                    <a:pt x="26" y="22"/>
                  </a:cubicBezTo>
                  <a:cubicBezTo>
                    <a:pt x="27" y="20"/>
                    <a:pt x="29" y="19"/>
                    <a:pt x="31" y="20"/>
                  </a:cubicBezTo>
                  <a:cubicBezTo>
                    <a:pt x="36" y="21"/>
                    <a:pt x="35" y="33"/>
                    <a:pt x="42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7" y="19"/>
                    <a:pt x="49" y="19"/>
                    <a:pt x="50" y="16"/>
                  </a:cubicBezTo>
                  <a:cubicBezTo>
                    <a:pt x="51" y="13"/>
                    <a:pt x="49" y="7"/>
                    <a:pt x="54" y="7"/>
                  </a:cubicBezTo>
                  <a:cubicBezTo>
                    <a:pt x="58" y="7"/>
                    <a:pt x="64" y="13"/>
                    <a:pt x="66" y="16"/>
                  </a:cubicBezTo>
                  <a:cubicBezTo>
                    <a:pt x="64" y="12"/>
                    <a:pt x="61" y="7"/>
                    <a:pt x="58" y="4"/>
                  </a:cubicBezTo>
                  <a:cubicBezTo>
                    <a:pt x="56" y="2"/>
                    <a:pt x="52" y="1"/>
                    <a:pt x="50" y="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58">
              <a:extLst>
                <a:ext uri="{FF2B5EF4-FFF2-40B4-BE49-F238E27FC236}">
                  <a16:creationId xmlns:a16="http://schemas.microsoft.com/office/drawing/2014/main" id="{591D1509-B70A-48BF-BA64-B16872E1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714" y="2018218"/>
              <a:ext cx="228600" cy="247650"/>
            </a:xfrm>
            <a:custGeom>
              <a:avLst/>
              <a:gdLst>
                <a:gd name="T0" fmla="*/ 0 w 45"/>
                <a:gd name="T1" fmla="*/ 1713 h 46"/>
                <a:gd name="T2" fmla="*/ 656 w 45"/>
                <a:gd name="T3" fmla="*/ 1713 h 46"/>
                <a:gd name="T4" fmla="*/ 1014 w 45"/>
                <a:gd name="T5" fmla="*/ 1438 h 46"/>
                <a:gd name="T6" fmla="*/ 1146 w 45"/>
                <a:gd name="T7" fmla="*/ 0 h 46"/>
                <a:gd name="T8" fmla="*/ 1178 w 45"/>
                <a:gd name="T9" fmla="*/ 390 h 46"/>
                <a:gd name="T10" fmla="*/ 922 w 45"/>
                <a:gd name="T11" fmla="*/ 621 h 46"/>
                <a:gd name="T12" fmla="*/ 758 w 45"/>
                <a:gd name="T13" fmla="*/ 1255 h 46"/>
                <a:gd name="T14" fmla="*/ 326 w 45"/>
                <a:gd name="T15" fmla="*/ 1482 h 46"/>
                <a:gd name="T16" fmla="*/ 224 w 45"/>
                <a:gd name="T17" fmla="*/ 1597 h 46"/>
                <a:gd name="T18" fmla="*/ 0 w 45"/>
                <a:gd name="T19" fmla="*/ 176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0" y="44"/>
                  </a:moveTo>
                  <a:cubicBezTo>
                    <a:pt x="7" y="45"/>
                    <a:pt x="13" y="43"/>
                    <a:pt x="20" y="44"/>
                  </a:cubicBezTo>
                  <a:cubicBezTo>
                    <a:pt x="27" y="46"/>
                    <a:pt x="30" y="44"/>
                    <a:pt x="31" y="37"/>
                  </a:cubicBezTo>
                  <a:cubicBezTo>
                    <a:pt x="35" y="26"/>
                    <a:pt x="45" y="11"/>
                    <a:pt x="35" y="0"/>
                  </a:cubicBezTo>
                  <a:cubicBezTo>
                    <a:pt x="36" y="3"/>
                    <a:pt x="37" y="7"/>
                    <a:pt x="36" y="10"/>
                  </a:cubicBezTo>
                  <a:cubicBezTo>
                    <a:pt x="35" y="15"/>
                    <a:pt x="32" y="14"/>
                    <a:pt x="28" y="16"/>
                  </a:cubicBezTo>
                  <a:cubicBezTo>
                    <a:pt x="21" y="20"/>
                    <a:pt x="27" y="27"/>
                    <a:pt x="23" y="32"/>
                  </a:cubicBezTo>
                  <a:cubicBezTo>
                    <a:pt x="20" y="36"/>
                    <a:pt x="13" y="34"/>
                    <a:pt x="10" y="38"/>
                  </a:cubicBezTo>
                  <a:cubicBezTo>
                    <a:pt x="9" y="38"/>
                    <a:pt x="8" y="40"/>
                    <a:pt x="7" y="41"/>
                  </a:cubicBezTo>
                  <a:cubicBezTo>
                    <a:pt x="5" y="43"/>
                    <a:pt x="2" y="44"/>
                    <a:pt x="0" y="45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59">
              <a:extLst>
                <a:ext uri="{FF2B5EF4-FFF2-40B4-BE49-F238E27FC236}">
                  <a16:creationId xmlns:a16="http://schemas.microsoft.com/office/drawing/2014/main" id="{571B78A1-A451-4CCD-88E4-2639F480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899156"/>
              <a:ext cx="206375" cy="193675"/>
            </a:xfrm>
            <a:custGeom>
              <a:avLst/>
              <a:gdLst>
                <a:gd name="T0" fmla="*/ 0 w 41"/>
                <a:gd name="T1" fmla="*/ 1400 h 36"/>
                <a:gd name="T2" fmla="*/ 162 w 41"/>
                <a:gd name="T3" fmla="*/ 702 h 36"/>
                <a:gd name="T4" fmla="*/ 542 w 41"/>
                <a:gd name="T5" fmla="*/ 390 h 36"/>
                <a:gd name="T6" fmla="*/ 926 w 41"/>
                <a:gd name="T7" fmla="*/ 230 h 36"/>
                <a:gd name="T8" fmla="*/ 1306 w 41"/>
                <a:gd name="T9" fmla="*/ 0 h 36"/>
                <a:gd name="T10" fmla="*/ 926 w 41"/>
                <a:gd name="T11" fmla="*/ 424 h 36"/>
                <a:gd name="T12" fmla="*/ 602 w 41"/>
                <a:gd name="T13" fmla="*/ 505 h 36"/>
                <a:gd name="T14" fmla="*/ 482 w 41"/>
                <a:gd name="T15" fmla="*/ 779 h 36"/>
                <a:gd name="T16" fmla="*/ 162 w 41"/>
                <a:gd name="T17" fmla="*/ 1010 h 36"/>
                <a:gd name="T18" fmla="*/ 32 w 41"/>
                <a:gd name="T19" fmla="*/ 136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36">
                  <a:moveTo>
                    <a:pt x="0" y="36"/>
                  </a:moveTo>
                  <a:cubicBezTo>
                    <a:pt x="2" y="31"/>
                    <a:pt x="1" y="23"/>
                    <a:pt x="5" y="18"/>
                  </a:cubicBezTo>
                  <a:cubicBezTo>
                    <a:pt x="8" y="14"/>
                    <a:pt x="13" y="12"/>
                    <a:pt x="17" y="10"/>
                  </a:cubicBezTo>
                  <a:cubicBezTo>
                    <a:pt x="21" y="9"/>
                    <a:pt x="25" y="8"/>
                    <a:pt x="29" y="6"/>
                  </a:cubicBezTo>
                  <a:cubicBezTo>
                    <a:pt x="33" y="3"/>
                    <a:pt x="36" y="1"/>
                    <a:pt x="41" y="0"/>
                  </a:cubicBezTo>
                  <a:cubicBezTo>
                    <a:pt x="34" y="1"/>
                    <a:pt x="34" y="9"/>
                    <a:pt x="29" y="11"/>
                  </a:cubicBezTo>
                  <a:cubicBezTo>
                    <a:pt x="26" y="13"/>
                    <a:pt x="23" y="11"/>
                    <a:pt x="19" y="13"/>
                  </a:cubicBezTo>
                  <a:cubicBezTo>
                    <a:pt x="16" y="15"/>
                    <a:pt x="17" y="17"/>
                    <a:pt x="15" y="20"/>
                  </a:cubicBezTo>
                  <a:cubicBezTo>
                    <a:pt x="13" y="25"/>
                    <a:pt x="8" y="22"/>
                    <a:pt x="5" y="26"/>
                  </a:cubicBezTo>
                  <a:cubicBezTo>
                    <a:pt x="4" y="28"/>
                    <a:pt x="1" y="33"/>
                    <a:pt x="1" y="3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60">
              <a:extLst>
                <a:ext uri="{FF2B5EF4-FFF2-40B4-BE49-F238E27FC236}">
                  <a16:creationId xmlns:a16="http://schemas.microsoft.com/office/drawing/2014/main" id="{7787FF47-8B33-413B-B031-C22D821C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864" y="1942018"/>
              <a:ext cx="495300" cy="485775"/>
            </a:xfrm>
            <a:custGeom>
              <a:avLst/>
              <a:gdLst>
                <a:gd name="T0" fmla="*/ 0 w 98"/>
                <a:gd name="T1" fmla="*/ 2751 h 90"/>
                <a:gd name="T2" fmla="*/ 901 w 98"/>
                <a:gd name="T3" fmla="*/ 3458 h 90"/>
                <a:gd name="T4" fmla="*/ 1611 w 98"/>
                <a:gd name="T5" fmla="*/ 3458 h 90"/>
                <a:gd name="T6" fmla="*/ 2423 w 98"/>
                <a:gd name="T7" fmla="*/ 3376 h 90"/>
                <a:gd name="T8" fmla="*/ 3133 w 98"/>
                <a:gd name="T9" fmla="*/ 1999 h 90"/>
                <a:gd name="T10" fmla="*/ 3133 w 98"/>
                <a:gd name="T11" fmla="*/ 1214 h 90"/>
                <a:gd name="T12" fmla="*/ 3161 w 98"/>
                <a:gd name="T13" fmla="*/ 0 h 90"/>
                <a:gd name="T14" fmla="*/ 3031 w 98"/>
                <a:gd name="T15" fmla="*/ 785 h 90"/>
                <a:gd name="T16" fmla="*/ 2868 w 98"/>
                <a:gd name="T17" fmla="*/ 1493 h 90"/>
                <a:gd name="T18" fmla="*/ 2837 w 98"/>
                <a:gd name="T19" fmla="*/ 2081 h 90"/>
                <a:gd name="T20" fmla="*/ 2585 w 98"/>
                <a:gd name="T21" fmla="*/ 2322 h 90"/>
                <a:gd name="T22" fmla="*/ 2353 w 98"/>
                <a:gd name="T23" fmla="*/ 3029 h 90"/>
                <a:gd name="T24" fmla="*/ 1582 w 98"/>
                <a:gd name="T25" fmla="*/ 2914 h 90"/>
                <a:gd name="T26" fmla="*/ 1003 w 98"/>
                <a:gd name="T27" fmla="*/ 3342 h 90"/>
                <a:gd name="T28" fmla="*/ 131 w 98"/>
                <a:gd name="T29" fmla="*/ 2751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90">
                  <a:moveTo>
                    <a:pt x="0" y="70"/>
                  </a:moveTo>
                  <a:cubicBezTo>
                    <a:pt x="12" y="72"/>
                    <a:pt x="17" y="85"/>
                    <a:pt x="28" y="88"/>
                  </a:cubicBezTo>
                  <a:cubicBezTo>
                    <a:pt x="35" y="90"/>
                    <a:pt x="43" y="89"/>
                    <a:pt x="50" y="88"/>
                  </a:cubicBezTo>
                  <a:cubicBezTo>
                    <a:pt x="58" y="87"/>
                    <a:pt x="67" y="89"/>
                    <a:pt x="75" y="86"/>
                  </a:cubicBezTo>
                  <a:cubicBezTo>
                    <a:pt x="89" y="80"/>
                    <a:pt x="94" y="64"/>
                    <a:pt x="97" y="51"/>
                  </a:cubicBezTo>
                  <a:cubicBezTo>
                    <a:pt x="98" y="44"/>
                    <a:pt x="97" y="38"/>
                    <a:pt x="97" y="31"/>
                  </a:cubicBezTo>
                  <a:cubicBezTo>
                    <a:pt x="97" y="21"/>
                    <a:pt x="98" y="10"/>
                    <a:pt x="98" y="0"/>
                  </a:cubicBezTo>
                  <a:cubicBezTo>
                    <a:pt x="94" y="5"/>
                    <a:pt x="96" y="14"/>
                    <a:pt x="94" y="20"/>
                  </a:cubicBezTo>
                  <a:cubicBezTo>
                    <a:pt x="93" y="28"/>
                    <a:pt x="88" y="30"/>
                    <a:pt x="89" y="38"/>
                  </a:cubicBezTo>
                  <a:cubicBezTo>
                    <a:pt x="89" y="43"/>
                    <a:pt x="90" y="48"/>
                    <a:pt x="88" y="53"/>
                  </a:cubicBezTo>
                  <a:cubicBezTo>
                    <a:pt x="86" y="57"/>
                    <a:pt x="83" y="56"/>
                    <a:pt x="80" y="59"/>
                  </a:cubicBezTo>
                  <a:cubicBezTo>
                    <a:pt x="74" y="64"/>
                    <a:pt x="79" y="72"/>
                    <a:pt x="73" y="77"/>
                  </a:cubicBezTo>
                  <a:cubicBezTo>
                    <a:pt x="63" y="85"/>
                    <a:pt x="58" y="72"/>
                    <a:pt x="49" y="74"/>
                  </a:cubicBezTo>
                  <a:cubicBezTo>
                    <a:pt x="40" y="75"/>
                    <a:pt x="40" y="85"/>
                    <a:pt x="31" y="85"/>
                  </a:cubicBezTo>
                  <a:cubicBezTo>
                    <a:pt x="21" y="84"/>
                    <a:pt x="16" y="69"/>
                    <a:pt x="4" y="7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61">
              <a:extLst>
                <a:ext uri="{FF2B5EF4-FFF2-40B4-BE49-F238E27FC236}">
                  <a16:creationId xmlns:a16="http://schemas.microsoft.com/office/drawing/2014/main" id="{A8CF7FBA-A963-40E1-B5FF-093DA36C6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477" y="2207131"/>
              <a:ext cx="288925" cy="220663"/>
            </a:xfrm>
            <a:custGeom>
              <a:avLst/>
              <a:gdLst>
                <a:gd name="T0" fmla="*/ 102 w 57"/>
                <a:gd name="T1" fmla="*/ 1563 h 41"/>
                <a:gd name="T2" fmla="*/ 814 w 57"/>
                <a:gd name="T3" fmla="*/ 1597 h 41"/>
                <a:gd name="T4" fmla="*/ 1335 w 57"/>
                <a:gd name="T5" fmla="*/ 1366 h 41"/>
                <a:gd name="T6" fmla="*/ 1660 w 57"/>
                <a:gd name="T7" fmla="*/ 817 h 41"/>
                <a:gd name="T8" fmla="*/ 1826 w 57"/>
                <a:gd name="T9" fmla="*/ 0 h 41"/>
                <a:gd name="T10" fmla="*/ 1590 w 57"/>
                <a:gd name="T11" fmla="*/ 620 h 41"/>
                <a:gd name="T12" fmla="*/ 1469 w 57"/>
                <a:gd name="T13" fmla="*/ 783 h 41"/>
                <a:gd name="T14" fmla="*/ 1367 w 57"/>
                <a:gd name="T15" fmla="*/ 783 h 41"/>
                <a:gd name="T16" fmla="*/ 1111 w 57"/>
                <a:gd name="T17" fmla="*/ 1288 h 41"/>
                <a:gd name="T18" fmla="*/ 549 w 57"/>
                <a:gd name="T19" fmla="*/ 1322 h 41"/>
                <a:gd name="T20" fmla="*/ 0 w 57"/>
                <a:gd name="T21" fmla="*/ 1597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41">
                  <a:moveTo>
                    <a:pt x="3" y="40"/>
                  </a:moveTo>
                  <a:cubicBezTo>
                    <a:pt x="10" y="38"/>
                    <a:pt x="18" y="41"/>
                    <a:pt x="25" y="41"/>
                  </a:cubicBezTo>
                  <a:cubicBezTo>
                    <a:pt x="30" y="41"/>
                    <a:pt x="36" y="38"/>
                    <a:pt x="41" y="35"/>
                  </a:cubicBezTo>
                  <a:cubicBezTo>
                    <a:pt x="46" y="32"/>
                    <a:pt x="48" y="26"/>
                    <a:pt x="51" y="21"/>
                  </a:cubicBezTo>
                  <a:cubicBezTo>
                    <a:pt x="53" y="16"/>
                    <a:pt x="57" y="5"/>
                    <a:pt x="56" y="0"/>
                  </a:cubicBezTo>
                  <a:cubicBezTo>
                    <a:pt x="55" y="6"/>
                    <a:pt x="52" y="12"/>
                    <a:pt x="49" y="16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4" y="21"/>
                    <a:pt x="42" y="20"/>
                    <a:pt x="42" y="20"/>
                  </a:cubicBezTo>
                  <a:cubicBezTo>
                    <a:pt x="38" y="23"/>
                    <a:pt x="38" y="30"/>
                    <a:pt x="34" y="33"/>
                  </a:cubicBezTo>
                  <a:cubicBezTo>
                    <a:pt x="28" y="37"/>
                    <a:pt x="22" y="34"/>
                    <a:pt x="17" y="34"/>
                  </a:cubicBezTo>
                  <a:cubicBezTo>
                    <a:pt x="11" y="35"/>
                    <a:pt x="6" y="39"/>
                    <a:pt x="0" y="41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62">
              <a:extLst>
                <a:ext uri="{FF2B5EF4-FFF2-40B4-BE49-F238E27FC236}">
                  <a16:creationId xmlns:a16="http://schemas.microsoft.com/office/drawing/2014/main" id="{B32668B3-0145-4AD7-B5B9-C1992AAF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63">
              <a:extLst>
                <a:ext uri="{FF2B5EF4-FFF2-40B4-BE49-F238E27FC236}">
                  <a16:creationId xmlns:a16="http://schemas.microsoft.com/office/drawing/2014/main" id="{37F6E152-9D0D-4F3C-9DB6-32FB7F9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64">
              <a:extLst>
                <a:ext uri="{FF2B5EF4-FFF2-40B4-BE49-F238E27FC236}">
                  <a16:creationId xmlns:a16="http://schemas.microsoft.com/office/drawing/2014/main" id="{EC8A2710-6498-49C5-A2E9-371C4DD5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552" y="1937256"/>
              <a:ext cx="55563" cy="65088"/>
            </a:xfrm>
            <a:custGeom>
              <a:avLst/>
              <a:gdLst>
                <a:gd name="T0" fmla="*/ 0 w 11"/>
                <a:gd name="T1" fmla="*/ 246 h 12"/>
                <a:gd name="T2" fmla="*/ 191 w 11"/>
                <a:gd name="T3" fmla="*/ 34 h 12"/>
                <a:gd name="T4" fmla="*/ 353 w 11"/>
                <a:gd name="T5" fmla="*/ 246 h 12"/>
                <a:gd name="T6" fmla="*/ 162 w 11"/>
                <a:gd name="T7" fmla="*/ 444 h 12"/>
                <a:gd name="T8" fmla="*/ 0 w 11"/>
                <a:gd name="T9" fmla="*/ 246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0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2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65">
              <a:extLst>
                <a:ext uri="{FF2B5EF4-FFF2-40B4-BE49-F238E27FC236}">
                  <a16:creationId xmlns:a16="http://schemas.microsoft.com/office/drawing/2014/main" id="{0DCB8063-1296-41A3-A108-04E244CE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114" y="1915031"/>
              <a:ext cx="36513" cy="38100"/>
            </a:xfrm>
            <a:custGeom>
              <a:avLst/>
              <a:gdLst>
                <a:gd name="T0" fmla="*/ 0 w 7"/>
                <a:gd name="T1" fmla="*/ 117 h 7"/>
                <a:gd name="T2" fmla="*/ 141 w 7"/>
                <a:gd name="T3" fmla="*/ 0 h 7"/>
                <a:gd name="T4" fmla="*/ 250 w 7"/>
                <a:gd name="T5" fmla="*/ 165 h 7"/>
                <a:gd name="T6" fmla="*/ 10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66">
              <a:extLst>
                <a:ext uri="{FF2B5EF4-FFF2-40B4-BE49-F238E27FC236}">
                  <a16:creationId xmlns:a16="http://schemas.microsoft.com/office/drawing/2014/main" id="{BB5E0AE9-F236-4643-92C5-39D4837B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200710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61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80">
              <a:extLst>
                <a:ext uri="{FF2B5EF4-FFF2-40B4-BE49-F238E27FC236}">
                  <a16:creationId xmlns:a16="http://schemas.microsoft.com/office/drawing/2014/main" id="{890BD2D4-46E9-42EC-910F-D9F73DF9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81">
              <a:extLst>
                <a:ext uri="{FF2B5EF4-FFF2-40B4-BE49-F238E27FC236}">
                  <a16:creationId xmlns:a16="http://schemas.microsoft.com/office/drawing/2014/main" id="{B029F897-C0C5-4666-8256-78754559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014" y="1332418"/>
              <a:ext cx="358775" cy="384175"/>
            </a:xfrm>
            <a:custGeom>
              <a:avLst/>
              <a:gdLst>
                <a:gd name="T0" fmla="*/ 0 w 71"/>
                <a:gd name="T1" fmla="*/ 1302 h 71"/>
                <a:gd name="T2" fmla="*/ 255 w 71"/>
                <a:gd name="T3" fmla="*/ 2253 h 71"/>
                <a:gd name="T4" fmla="*/ 812 w 71"/>
                <a:gd name="T5" fmla="*/ 2812 h 71"/>
                <a:gd name="T6" fmla="*/ 1582 w 71"/>
                <a:gd name="T7" fmla="*/ 2335 h 71"/>
                <a:gd name="T8" fmla="*/ 1903 w 71"/>
                <a:gd name="T9" fmla="*/ 1905 h 71"/>
                <a:gd name="T10" fmla="*/ 2098 w 71"/>
                <a:gd name="T11" fmla="*/ 1428 h 71"/>
                <a:gd name="T12" fmla="*/ 2289 w 71"/>
                <a:gd name="T13" fmla="*/ 675 h 71"/>
                <a:gd name="T14" fmla="*/ 2228 w 71"/>
                <a:gd name="T15" fmla="*/ 279 h 71"/>
                <a:gd name="T16" fmla="*/ 1996 w 71"/>
                <a:gd name="T17" fmla="*/ 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71">
                  <a:moveTo>
                    <a:pt x="0" y="33"/>
                  </a:moveTo>
                  <a:cubicBezTo>
                    <a:pt x="9" y="39"/>
                    <a:pt x="7" y="48"/>
                    <a:pt x="8" y="57"/>
                  </a:cubicBezTo>
                  <a:cubicBezTo>
                    <a:pt x="9" y="67"/>
                    <a:pt x="16" y="71"/>
                    <a:pt x="25" y="71"/>
                  </a:cubicBezTo>
                  <a:cubicBezTo>
                    <a:pt x="33" y="70"/>
                    <a:pt x="45" y="65"/>
                    <a:pt x="49" y="59"/>
                  </a:cubicBezTo>
                  <a:cubicBezTo>
                    <a:pt x="52" y="55"/>
                    <a:pt x="55" y="52"/>
                    <a:pt x="59" y="48"/>
                  </a:cubicBezTo>
                  <a:cubicBezTo>
                    <a:pt x="62" y="44"/>
                    <a:pt x="63" y="41"/>
                    <a:pt x="65" y="36"/>
                  </a:cubicBezTo>
                  <a:cubicBezTo>
                    <a:pt x="68" y="29"/>
                    <a:pt x="71" y="24"/>
                    <a:pt x="71" y="17"/>
                  </a:cubicBezTo>
                  <a:cubicBezTo>
                    <a:pt x="71" y="14"/>
                    <a:pt x="70" y="10"/>
                    <a:pt x="69" y="7"/>
                  </a:cubicBezTo>
                  <a:cubicBezTo>
                    <a:pt x="67" y="4"/>
                    <a:pt x="64" y="3"/>
                    <a:pt x="62" y="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82">
              <a:extLst>
                <a:ext uri="{FF2B5EF4-FFF2-40B4-BE49-F238E27FC236}">
                  <a16:creationId xmlns:a16="http://schemas.microsoft.com/office/drawing/2014/main" id="{40CDCED0-3B61-486D-938E-37D150C17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83">
              <a:extLst>
                <a:ext uri="{FF2B5EF4-FFF2-40B4-BE49-F238E27FC236}">
                  <a16:creationId xmlns:a16="http://schemas.microsoft.com/office/drawing/2014/main" id="{764E525B-473A-46D3-935C-620F960D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327" y="1343531"/>
              <a:ext cx="687388" cy="474663"/>
            </a:xfrm>
            <a:custGeom>
              <a:avLst/>
              <a:gdLst>
                <a:gd name="T0" fmla="*/ 417 w 136"/>
                <a:gd name="T1" fmla="*/ 2042 h 88"/>
                <a:gd name="T2" fmla="*/ 872 w 136"/>
                <a:gd name="T3" fmla="*/ 2113 h 88"/>
                <a:gd name="T4" fmla="*/ 1165 w 136"/>
                <a:gd name="T5" fmla="*/ 2470 h 88"/>
                <a:gd name="T6" fmla="*/ 1551 w 136"/>
                <a:gd name="T7" fmla="*/ 3221 h 88"/>
                <a:gd name="T8" fmla="*/ 2261 w 136"/>
                <a:gd name="T9" fmla="*/ 3371 h 88"/>
                <a:gd name="T10" fmla="*/ 2869 w 136"/>
                <a:gd name="T11" fmla="*/ 2633 h 88"/>
                <a:gd name="T12" fmla="*/ 3295 w 136"/>
                <a:gd name="T13" fmla="*/ 2079 h 88"/>
                <a:gd name="T14" fmla="*/ 4005 w 136"/>
                <a:gd name="T15" fmla="*/ 1848 h 88"/>
                <a:gd name="T16" fmla="*/ 4289 w 136"/>
                <a:gd name="T17" fmla="*/ 1097 h 88"/>
                <a:gd name="T18" fmla="*/ 4257 w 136"/>
                <a:gd name="T19" fmla="*/ 0 h 88"/>
                <a:gd name="T20" fmla="*/ 4066 w 136"/>
                <a:gd name="T21" fmla="*/ 1016 h 88"/>
                <a:gd name="T22" fmla="*/ 3579 w 136"/>
                <a:gd name="T23" fmla="*/ 1257 h 88"/>
                <a:gd name="T24" fmla="*/ 3324 w 136"/>
                <a:gd name="T25" fmla="*/ 1604 h 88"/>
                <a:gd name="T26" fmla="*/ 2939 w 136"/>
                <a:gd name="T27" fmla="*/ 1604 h 88"/>
                <a:gd name="T28" fmla="*/ 2678 w 136"/>
                <a:gd name="T29" fmla="*/ 2195 h 88"/>
                <a:gd name="T30" fmla="*/ 2229 w 136"/>
                <a:gd name="T31" fmla="*/ 2864 h 88"/>
                <a:gd name="T32" fmla="*/ 1834 w 136"/>
                <a:gd name="T33" fmla="*/ 2436 h 88"/>
                <a:gd name="T34" fmla="*/ 1480 w 136"/>
                <a:gd name="T35" fmla="*/ 2310 h 88"/>
                <a:gd name="T36" fmla="*/ 974 w 136"/>
                <a:gd name="T37" fmla="*/ 1916 h 88"/>
                <a:gd name="T38" fmla="*/ 576 w 136"/>
                <a:gd name="T39" fmla="*/ 1916 h 88"/>
                <a:gd name="T40" fmla="*/ 0 w 136"/>
                <a:gd name="T41" fmla="*/ 1733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88">
                  <a:moveTo>
                    <a:pt x="13" y="52"/>
                  </a:moveTo>
                  <a:cubicBezTo>
                    <a:pt x="18" y="54"/>
                    <a:pt x="23" y="52"/>
                    <a:pt x="27" y="54"/>
                  </a:cubicBezTo>
                  <a:cubicBezTo>
                    <a:pt x="31" y="56"/>
                    <a:pt x="34" y="59"/>
                    <a:pt x="36" y="63"/>
                  </a:cubicBezTo>
                  <a:cubicBezTo>
                    <a:pt x="40" y="70"/>
                    <a:pt x="40" y="77"/>
                    <a:pt x="48" y="82"/>
                  </a:cubicBezTo>
                  <a:cubicBezTo>
                    <a:pt x="53" y="86"/>
                    <a:pt x="64" y="88"/>
                    <a:pt x="70" y="86"/>
                  </a:cubicBezTo>
                  <a:cubicBezTo>
                    <a:pt x="78" y="83"/>
                    <a:pt x="86" y="74"/>
                    <a:pt x="89" y="67"/>
                  </a:cubicBezTo>
                  <a:cubicBezTo>
                    <a:pt x="93" y="61"/>
                    <a:pt x="95" y="55"/>
                    <a:pt x="102" y="53"/>
                  </a:cubicBezTo>
                  <a:cubicBezTo>
                    <a:pt x="109" y="50"/>
                    <a:pt x="118" y="51"/>
                    <a:pt x="124" y="47"/>
                  </a:cubicBezTo>
                  <a:cubicBezTo>
                    <a:pt x="130" y="43"/>
                    <a:pt x="131" y="34"/>
                    <a:pt x="133" y="28"/>
                  </a:cubicBezTo>
                  <a:cubicBezTo>
                    <a:pt x="136" y="18"/>
                    <a:pt x="135" y="10"/>
                    <a:pt x="132" y="0"/>
                  </a:cubicBezTo>
                  <a:cubicBezTo>
                    <a:pt x="131" y="10"/>
                    <a:pt x="136" y="18"/>
                    <a:pt x="126" y="26"/>
                  </a:cubicBezTo>
                  <a:cubicBezTo>
                    <a:pt x="121" y="30"/>
                    <a:pt x="116" y="28"/>
                    <a:pt x="111" y="32"/>
                  </a:cubicBezTo>
                  <a:cubicBezTo>
                    <a:pt x="108" y="34"/>
                    <a:pt x="107" y="39"/>
                    <a:pt x="103" y="41"/>
                  </a:cubicBezTo>
                  <a:cubicBezTo>
                    <a:pt x="99" y="43"/>
                    <a:pt x="95" y="40"/>
                    <a:pt x="91" y="41"/>
                  </a:cubicBezTo>
                  <a:cubicBezTo>
                    <a:pt x="88" y="43"/>
                    <a:pt x="85" y="52"/>
                    <a:pt x="83" y="56"/>
                  </a:cubicBezTo>
                  <a:cubicBezTo>
                    <a:pt x="79" y="63"/>
                    <a:pt x="77" y="70"/>
                    <a:pt x="69" y="73"/>
                  </a:cubicBezTo>
                  <a:cubicBezTo>
                    <a:pt x="60" y="76"/>
                    <a:pt x="60" y="68"/>
                    <a:pt x="57" y="62"/>
                  </a:cubicBezTo>
                  <a:cubicBezTo>
                    <a:pt x="55" y="58"/>
                    <a:pt x="50" y="53"/>
                    <a:pt x="46" y="59"/>
                  </a:cubicBezTo>
                  <a:cubicBezTo>
                    <a:pt x="42" y="54"/>
                    <a:pt x="35" y="51"/>
                    <a:pt x="30" y="49"/>
                  </a:cubicBezTo>
                  <a:cubicBezTo>
                    <a:pt x="24" y="46"/>
                    <a:pt x="23" y="46"/>
                    <a:pt x="18" y="49"/>
                  </a:cubicBezTo>
                  <a:cubicBezTo>
                    <a:pt x="11" y="51"/>
                    <a:pt x="4" y="51"/>
                    <a:pt x="0" y="44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84">
              <a:extLst>
                <a:ext uri="{FF2B5EF4-FFF2-40B4-BE49-F238E27FC236}">
                  <a16:creationId xmlns:a16="http://schemas.microsoft.com/office/drawing/2014/main" id="{C592F626-A747-4AD6-ABE4-656C7120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052" y="1624518"/>
              <a:ext cx="298450" cy="193675"/>
            </a:xfrm>
            <a:custGeom>
              <a:avLst/>
              <a:gdLst>
                <a:gd name="T0" fmla="*/ 0 w 59"/>
                <a:gd name="T1" fmla="*/ 817 h 36"/>
                <a:gd name="T2" fmla="*/ 618 w 59"/>
                <a:gd name="T3" fmla="*/ 1400 h 36"/>
                <a:gd name="T4" fmla="*/ 1166 w 59"/>
                <a:gd name="T5" fmla="*/ 1125 h 36"/>
                <a:gd name="T6" fmla="*/ 1909 w 59"/>
                <a:gd name="T7" fmla="*/ 0 h 36"/>
                <a:gd name="T8" fmla="*/ 1096 w 59"/>
                <a:gd name="T9" fmla="*/ 817 h 36"/>
                <a:gd name="T10" fmla="*/ 102 w 59"/>
                <a:gd name="T11" fmla="*/ 89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" h="36">
                  <a:moveTo>
                    <a:pt x="0" y="21"/>
                  </a:moveTo>
                  <a:cubicBezTo>
                    <a:pt x="6" y="29"/>
                    <a:pt x="8" y="35"/>
                    <a:pt x="19" y="36"/>
                  </a:cubicBezTo>
                  <a:cubicBezTo>
                    <a:pt x="26" y="36"/>
                    <a:pt x="31" y="34"/>
                    <a:pt x="36" y="29"/>
                  </a:cubicBezTo>
                  <a:cubicBezTo>
                    <a:pt x="44" y="19"/>
                    <a:pt x="47" y="6"/>
                    <a:pt x="59" y="0"/>
                  </a:cubicBezTo>
                  <a:cubicBezTo>
                    <a:pt x="47" y="1"/>
                    <a:pt x="42" y="13"/>
                    <a:pt x="34" y="21"/>
                  </a:cubicBezTo>
                  <a:cubicBezTo>
                    <a:pt x="25" y="29"/>
                    <a:pt x="13" y="31"/>
                    <a:pt x="3" y="23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85">
              <a:extLst>
                <a:ext uri="{FF2B5EF4-FFF2-40B4-BE49-F238E27FC236}">
                  <a16:creationId xmlns:a16="http://schemas.microsoft.com/office/drawing/2014/main" id="{FAC05334-838B-4C35-BE94-AC1973ACA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68893"/>
              <a:ext cx="687388" cy="512763"/>
            </a:xfrm>
            <a:custGeom>
              <a:avLst/>
              <a:gdLst>
                <a:gd name="T0" fmla="*/ 255 w 136"/>
                <a:gd name="T1" fmla="*/ 3305 h 95"/>
                <a:gd name="T2" fmla="*/ 385 w 136"/>
                <a:gd name="T3" fmla="*/ 1802 h 95"/>
                <a:gd name="T4" fmla="*/ 417 w 136"/>
                <a:gd name="T5" fmla="*/ 1064 h 95"/>
                <a:gd name="T6" fmla="*/ 933 w 136"/>
                <a:gd name="T7" fmla="*/ 751 h 95"/>
                <a:gd name="T8" fmla="*/ 2098 w 136"/>
                <a:gd name="T9" fmla="*/ 0 h 95"/>
                <a:gd name="T10" fmla="*/ 2706 w 136"/>
                <a:gd name="T11" fmla="*/ 394 h 95"/>
                <a:gd name="T12" fmla="*/ 3518 w 136"/>
                <a:gd name="T13" fmla="*/ 785 h 95"/>
                <a:gd name="T14" fmla="*/ 3973 w 136"/>
                <a:gd name="T15" fmla="*/ 1017 h 95"/>
                <a:gd name="T16" fmla="*/ 4390 w 136"/>
                <a:gd name="T17" fmla="*/ 1686 h 95"/>
                <a:gd name="T18" fmla="*/ 3973 w 136"/>
                <a:gd name="T19" fmla="*/ 1180 h 95"/>
                <a:gd name="T20" fmla="*/ 3518 w 136"/>
                <a:gd name="T21" fmla="*/ 1017 h 95"/>
                <a:gd name="T22" fmla="*/ 3063 w 136"/>
                <a:gd name="T23" fmla="*/ 1064 h 95"/>
                <a:gd name="T24" fmla="*/ 2646 w 136"/>
                <a:gd name="T25" fmla="*/ 670 h 95"/>
                <a:gd name="T26" fmla="*/ 2200 w 136"/>
                <a:gd name="T27" fmla="*/ 785 h 95"/>
                <a:gd name="T28" fmla="*/ 2069 w 136"/>
                <a:gd name="T29" fmla="*/ 1098 h 95"/>
                <a:gd name="T30" fmla="*/ 1611 w 136"/>
                <a:gd name="T31" fmla="*/ 983 h 95"/>
                <a:gd name="T32" fmla="*/ 1063 w 136"/>
                <a:gd name="T33" fmla="*/ 1571 h 95"/>
                <a:gd name="T34" fmla="*/ 710 w 136"/>
                <a:gd name="T35" fmla="*/ 2244 h 95"/>
                <a:gd name="T36" fmla="*/ 516 w 136"/>
                <a:gd name="T37" fmla="*/ 3029 h 95"/>
                <a:gd name="T38" fmla="*/ 516 w 136"/>
                <a:gd name="T39" fmla="*/ 3733 h 95"/>
                <a:gd name="T40" fmla="*/ 255 w 136"/>
                <a:gd name="T41" fmla="*/ 3342 h 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95">
                  <a:moveTo>
                    <a:pt x="8" y="84"/>
                  </a:moveTo>
                  <a:cubicBezTo>
                    <a:pt x="0" y="71"/>
                    <a:pt x="8" y="58"/>
                    <a:pt x="12" y="46"/>
                  </a:cubicBezTo>
                  <a:cubicBezTo>
                    <a:pt x="14" y="39"/>
                    <a:pt x="12" y="33"/>
                    <a:pt x="13" y="27"/>
                  </a:cubicBezTo>
                  <a:cubicBezTo>
                    <a:pt x="15" y="20"/>
                    <a:pt x="23" y="20"/>
                    <a:pt x="29" y="19"/>
                  </a:cubicBezTo>
                  <a:cubicBezTo>
                    <a:pt x="40" y="15"/>
                    <a:pt x="53" y="0"/>
                    <a:pt x="65" y="0"/>
                  </a:cubicBezTo>
                  <a:cubicBezTo>
                    <a:pt x="71" y="0"/>
                    <a:pt x="79" y="8"/>
                    <a:pt x="84" y="10"/>
                  </a:cubicBezTo>
                  <a:cubicBezTo>
                    <a:pt x="93" y="13"/>
                    <a:pt x="101" y="16"/>
                    <a:pt x="109" y="20"/>
                  </a:cubicBezTo>
                  <a:cubicBezTo>
                    <a:pt x="114" y="21"/>
                    <a:pt x="119" y="23"/>
                    <a:pt x="123" y="26"/>
                  </a:cubicBezTo>
                  <a:cubicBezTo>
                    <a:pt x="131" y="31"/>
                    <a:pt x="131" y="36"/>
                    <a:pt x="136" y="43"/>
                  </a:cubicBezTo>
                  <a:cubicBezTo>
                    <a:pt x="131" y="37"/>
                    <a:pt x="131" y="33"/>
                    <a:pt x="123" y="30"/>
                  </a:cubicBezTo>
                  <a:cubicBezTo>
                    <a:pt x="119" y="28"/>
                    <a:pt x="114" y="26"/>
                    <a:pt x="109" y="26"/>
                  </a:cubicBezTo>
                  <a:cubicBezTo>
                    <a:pt x="105" y="26"/>
                    <a:pt x="100" y="29"/>
                    <a:pt x="95" y="27"/>
                  </a:cubicBezTo>
                  <a:cubicBezTo>
                    <a:pt x="90" y="25"/>
                    <a:pt x="87" y="19"/>
                    <a:pt x="82" y="17"/>
                  </a:cubicBezTo>
                  <a:cubicBezTo>
                    <a:pt x="76" y="13"/>
                    <a:pt x="71" y="14"/>
                    <a:pt x="68" y="20"/>
                  </a:cubicBezTo>
                  <a:cubicBezTo>
                    <a:pt x="66" y="24"/>
                    <a:pt x="68" y="26"/>
                    <a:pt x="64" y="28"/>
                  </a:cubicBezTo>
                  <a:cubicBezTo>
                    <a:pt x="61" y="28"/>
                    <a:pt x="54" y="25"/>
                    <a:pt x="50" y="25"/>
                  </a:cubicBezTo>
                  <a:cubicBezTo>
                    <a:pt x="40" y="24"/>
                    <a:pt x="32" y="30"/>
                    <a:pt x="33" y="40"/>
                  </a:cubicBezTo>
                  <a:cubicBezTo>
                    <a:pt x="34" y="52"/>
                    <a:pt x="32" y="52"/>
                    <a:pt x="22" y="57"/>
                  </a:cubicBezTo>
                  <a:cubicBezTo>
                    <a:pt x="10" y="63"/>
                    <a:pt x="14" y="68"/>
                    <a:pt x="16" y="77"/>
                  </a:cubicBezTo>
                  <a:cubicBezTo>
                    <a:pt x="16" y="84"/>
                    <a:pt x="12" y="88"/>
                    <a:pt x="16" y="95"/>
                  </a:cubicBezTo>
                  <a:cubicBezTo>
                    <a:pt x="12" y="92"/>
                    <a:pt x="11" y="88"/>
                    <a:pt x="8" y="85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86">
              <a:extLst>
                <a:ext uri="{FF2B5EF4-FFF2-40B4-BE49-F238E27FC236}">
                  <a16:creationId xmlns:a16="http://schemas.microsoft.com/office/drawing/2014/main" id="{2D5F4A76-B41F-4F03-AB93-64D64A1CE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764" y="1062543"/>
              <a:ext cx="419100" cy="357188"/>
            </a:xfrm>
            <a:custGeom>
              <a:avLst/>
              <a:gdLst>
                <a:gd name="T0" fmla="*/ 0 w 83"/>
                <a:gd name="T1" fmla="*/ 2615 h 66"/>
                <a:gd name="T2" fmla="*/ 254 w 83"/>
                <a:gd name="T3" fmla="*/ 1466 h 66"/>
                <a:gd name="T4" fmla="*/ 324 w 83"/>
                <a:gd name="T5" fmla="*/ 907 h 66"/>
                <a:gd name="T6" fmla="*/ 709 w 83"/>
                <a:gd name="T7" fmla="*/ 791 h 66"/>
                <a:gd name="T8" fmla="*/ 1062 w 83"/>
                <a:gd name="T9" fmla="*/ 593 h 66"/>
                <a:gd name="T10" fmla="*/ 1609 w 83"/>
                <a:gd name="T11" fmla="*/ 116 h 66"/>
                <a:gd name="T12" fmla="*/ 2064 w 83"/>
                <a:gd name="T13" fmla="*/ 34 h 66"/>
                <a:gd name="T14" fmla="*/ 2287 w 83"/>
                <a:gd name="T15" fmla="*/ 280 h 66"/>
                <a:gd name="T16" fmla="*/ 2672 w 83"/>
                <a:gd name="T17" fmla="*/ 511 h 66"/>
                <a:gd name="T18" fmla="*/ 1934 w 83"/>
                <a:gd name="T19" fmla="*/ 314 h 66"/>
                <a:gd name="T20" fmla="*/ 1578 w 83"/>
                <a:gd name="T21" fmla="*/ 593 h 66"/>
                <a:gd name="T22" fmla="*/ 1164 w 83"/>
                <a:gd name="T23" fmla="*/ 709 h 66"/>
                <a:gd name="T24" fmla="*/ 840 w 83"/>
                <a:gd name="T25" fmla="*/ 955 h 66"/>
                <a:gd name="T26" fmla="*/ 515 w 83"/>
                <a:gd name="T27" fmla="*/ 1152 h 66"/>
                <a:gd name="T28" fmla="*/ 254 w 83"/>
                <a:gd name="T29" fmla="*/ 178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1" y="56"/>
                    <a:pt x="8" y="47"/>
                    <a:pt x="8" y="37"/>
                  </a:cubicBezTo>
                  <a:cubicBezTo>
                    <a:pt x="8" y="33"/>
                    <a:pt x="8" y="26"/>
                    <a:pt x="10" y="23"/>
                  </a:cubicBezTo>
                  <a:cubicBezTo>
                    <a:pt x="13" y="20"/>
                    <a:pt x="18" y="21"/>
                    <a:pt x="22" y="20"/>
                  </a:cubicBezTo>
                  <a:cubicBezTo>
                    <a:pt x="26" y="18"/>
                    <a:pt x="29" y="17"/>
                    <a:pt x="33" y="15"/>
                  </a:cubicBezTo>
                  <a:cubicBezTo>
                    <a:pt x="39" y="12"/>
                    <a:pt x="44" y="6"/>
                    <a:pt x="50" y="3"/>
                  </a:cubicBezTo>
                  <a:cubicBezTo>
                    <a:pt x="54" y="1"/>
                    <a:pt x="58" y="0"/>
                    <a:pt x="64" y="1"/>
                  </a:cubicBezTo>
                  <a:cubicBezTo>
                    <a:pt x="68" y="1"/>
                    <a:pt x="68" y="5"/>
                    <a:pt x="71" y="7"/>
                  </a:cubicBezTo>
                  <a:cubicBezTo>
                    <a:pt x="75" y="8"/>
                    <a:pt x="81" y="10"/>
                    <a:pt x="83" y="13"/>
                  </a:cubicBezTo>
                  <a:cubicBezTo>
                    <a:pt x="76" y="10"/>
                    <a:pt x="69" y="6"/>
                    <a:pt x="60" y="8"/>
                  </a:cubicBezTo>
                  <a:cubicBezTo>
                    <a:pt x="56" y="9"/>
                    <a:pt x="53" y="12"/>
                    <a:pt x="49" y="15"/>
                  </a:cubicBezTo>
                  <a:cubicBezTo>
                    <a:pt x="45" y="17"/>
                    <a:pt x="40" y="16"/>
                    <a:pt x="36" y="18"/>
                  </a:cubicBezTo>
                  <a:cubicBezTo>
                    <a:pt x="32" y="19"/>
                    <a:pt x="29" y="21"/>
                    <a:pt x="26" y="24"/>
                  </a:cubicBezTo>
                  <a:cubicBezTo>
                    <a:pt x="23" y="26"/>
                    <a:pt x="19" y="27"/>
                    <a:pt x="16" y="29"/>
                  </a:cubicBezTo>
                  <a:cubicBezTo>
                    <a:pt x="11" y="32"/>
                    <a:pt x="9" y="40"/>
                    <a:pt x="8" y="45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87">
              <a:extLst>
                <a:ext uri="{FF2B5EF4-FFF2-40B4-BE49-F238E27FC236}">
                  <a16:creationId xmlns:a16="http://schemas.microsoft.com/office/drawing/2014/main" id="{34DDBA7F-7398-4185-B07D-CD5928802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927" y="1327656"/>
              <a:ext cx="379413" cy="312738"/>
            </a:xfrm>
            <a:custGeom>
              <a:avLst/>
              <a:gdLst>
                <a:gd name="T0" fmla="*/ 0 w 75"/>
                <a:gd name="T1" fmla="*/ 948 h 58"/>
                <a:gd name="T2" fmla="*/ 934 w 75"/>
                <a:gd name="T3" fmla="*/ 1328 h 58"/>
                <a:gd name="T4" fmla="*/ 1616 w 75"/>
                <a:gd name="T5" fmla="*/ 2041 h 58"/>
                <a:gd name="T6" fmla="*/ 1807 w 75"/>
                <a:gd name="T7" fmla="*/ 1603 h 58"/>
                <a:gd name="T8" fmla="*/ 2103 w 75"/>
                <a:gd name="T9" fmla="*/ 1175 h 58"/>
                <a:gd name="T10" fmla="*/ 2266 w 75"/>
                <a:gd name="T11" fmla="*/ 0 h 58"/>
                <a:gd name="T12" fmla="*/ 2234 w 75"/>
                <a:gd name="T13" fmla="*/ 506 h 58"/>
                <a:gd name="T14" fmla="*/ 1880 w 75"/>
                <a:gd name="T15" fmla="*/ 751 h 58"/>
                <a:gd name="T16" fmla="*/ 1686 w 75"/>
                <a:gd name="T17" fmla="*/ 948 h 58"/>
                <a:gd name="T18" fmla="*/ 1491 w 75"/>
                <a:gd name="T19" fmla="*/ 1372 h 58"/>
                <a:gd name="T20" fmla="*/ 1166 w 75"/>
                <a:gd name="T21" fmla="*/ 1016 h 58"/>
                <a:gd name="T22" fmla="*/ 841 w 75"/>
                <a:gd name="T23" fmla="*/ 982 h 58"/>
                <a:gd name="T24" fmla="*/ 223 w 75"/>
                <a:gd name="T25" fmla="*/ 90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5" h="58">
                  <a:moveTo>
                    <a:pt x="0" y="24"/>
                  </a:moveTo>
                  <a:cubicBezTo>
                    <a:pt x="9" y="30"/>
                    <a:pt x="21" y="28"/>
                    <a:pt x="29" y="34"/>
                  </a:cubicBezTo>
                  <a:cubicBezTo>
                    <a:pt x="35" y="39"/>
                    <a:pt x="39" y="58"/>
                    <a:pt x="50" y="52"/>
                  </a:cubicBezTo>
                  <a:cubicBezTo>
                    <a:pt x="53" y="50"/>
                    <a:pt x="55" y="44"/>
                    <a:pt x="56" y="41"/>
                  </a:cubicBezTo>
                  <a:cubicBezTo>
                    <a:pt x="59" y="37"/>
                    <a:pt x="62" y="34"/>
                    <a:pt x="65" y="30"/>
                  </a:cubicBezTo>
                  <a:cubicBezTo>
                    <a:pt x="73" y="19"/>
                    <a:pt x="75" y="13"/>
                    <a:pt x="70" y="0"/>
                  </a:cubicBezTo>
                  <a:cubicBezTo>
                    <a:pt x="70" y="4"/>
                    <a:pt x="71" y="9"/>
                    <a:pt x="69" y="13"/>
                  </a:cubicBezTo>
                  <a:cubicBezTo>
                    <a:pt x="66" y="19"/>
                    <a:pt x="63" y="18"/>
                    <a:pt x="58" y="19"/>
                  </a:cubicBezTo>
                  <a:cubicBezTo>
                    <a:pt x="54" y="21"/>
                    <a:pt x="54" y="19"/>
                    <a:pt x="52" y="24"/>
                  </a:cubicBezTo>
                  <a:cubicBezTo>
                    <a:pt x="50" y="28"/>
                    <a:pt x="52" y="34"/>
                    <a:pt x="46" y="35"/>
                  </a:cubicBezTo>
                  <a:cubicBezTo>
                    <a:pt x="40" y="36"/>
                    <a:pt x="39" y="28"/>
                    <a:pt x="36" y="26"/>
                  </a:cubicBezTo>
                  <a:cubicBezTo>
                    <a:pt x="31" y="21"/>
                    <a:pt x="31" y="23"/>
                    <a:pt x="26" y="25"/>
                  </a:cubicBezTo>
                  <a:cubicBezTo>
                    <a:pt x="20" y="27"/>
                    <a:pt x="14" y="25"/>
                    <a:pt x="7" y="23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88">
              <a:extLst>
                <a:ext uri="{FF2B5EF4-FFF2-40B4-BE49-F238E27FC236}">
                  <a16:creationId xmlns:a16="http://schemas.microsoft.com/office/drawing/2014/main" id="{D9812EC5-253F-41E7-8281-736E22D5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214" y="1262568"/>
              <a:ext cx="323850" cy="161925"/>
            </a:xfrm>
            <a:custGeom>
              <a:avLst/>
              <a:gdLst>
                <a:gd name="T0" fmla="*/ 0 w 64"/>
                <a:gd name="T1" fmla="*/ 1180 h 30"/>
                <a:gd name="T2" fmla="*/ 418 w 64"/>
                <a:gd name="T3" fmla="*/ 554 h 30"/>
                <a:gd name="T4" fmla="*/ 781 w 64"/>
                <a:gd name="T5" fmla="*/ 116 h 30"/>
                <a:gd name="T6" fmla="*/ 975 w 64"/>
                <a:gd name="T7" fmla="*/ 163 h 30"/>
                <a:gd name="T8" fmla="*/ 1332 w 64"/>
                <a:gd name="T9" fmla="*/ 34 h 30"/>
                <a:gd name="T10" fmla="*/ 2072 w 64"/>
                <a:gd name="T11" fmla="*/ 313 h 30"/>
                <a:gd name="T12" fmla="*/ 1658 w 64"/>
                <a:gd name="T13" fmla="*/ 231 h 30"/>
                <a:gd name="T14" fmla="*/ 1454 w 64"/>
                <a:gd name="T15" fmla="*/ 626 h 30"/>
                <a:gd name="T16" fmla="*/ 873 w 64"/>
                <a:gd name="T17" fmla="*/ 588 h 30"/>
                <a:gd name="T18" fmla="*/ 743 w 64"/>
                <a:gd name="T19" fmla="*/ 867 h 30"/>
                <a:gd name="T20" fmla="*/ 488 w 64"/>
                <a:gd name="T21" fmla="*/ 751 h 30"/>
                <a:gd name="T22" fmla="*/ 386 w 64"/>
                <a:gd name="T23" fmla="*/ 1064 h 30"/>
                <a:gd name="T24" fmla="*/ 61 w 64"/>
                <a:gd name="T25" fmla="*/ 1180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" h="30">
                  <a:moveTo>
                    <a:pt x="0" y="30"/>
                  </a:moveTo>
                  <a:cubicBezTo>
                    <a:pt x="4" y="24"/>
                    <a:pt x="9" y="20"/>
                    <a:pt x="13" y="14"/>
                  </a:cubicBezTo>
                  <a:cubicBezTo>
                    <a:pt x="16" y="9"/>
                    <a:pt x="18" y="3"/>
                    <a:pt x="24" y="3"/>
                  </a:cubicBezTo>
                  <a:cubicBezTo>
                    <a:pt x="26" y="3"/>
                    <a:pt x="28" y="4"/>
                    <a:pt x="30" y="4"/>
                  </a:cubicBezTo>
                  <a:cubicBezTo>
                    <a:pt x="34" y="4"/>
                    <a:pt x="38" y="2"/>
                    <a:pt x="41" y="1"/>
                  </a:cubicBezTo>
                  <a:cubicBezTo>
                    <a:pt x="48" y="0"/>
                    <a:pt x="59" y="3"/>
                    <a:pt x="64" y="8"/>
                  </a:cubicBezTo>
                  <a:cubicBezTo>
                    <a:pt x="60" y="6"/>
                    <a:pt x="55" y="4"/>
                    <a:pt x="51" y="6"/>
                  </a:cubicBezTo>
                  <a:cubicBezTo>
                    <a:pt x="46" y="8"/>
                    <a:pt x="48" y="14"/>
                    <a:pt x="45" y="16"/>
                  </a:cubicBezTo>
                  <a:cubicBezTo>
                    <a:pt x="39" y="19"/>
                    <a:pt x="30" y="3"/>
                    <a:pt x="27" y="15"/>
                  </a:cubicBezTo>
                  <a:cubicBezTo>
                    <a:pt x="26" y="18"/>
                    <a:pt x="28" y="23"/>
                    <a:pt x="23" y="22"/>
                  </a:cubicBezTo>
                  <a:cubicBezTo>
                    <a:pt x="20" y="21"/>
                    <a:pt x="18" y="15"/>
                    <a:pt x="15" y="19"/>
                  </a:cubicBezTo>
                  <a:cubicBezTo>
                    <a:pt x="13" y="21"/>
                    <a:pt x="15" y="25"/>
                    <a:pt x="12" y="27"/>
                  </a:cubicBezTo>
                  <a:cubicBezTo>
                    <a:pt x="10" y="29"/>
                    <a:pt x="5" y="29"/>
                    <a:pt x="2" y="3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89">
              <a:extLst>
                <a:ext uri="{FF2B5EF4-FFF2-40B4-BE49-F238E27FC236}">
                  <a16:creationId xmlns:a16="http://schemas.microsoft.com/office/drawing/2014/main" id="{669EAA4B-CE97-4EE3-9DF9-C76B2630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1257806"/>
              <a:ext cx="187325" cy="139700"/>
            </a:xfrm>
            <a:custGeom>
              <a:avLst/>
              <a:gdLst>
                <a:gd name="T0" fmla="*/ 0 w 37"/>
                <a:gd name="T1" fmla="*/ 1009 h 26"/>
                <a:gd name="T2" fmla="*/ 293 w 37"/>
                <a:gd name="T3" fmla="*/ 504 h 26"/>
                <a:gd name="T4" fmla="*/ 520 w 37"/>
                <a:gd name="T5" fmla="*/ 159 h 26"/>
                <a:gd name="T6" fmla="*/ 845 w 37"/>
                <a:gd name="T7" fmla="*/ 196 h 26"/>
                <a:gd name="T8" fmla="*/ 1199 w 37"/>
                <a:gd name="T9" fmla="*/ 159 h 26"/>
                <a:gd name="T10" fmla="*/ 1097 w 37"/>
                <a:gd name="T11" fmla="*/ 389 h 26"/>
                <a:gd name="T12" fmla="*/ 520 w 37"/>
                <a:gd name="T13" fmla="*/ 619 h 26"/>
                <a:gd name="T14" fmla="*/ 293 w 37"/>
                <a:gd name="T15" fmla="*/ 586 h 26"/>
                <a:gd name="T16" fmla="*/ 102 w 37"/>
                <a:gd name="T17" fmla="*/ 97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26">
                  <a:moveTo>
                    <a:pt x="0" y="26"/>
                  </a:moveTo>
                  <a:cubicBezTo>
                    <a:pt x="3" y="22"/>
                    <a:pt x="6" y="18"/>
                    <a:pt x="9" y="13"/>
                  </a:cubicBezTo>
                  <a:cubicBezTo>
                    <a:pt x="11" y="10"/>
                    <a:pt x="12" y="5"/>
                    <a:pt x="16" y="4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0" y="4"/>
                    <a:pt x="34" y="0"/>
                    <a:pt x="37" y="4"/>
                  </a:cubicBezTo>
                  <a:cubicBezTo>
                    <a:pt x="34" y="3"/>
                    <a:pt x="33" y="7"/>
                    <a:pt x="34" y="10"/>
                  </a:cubicBezTo>
                  <a:cubicBezTo>
                    <a:pt x="26" y="7"/>
                    <a:pt x="18" y="5"/>
                    <a:pt x="16" y="16"/>
                  </a:cubicBezTo>
                  <a:cubicBezTo>
                    <a:pt x="14" y="13"/>
                    <a:pt x="12" y="13"/>
                    <a:pt x="9" y="15"/>
                  </a:cubicBezTo>
                  <a:cubicBezTo>
                    <a:pt x="8" y="17"/>
                    <a:pt x="3" y="23"/>
                    <a:pt x="3" y="2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90">
              <a:extLst>
                <a:ext uri="{FF2B5EF4-FFF2-40B4-BE49-F238E27FC236}">
                  <a16:creationId xmlns:a16="http://schemas.microsoft.com/office/drawing/2014/main" id="{6BC80FCF-4CF0-43D4-AB81-F6514FF8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089" y="1257806"/>
              <a:ext cx="60325" cy="63500"/>
            </a:xfrm>
            <a:custGeom>
              <a:avLst/>
              <a:gdLst>
                <a:gd name="T0" fmla="*/ 32 w 12"/>
                <a:gd name="T1" fmla="*/ 223 h 12"/>
                <a:gd name="T2" fmla="*/ 190 w 12"/>
                <a:gd name="T3" fmla="*/ 33 h 12"/>
                <a:gd name="T4" fmla="*/ 352 w 12"/>
                <a:gd name="T5" fmla="*/ 223 h 12"/>
                <a:gd name="T6" fmla="*/ 190 w 12"/>
                <a:gd name="T7" fmla="*/ 410 h 12"/>
                <a:gd name="T8" fmla="*/ 32 w 12"/>
                <a:gd name="T9" fmla="*/ 22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2">
                  <a:moveTo>
                    <a:pt x="1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2" y="3"/>
                    <a:pt x="11" y="6"/>
                  </a:cubicBezTo>
                  <a:cubicBezTo>
                    <a:pt x="11" y="9"/>
                    <a:pt x="9" y="12"/>
                    <a:pt x="6" y="11"/>
                  </a:cubicBezTo>
                  <a:cubicBezTo>
                    <a:pt x="3" y="11"/>
                    <a:pt x="0" y="9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191">
              <a:extLst>
                <a:ext uri="{FF2B5EF4-FFF2-40B4-BE49-F238E27FC236}">
                  <a16:creationId xmlns:a16="http://schemas.microsoft.com/office/drawing/2014/main" id="{8093228D-7604-4EBC-87C2-37569552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652" y="1235581"/>
              <a:ext cx="34925" cy="38100"/>
            </a:xfrm>
            <a:custGeom>
              <a:avLst/>
              <a:gdLst>
                <a:gd name="T0" fmla="*/ 0 w 7"/>
                <a:gd name="T1" fmla="*/ 117 h 7"/>
                <a:gd name="T2" fmla="*/ 129 w 7"/>
                <a:gd name="T3" fmla="*/ 0 h 7"/>
                <a:gd name="T4" fmla="*/ 217 w 7"/>
                <a:gd name="T5" fmla="*/ 117 h 7"/>
                <a:gd name="T6" fmla="*/ 8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2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192">
              <a:extLst>
                <a:ext uri="{FF2B5EF4-FFF2-40B4-BE49-F238E27FC236}">
                  <a16:creationId xmlns:a16="http://schemas.microsoft.com/office/drawing/2014/main" id="{3BFF9982-DF9B-49ED-B5F2-006C967F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977" y="132765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102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193">
              <a:extLst>
                <a:ext uri="{FF2B5EF4-FFF2-40B4-BE49-F238E27FC236}">
                  <a16:creationId xmlns:a16="http://schemas.microsoft.com/office/drawing/2014/main" id="{07438F4C-F2BC-4269-9C2D-4A7486EB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194">
              <a:extLst>
                <a:ext uri="{FF2B5EF4-FFF2-40B4-BE49-F238E27FC236}">
                  <a16:creationId xmlns:a16="http://schemas.microsoft.com/office/drawing/2014/main" id="{1123C98C-3853-496F-AE22-D17A35F9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7" name="CuadroTexto 74"/>
          <p:cNvSpPr txBox="1"/>
          <p:nvPr/>
        </p:nvSpPr>
        <p:spPr>
          <a:xfrm>
            <a:off x="2789028" y="1424027"/>
            <a:ext cx="1292492" cy="553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 smtClean="0"/>
              <a:t>PDX/Plasma</a:t>
            </a:r>
            <a:endParaRPr lang="es-ES" sz="1000" b="1" dirty="0"/>
          </a:p>
          <a:p>
            <a:pPr algn="ctr"/>
            <a:r>
              <a:rPr lang="es-ES" sz="1000" b="1" dirty="0" smtClean="0"/>
              <a:t>D30</a:t>
            </a:r>
            <a:endParaRPr lang="es-ES" sz="1000" b="1" dirty="0"/>
          </a:p>
          <a:p>
            <a:pPr algn="ctr"/>
            <a:endParaRPr lang="es-ES" sz="900" dirty="0"/>
          </a:p>
        </p:txBody>
      </p:sp>
      <p:pic>
        <p:nvPicPr>
          <p:cNvPr id="12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3372368" y="1937672"/>
            <a:ext cx="229035" cy="757997"/>
          </a:xfrm>
          <a:prstGeom prst="rect">
            <a:avLst/>
          </a:prstGeom>
        </p:spPr>
      </p:pic>
      <p:sp>
        <p:nvSpPr>
          <p:cNvPr id="129" name="CuadroTexto 64"/>
          <p:cNvSpPr txBox="1"/>
          <p:nvPr/>
        </p:nvSpPr>
        <p:spPr>
          <a:xfrm>
            <a:off x="1517385" y="1413048"/>
            <a:ext cx="17546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 err="1"/>
              <a:t>Primary</a:t>
            </a:r>
            <a:r>
              <a:rPr lang="es-ES" sz="1000" b="1" dirty="0"/>
              <a:t> </a:t>
            </a:r>
          </a:p>
          <a:p>
            <a:pPr algn="ctr"/>
            <a:r>
              <a:rPr lang="es-ES" sz="1000" b="1" dirty="0" smtClean="0"/>
              <a:t>Tumor</a:t>
            </a:r>
            <a:endParaRPr lang="es-ES" sz="1000" b="1" dirty="0"/>
          </a:p>
          <a:p>
            <a:pPr algn="ctr"/>
            <a:r>
              <a:rPr lang="es-ES" sz="1000" b="1" dirty="0" smtClean="0"/>
              <a:t>D0</a:t>
            </a:r>
            <a:endParaRPr lang="es-ES" sz="1000" b="1" dirty="0"/>
          </a:p>
          <a:p>
            <a:pPr algn="ctr"/>
            <a:endParaRPr lang="es-ES" sz="900" dirty="0"/>
          </a:p>
        </p:txBody>
      </p:sp>
      <p:graphicFrame>
        <p:nvGraphicFramePr>
          <p:cNvPr id="133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004978"/>
              </p:ext>
            </p:extLst>
          </p:nvPr>
        </p:nvGraphicFramePr>
        <p:xfrm>
          <a:off x="3896255" y="3872035"/>
          <a:ext cx="2564177" cy="755584"/>
        </p:xfrm>
        <a:graphic>
          <a:graphicData uri="http://schemas.openxmlformats.org/drawingml/2006/table">
            <a:tbl>
              <a:tblPr/>
              <a:tblGrid>
                <a:gridCol w="728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84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84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8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301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START_1L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END_1L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PD_1L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57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D33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D199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D224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 flipH="1">
            <a:off x="3789647" y="2473325"/>
            <a:ext cx="32524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  </a:t>
            </a:r>
            <a:r>
              <a:rPr lang="en-US" sz="1400" b="1" dirty="0" smtClean="0"/>
              <a:t>First Line</a:t>
            </a:r>
          </a:p>
          <a:p>
            <a:r>
              <a:rPr lang="en-US" sz="1400" b="1" dirty="0" smtClean="0"/>
              <a:t> </a:t>
            </a:r>
            <a:r>
              <a:rPr lang="en-US" sz="1400" b="1" dirty="0" err="1" smtClean="0"/>
              <a:t>Trametinib</a:t>
            </a:r>
            <a:r>
              <a:rPr lang="en-US" sz="1400" b="1" dirty="0" smtClean="0"/>
              <a:t> + </a:t>
            </a:r>
            <a:r>
              <a:rPr lang="en-US" sz="1400" b="1" dirty="0" err="1" smtClean="0"/>
              <a:t>Dabrafenib</a:t>
            </a:r>
            <a:endParaRPr lang="en-US" sz="1400" b="1" dirty="0" smtClean="0"/>
          </a:p>
          <a:p>
            <a:r>
              <a:rPr lang="en-US" sz="1400" b="1" dirty="0" smtClean="0"/>
              <a:t> + </a:t>
            </a:r>
            <a:r>
              <a:rPr lang="en-US" sz="1400" b="1" dirty="0" err="1" smtClean="0"/>
              <a:t>Panitumumab</a:t>
            </a:r>
            <a:r>
              <a:rPr lang="en-US" sz="1400" b="1" dirty="0" smtClean="0"/>
              <a:t> </a:t>
            </a:r>
            <a:endParaRPr lang="en-US" sz="1400" b="1" dirty="0"/>
          </a:p>
        </p:txBody>
      </p:sp>
      <p:graphicFrame>
        <p:nvGraphicFramePr>
          <p:cNvPr id="14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795466"/>
              </p:ext>
            </p:extLst>
          </p:nvPr>
        </p:nvGraphicFramePr>
        <p:xfrm>
          <a:off x="7002367" y="3900397"/>
          <a:ext cx="1835751" cy="755584"/>
        </p:xfrm>
        <a:graphic>
          <a:graphicData uri="http://schemas.openxmlformats.org/drawingml/2006/table">
            <a:tbl>
              <a:tblPr/>
              <a:tblGrid>
                <a:gridCol w="728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84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8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301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START_2L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PD_2L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57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D237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D297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2" name="TextBox 141"/>
          <p:cNvSpPr txBox="1"/>
          <p:nvPr/>
        </p:nvSpPr>
        <p:spPr>
          <a:xfrm flipH="1">
            <a:off x="6376823" y="2643664"/>
            <a:ext cx="24681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    </a:t>
            </a:r>
            <a:r>
              <a:rPr lang="en-US" sz="1400" b="1" dirty="0" smtClean="0"/>
              <a:t>Second Line</a:t>
            </a:r>
          </a:p>
          <a:p>
            <a:r>
              <a:rPr lang="en-US" sz="1400" b="1" dirty="0" smtClean="0"/>
              <a:t>       FOLFOX + BEV</a:t>
            </a:r>
            <a:endParaRPr lang="en-US" sz="1400" b="1" dirty="0"/>
          </a:p>
        </p:txBody>
      </p:sp>
      <p:pic>
        <p:nvPicPr>
          <p:cNvPr id="40964" name="Picture 4" descr="Sequencing Platform Comparison To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798" y="5466767"/>
            <a:ext cx="2065427" cy="107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5878582" y="6012871"/>
            <a:ext cx="990903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CuadroTexto 74"/>
          <p:cNvSpPr txBox="1"/>
          <p:nvPr/>
        </p:nvSpPr>
        <p:spPr>
          <a:xfrm>
            <a:off x="3749913" y="1169427"/>
            <a:ext cx="136409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/>
              <a:t>Plasma</a:t>
            </a:r>
          </a:p>
          <a:p>
            <a:pPr algn="ctr"/>
            <a:r>
              <a:rPr lang="es-ES" sz="1000" b="1" dirty="0" smtClean="0"/>
              <a:t>D98</a:t>
            </a:r>
            <a:endParaRPr lang="es-ES" sz="1000" b="1" dirty="0"/>
          </a:p>
          <a:p>
            <a:pPr algn="ctr"/>
            <a:endParaRPr lang="es-ES" sz="900" dirty="0"/>
          </a:p>
        </p:txBody>
      </p:sp>
      <p:pic>
        <p:nvPicPr>
          <p:cNvPr id="76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4411422" y="1673340"/>
            <a:ext cx="229035" cy="757997"/>
          </a:xfrm>
          <a:prstGeom prst="rect">
            <a:avLst/>
          </a:prstGeom>
        </p:spPr>
      </p:pic>
      <p:sp>
        <p:nvSpPr>
          <p:cNvPr id="77" name="CuadroTexto 74"/>
          <p:cNvSpPr txBox="1"/>
          <p:nvPr/>
        </p:nvSpPr>
        <p:spPr>
          <a:xfrm>
            <a:off x="4480963" y="1163069"/>
            <a:ext cx="1292492" cy="553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/>
              <a:t>Plasma</a:t>
            </a:r>
          </a:p>
          <a:p>
            <a:pPr algn="ctr"/>
            <a:r>
              <a:rPr lang="es-ES" sz="1000" b="1" dirty="0" smtClean="0"/>
              <a:t>D124</a:t>
            </a:r>
            <a:endParaRPr lang="es-ES" sz="1000" b="1" dirty="0"/>
          </a:p>
          <a:p>
            <a:pPr algn="ctr"/>
            <a:endParaRPr lang="es-ES" sz="900" dirty="0"/>
          </a:p>
        </p:txBody>
      </p:sp>
      <p:pic>
        <p:nvPicPr>
          <p:cNvPr id="131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5090684" y="1678703"/>
            <a:ext cx="229035" cy="757997"/>
          </a:xfrm>
          <a:prstGeom prst="rect">
            <a:avLst/>
          </a:prstGeom>
        </p:spPr>
      </p:pic>
      <p:sp>
        <p:nvSpPr>
          <p:cNvPr id="132" name="CuadroTexto 74"/>
          <p:cNvSpPr txBox="1"/>
          <p:nvPr/>
        </p:nvSpPr>
        <p:spPr>
          <a:xfrm>
            <a:off x="5269817" y="1166559"/>
            <a:ext cx="1292492" cy="553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/>
              <a:t>Plasma</a:t>
            </a:r>
          </a:p>
          <a:p>
            <a:pPr algn="ctr"/>
            <a:r>
              <a:rPr lang="es-ES" sz="1000" b="1" dirty="0" smtClean="0"/>
              <a:t>D168</a:t>
            </a:r>
            <a:endParaRPr lang="es-ES" sz="1000" b="1" dirty="0"/>
          </a:p>
          <a:p>
            <a:pPr algn="ctr"/>
            <a:endParaRPr lang="es-ES" sz="900" dirty="0"/>
          </a:p>
        </p:txBody>
      </p:sp>
      <p:pic>
        <p:nvPicPr>
          <p:cNvPr id="134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5798786" y="1673340"/>
            <a:ext cx="229035" cy="757997"/>
          </a:xfrm>
          <a:prstGeom prst="rect">
            <a:avLst/>
          </a:prstGeom>
        </p:spPr>
      </p:pic>
      <p:sp>
        <p:nvSpPr>
          <p:cNvPr id="135" name="CuadroTexto 74"/>
          <p:cNvSpPr txBox="1"/>
          <p:nvPr/>
        </p:nvSpPr>
        <p:spPr>
          <a:xfrm>
            <a:off x="6059679" y="1190399"/>
            <a:ext cx="1292492" cy="553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/>
              <a:t>Plasma</a:t>
            </a:r>
          </a:p>
          <a:p>
            <a:pPr algn="ctr"/>
            <a:r>
              <a:rPr lang="es-ES" sz="1000" b="1" dirty="0" smtClean="0"/>
              <a:t>D229</a:t>
            </a:r>
            <a:endParaRPr lang="es-ES" sz="1000" b="1" dirty="0"/>
          </a:p>
          <a:p>
            <a:pPr algn="ctr"/>
            <a:endParaRPr lang="es-ES" sz="900" dirty="0"/>
          </a:p>
        </p:txBody>
      </p:sp>
      <p:pic>
        <p:nvPicPr>
          <p:cNvPr id="136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6603401" y="1694312"/>
            <a:ext cx="229035" cy="757997"/>
          </a:xfrm>
          <a:prstGeom prst="rect">
            <a:avLst/>
          </a:prstGeom>
        </p:spPr>
      </p:pic>
      <p:sp>
        <p:nvSpPr>
          <p:cNvPr id="137" name="CuadroTexto 74"/>
          <p:cNvSpPr txBox="1"/>
          <p:nvPr/>
        </p:nvSpPr>
        <p:spPr>
          <a:xfrm>
            <a:off x="6857667" y="1184041"/>
            <a:ext cx="1292492" cy="553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/>
              <a:t>Plasma</a:t>
            </a:r>
          </a:p>
          <a:p>
            <a:pPr algn="ctr"/>
            <a:r>
              <a:rPr lang="es-ES" sz="1000" b="1" dirty="0" smtClean="0"/>
              <a:t>D263</a:t>
            </a:r>
            <a:endParaRPr lang="es-ES" sz="1000" b="1" dirty="0"/>
          </a:p>
          <a:p>
            <a:pPr algn="ctr"/>
            <a:endParaRPr lang="es-ES" sz="900" dirty="0"/>
          </a:p>
        </p:txBody>
      </p:sp>
      <p:pic>
        <p:nvPicPr>
          <p:cNvPr id="144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7467388" y="1699675"/>
            <a:ext cx="229035" cy="757997"/>
          </a:xfrm>
          <a:prstGeom prst="rect">
            <a:avLst/>
          </a:prstGeom>
        </p:spPr>
      </p:pic>
      <p:sp>
        <p:nvSpPr>
          <p:cNvPr id="145" name="CuadroTexto 74"/>
          <p:cNvSpPr txBox="1"/>
          <p:nvPr/>
        </p:nvSpPr>
        <p:spPr>
          <a:xfrm>
            <a:off x="7646521" y="1187531"/>
            <a:ext cx="1292492" cy="553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/>
              <a:t>Plasma</a:t>
            </a:r>
          </a:p>
          <a:p>
            <a:pPr algn="ctr"/>
            <a:r>
              <a:rPr lang="es-ES" sz="1000" b="1" dirty="0" smtClean="0"/>
              <a:t>D274</a:t>
            </a:r>
            <a:endParaRPr lang="es-ES" sz="1000" b="1" dirty="0"/>
          </a:p>
          <a:p>
            <a:pPr algn="ctr"/>
            <a:endParaRPr lang="es-ES" sz="900" dirty="0"/>
          </a:p>
        </p:txBody>
      </p:sp>
      <p:pic>
        <p:nvPicPr>
          <p:cNvPr id="146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8175490" y="1694312"/>
            <a:ext cx="229035" cy="757997"/>
          </a:xfrm>
          <a:prstGeom prst="rect">
            <a:avLst/>
          </a:prstGeom>
        </p:spPr>
      </p:pic>
      <p:sp>
        <p:nvSpPr>
          <p:cNvPr id="147" name="CuadroTexto 74"/>
          <p:cNvSpPr txBox="1"/>
          <p:nvPr/>
        </p:nvSpPr>
        <p:spPr>
          <a:xfrm>
            <a:off x="8410328" y="1204256"/>
            <a:ext cx="1292492" cy="553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/>
              <a:t>Plasma</a:t>
            </a:r>
          </a:p>
          <a:p>
            <a:pPr algn="ctr"/>
            <a:r>
              <a:rPr lang="es-ES" sz="1000" b="1" dirty="0" smtClean="0"/>
              <a:t>D315</a:t>
            </a:r>
            <a:endParaRPr lang="es-ES" sz="1000" b="1" dirty="0"/>
          </a:p>
          <a:p>
            <a:pPr algn="ctr"/>
            <a:endParaRPr lang="es-ES" sz="900" dirty="0"/>
          </a:p>
        </p:txBody>
      </p:sp>
      <p:pic>
        <p:nvPicPr>
          <p:cNvPr id="14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9000230" y="1708169"/>
            <a:ext cx="229035" cy="757997"/>
          </a:xfrm>
          <a:prstGeom prst="rect">
            <a:avLst/>
          </a:prstGeom>
        </p:spPr>
      </p:pic>
      <p:graphicFrame>
        <p:nvGraphicFramePr>
          <p:cNvPr id="151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293953"/>
              </p:ext>
            </p:extLst>
          </p:nvPr>
        </p:nvGraphicFramePr>
        <p:xfrm>
          <a:off x="9645308" y="3903073"/>
          <a:ext cx="1835751" cy="755584"/>
        </p:xfrm>
        <a:graphic>
          <a:graphicData uri="http://schemas.openxmlformats.org/drawingml/2006/table">
            <a:tbl>
              <a:tblPr/>
              <a:tblGrid>
                <a:gridCol w="728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84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8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301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START_3L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PD_3L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57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D318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D497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SD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2" name="TextBox 151"/>
          <p:cNvSpPr txBox="1"/>
          <p:nvPr/>
        </p:nvSpPr>
        <p:spPr>
          <a:xfrm flipH="1">
            <a:off x="9226981" y="2654367"/>
            <a:ext cx="2612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      Third Line</a:t>
            </a:r>
          </a:p>
          <a:p>
            <a:r>
              <a:rPr lang="en-US" sz="1400" b="1" dirty="0" smtClean="0"/>
              <a:t>     FOLFIRI + AFB</a:t>
            </a:r>
            <a:endParaRPr lang="en-US" sz="1400" b="1" dirty="0"/>
          </a:p>
        </p:txBody>
      </p:sp>
      <p:sp>
        <p:nvSpPr>
          <p:cNvPr id="153" name="CuadroTexto 74"/>
          <p:cNvSpPr txBox="1"/>
          <p:nvPr/>
        </p:nvSpPr>
        <p:spPr>
          <a:xfrm>
            <a:off x="9309919" y="1160951"/>
            <a:ext cx="1292492" cy="553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/>
              <a:t>Plasma</a:t>
            </a:r>
          </a:p>
          <a:p>
            <a:pPr algn="ctr"/>
            <a:r>
              <a:rPr lang="es-ES" sz="1000" b="1" dirty="0" smtClean="0"/>
              <a:t>D392</a:t>
            </a:r>
            <a:endParaRPr lang="es-ES" sz="1000" b="1" dirty="0"/>
          </a:p>
          <a:p>
            <a:pPr algn="ctr"/>
            <a:endParaRPr lang="es-ES" sz="900" dirty="0"/>
          </a:p>
        </p:txBody>
      </p:sp>
      <p:pic>
        <p:nvPicPr>
          <p:cNvPr id="154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9919640" y="1676585"/>
            <a:ext cx="229035" cy="757997"/>
          </a:xfrm>
          <a:prstGeom prst="rect">
            <a:avLst/>
          </a:prstGeom>
        </p:spPr>
      </p:pic>
      <p:sp>
        <p:nvSpPr>
          <p:cNvPr id="155" name="CuadroTexto 74"/>
          <p:cNvSpPr txBox="1"/>
          <p:nvPr/>
        </p:nvSpPr>
        <p:spPr>
          <a:xfrm>
            <a:off x="10098773" y="1164441"/>
            <a:ext cx="1292492" cy="553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/>
              <a:t>Plasma</a:t>
            </a:r>
          </a:p>
          <a:p>
            <a:pPr algn="ctr"/>
            <a:r>
              <a:rPr lang="es-ES" sz="1000" b="1" dirty="0" smtClean="0"/>
              <a:t>D419</a:t>
            </a:r>
            <a:endParaRPr lang="es-ES" sz="1000" b="1" dirty="0"/>
          </a:p>
          <a:p>
            <a:pPr algn="ctr"/>
            <a:endParaRPr lang="es-ES" sz="900" dirty="0"/>
          </a:p>
        </p:txBody>
      </p:sp>
      <p:pic>
        <p:nvPicPr>
          <p:cNvPr id="156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10627742" y="1671222"/>
            <a:ext cx="229035" cy="757997"/>
          </a:xfrm>
          <a:prstGeom prst="rect">
            <a:avLst/>
          </a:prstGeom>
        </p:spPr>
      </p:pic>
      <p:sp>
        <p:nvSpPr>
          <p:cNvPr id="157" name="CuadroTexto 74"/>
          <p:cNvSpPr txBox="1"/>
          <p:nvPr/>
        </p:nvSpPr>
        <p:spPr>
          <a:xfrm>
            <a:off x="10862580" y="1181166"/>
            <a:ext cx="1292492" cy="553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/>
              <a:t>Plasma</a:t>
            </a:r>
          </a:p>
          <a:p>
            <a:pPr algn="ctr"/>
            <a:r>
              <a:rPr lang="es-ES" sz="1000" b="1" dirty="0" smtClean="0"/>
              <a:t>D467</a:t>
            </a:r>
            <a:endParaRPr lang="es-ES" sz="1000" b="1" dirty="0"/>
          </a:p>
          <a:p>
            <a:pPr algn="ctr"/>
            <a:endParaRPr lang="es-ES" sz="900" dirty="0"/>
          </a:p>
        </p:txBody>
      </p:sp>
      <p:pic>
        <p:nvPicPr>
          <p:cNvPr id="15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11452482" y="1685079"/>
            <a:ext cx="229035" cy="757997"/>
          </a:xfrm>
          <a:prstGeom prst="rect">
            <a:avLst/>
          </a:prstGeom>
        </p:spPr>
      </p:pic>
      <p:pic>
        <p:nvPicPr>
          <p:cNvPr id="159" name="Imagen 1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8438" y="2197790"/>
            <a:ext cx="526875" cy="309163"/>
          </a:xfrm>
          <a:prstGeom prst="rect">
            <a:avLst/>
          </a:prstGeom>
        </p:spPr>
      </p:pic>
      <p:sp>
        <p:nvSpPr>
          <p:cNvPr id="130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1903233" y="3216825"/>
            <a:ext cx="1920240" cy="40887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3867842" y="3216825"/>
            <a:ext cx="2781523" cy="408870"/>
          </a:xfrm>
          <a:prstGeom prst="rightArrow">
            <a:avLst/>
          </a:prstGeom>
          <a:solidFill>
            <a:srgbClr val="FF5050"/>
          </a:solidFill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6688675" y="3222949"/>
            <a:ext cx="2458466" cy="408870"/>
          </a:xfrm>
          <a:prstGeom prst="rightArrow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9172933" y="3222596"/>
            <a:ext cx="2755305" cy="408870"/>
          </a:xfrm>
          <a:prstGeom prst="rightArrow">
            <a:avLst/>
          </a:prstGeom>
          <a:solidFill>
            <a:srgbClr val="4F0E01"/>
          </a:solidFill>
          <a:ln w="28575">
            <a:solidFill>
              <a:srgbClr val="4F0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CustomShape 5">
            <a:extLst>
              <a:ext uri="{FF2B5EF4-FFF2-40B4-BE49-F238E27FC236}">
                <a16:creationId xmlns:a16="http://schemas.microsoft.com/office/drawing/2014/main" id="{CD9C1BFC-1AED-1D99-02DC-0151CD3BFA8E}"/>
              </a:ext>
            </a:extLst>
          </p:cNvPr>
          <p:cNvSpPr/>
          <p:nvPr/>
        </p:nvSpPr>
        <p:spPr>
          <a:xfrm>
            <a:off x="444621" y="130365"/>
            <a:ext cx="6885109" cy="4124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30" tIns="45216" rIns="90430" bIns="45216" anchor="t">
            <a:noAutofit/>
          </a:bodyPr>
          <a:lstStyle/>
          <a:p>
            <a:pPr>
              <a:spcBef>
                <a:spcPts val="431"/>
              </a:spcBef>
            </a:pP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Patient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VHIO_40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Timeline</a:t>
            </a:r>
            <a:endParaRPr lang="es-ES" sz="2800" b="1" spc="-1" dirty="0">
              <a:solidFill>
                <a:srgbClr val="5487B9"/>
              </a:solidFill>
              <a:latin typeface="Calibri"/>
            </a:endParaRPr>
          </a:p>
        </p:txBody>
      </p:sp>
      <p:sp>
        <p:nvSpPr>
          <p:cNvPr id="162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474366" y="660170"/>
            <a:ext cx="5293620" cy="0"/>
          </a:xfrm>
          <a:prstGeom prst="line">
            <a:avLst/>
          </a:prstGeom>
          <a:ln w="38100">
            <a:solidFill>
              <a:srgbClr val="6494B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grpSp>
        <p:nvGrpSpPr>
          <p:cNvPr id="163" name="Group 75">
            <a:extLst>
              <a:ext uri="{FF2B5EF4-FFF2-40B4-BE49-F238E27FC236}">
                <a16:creationId xmlns:a16="http://schemas.microsoft.com/office/drawing/2014/main" id="{AE752296-EAF6-4D30-82AA-150EB0839C4F}"/>
              </a:ext>
            </a:extLst>
          </p:cNvPr>
          <p:cNvGrpSpPr>
            <a:grpSpLocks noChangeAspect="1"/>
          </p:cNvGrpSpPr>
          <p:nvPr/>
        </p:nvGrpSpPr>
        <p:grpSpPr>
          <a:xfrm>
            <a:off x="4804450" y="5464432"/>
            <a:ext cx="402558" cy="395071"/>
            <a:chOff x="1517189" y="1014918"/>
            <a:chExt cx="1506538" cy="1547813"/>
          </a:xfrm>
        </p:grpSpPr>
        <p:sp>
          <p:nvSpPr>
            <p:cNvPr id="164" name="Freeform 34">
              <a:extLst>
                <a:ext uri="{FF2B5EF4-FFF2-40B4-BE49-F238E27FC236}">
                  <a16:creationId xmlns:a16="http://schemas.microsoft.com/office/drawing/2014/main" id="{6F4847E1-8C1E-4402-9705-3BCC9D68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052" y="2503993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91 w 11"/>
                <a:gd name="T3" fmla="*/ 0 h 11"/>
                <a:gd name="T4" fmla="*/ 353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35">
              <a:extLst>
                <a:ext uri="{FF2B5EF4-FFF2-40B4-BE49-F238E27FC236}">
                  <a16:creationId xmlns:a16="http://schemas.microsoft.com/office/drawing/2014/main" id="{9E532493-6938-46F1-847B-C9569910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2477006"/>
              <a:ext cx="34925" cy="36513"/>
            </a:xfrm>
            <a:custGeom>
              <a:avLst/>
              <a:gdLst>
                <a:gd name="T0" fmla="*/ 0 w 7"/>
                <a:gd name="T1" fmla="*/ 141 h 7"/>
                <a:gd name="T2" fmla="*/ 129 w 7"/>
                <a:gd name="T3" fmla="*/ 33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41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2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37">
              <a:extLst>
                <a:ext uri="{FF2B5EF4-FFF2-40B4-BE49-F238E27FC236}">
                  <a16:creationId xmlns:a16="http://schemas.microsoft.com/office/drawing/2014/main" id="{7D1E01CC-BC0A-4FDD-814D-8220A541C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38">
              <a:extLst>
                <a:ext uri="{FF2B5EF4-FFF2-40B4-BE49-F238E27FC236}">
                  <a16:creationId xmlns:a16="http://schemas.microsoft.com/office/drawing/2014/main" id="{3946CED1-66F6-42A7-BBD1-63C30335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64" y="1818193"/>
              <a:ext cx="415925" cy="454025"/>
            </a:xfrm>
            <a:custGeom>
              <a:avLst/>
              <a:gdLst>
                <a:gd name="T0" fmla="*/ 0 w 82"/>
                <a:gd name="T1" fmla="*/ 1263 h 84"/>
                <a:gd name="T2" fmla="*/ 297 w 82"/>
                <a:gd name="T3" fmla="*/ 2251 h 84"/>
                <a:gd name="T4" fmla="*/ 744 w 82"/>
                <a:gd name="T5" fmla="*/ 2758 h 84"/>
                <a:gd name="T6" fmla="*/ 1275 w 82"/>
                <a:gd name="T7" fmla="*/ 3282 h 84"/>
                <a:gd name="T8" fmla="*/ 2214 w 82"/>
                <a:gd name="T9" fmla="*/ 2955 h 84"/>
                <a:gd name="T10" fmla="*/ 2572 w 82"/>
                <a:gd name="T11" fmla="*/ 2053 h 84"/>
                <a:gd name="T12" fmla="*/ 2316 w 82"/>
                <a:gd name="T13" fmla="*/ 984 h 84"/>
                <a:gd name="T14" fmla="*/ 1888 w 82"/>
                <a:gd name="T15" fmla="*/ 555 h 84"/>
                <a:gd name="T16" fmla="*/ 1368 w 82"/>
                <a:gd name="T17" fmla="*/ 34 h 84"/>
                <a:gd name="T18" fmla="*/ 591 w 82"/>
                <a:gd name="T19" fmla="*/ 395 h 84"/>
                <a:gd name="T20" fmla="*/ 0 w 82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" h="84">
                  <a:moveTo>
                    <a:pt x="0" y="32"/>
                  </a:moveTo>
                  <a:cubicBezTo>
                    <a:pt x="0" y="40"/>
                    <a:pt x="6" y="49"/>
                    <a:pt x="9" y="57"/>
                  </a:cubicBezTo>
                  <a:cubicBezTo>
                    <a:pt x="12" y="62"/>
                    <a:pt x="19" y="65"/>
                    <a:pt x="23" y="70"/>
                  </a:cubicBezTo>
                  <a:cubicBezTo>
                    <a:pt x="29" y="76"/>
                    <a:pt x="32" y="82"/>
                    <a:pt x="39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4" y="68"/>
                    <a:pt x="78" y="58"/>
                    <a:pt x="79" y="52"/>
                  </a:cubicBezTo>
                  <a:cubicBezTo>
                    <a:pt x="82" y="41"/>
                    <a:pt x="73" y="32"/>
                    <a:pt x="71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2" y="9"/>
                    <a:pt x="49" y="2"/>
                    <a:pt x="42" y="1"/>
                  </a:cubicBezTo>
                  <a:cubicBezTo>
                    <a:pt x="34" y="0"/>
                    <a:pt x="24" y="7"/>
                    <a:pt x="18" y="10"/>
                  </a:cubicBezTo>
                  <a:cubicBezTo>
                    <a:pt x="9" y="18"/>
                    <a:pt x="1" y="24"/>
                    <a:pt x="0" y="32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39">
              <a:extLst>
                <a:ext uri="{FF2B5EF4-FFF2-40B4-BE49-F238E27FC236}">
                  <a16:creationId xmlns:a16="http://schemas.microsoft.com/office/drawing/2014/main" id="{DBF48E9E-09E0-4833-BD80-2FCE59EC0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40">
              <a:extLst>
                <a:ext uri="{FF2B5EF4-FFF2-40B4-BE49-F238E27FC236}">
                  <a16:creationId xmlns:a16="http://schemas.microsoft.com/office/drawing/2014/main" id="{7965C969-EE6D-477B-A777-50A22A61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477" y="1624518"/>
              <a:ext cx="617538" cy="679450"/>
            </a:xfrm>
            <a:custGeom>
              <a:avLst/>
              <a:gdLst>
                <a:gd name="T0" fmla="*/ 3466 w 122"/>
                <a:gd name="T1" fmla="*/ 391 h 126"/>
                <a:gd name="T2" fmla="*/ 2206 w 122"/>
                <a:gd name="T3" fmla="*/ 115 h 126"/>
                <a:gd name="T4" fmla="*/ 1393 w 122"/>
                <a:gd name="T5" fmla="*/ 428 h 126"/>
                <a:gd name="T6" fmla="*/ 976 w 122"/>
                <a:gd name="T7" fmla="*/ 948 h 126"/>
                <a:gd name="T8" fmla="*/ 548 w 122"/>
                <a:gd name="T9" fmla="*/ 1291 h 126"/>
                <a:gd name="T10" fmla="*/ 386 w 122"/>
                <a:gd name="T11" fmla="*/ 1882 h 126"/>
                <a:gd name="T12" fmla="*/ 102 w 122"/>
                <a:gd name="T13" fmla="*/ 2826 h 126"/>
                <a:gd name="T14" fmla="*/ 223 w 122"/>
                <a:gd name="T15" fmla="*/ 3726 h 126"/>
                <a:gd name="T16" fmla="*/ 580 w 122"/>
                <a:gd name="T17" fmla="*/ 4314 h 126"/>
                <a:gd name="T18" fmla="*/ 784 w 122"/>
                <a:gd name="T19" fmla="*/ 4939 h 126"/>
                <a:gd name="T20" fmla="*/ 456 w 122"/>
                <a:gd name="T21" fmla="*/ 3923 h 126"/>
                <a:gd name="T22" fmla="*/ 325 w 122"/>
                <a:gd name="T23" fmla="*/ 3336 h 126"/>
                <a:gd name="T24" fmla="*/ 548 w 122"/>
                <a:gd name="T25" fmla="*/ 3023 h 126"/>
                <a:gd name="T26" fmla="*/ 548 w 122"/>
                <a:gd name="T27" fmla="*/ 2745 h 126"/>
                <a:gd name="T28" fmla="*/ 520 w 122"/>
                <a:gd name="T29" fmla="*/ 2354 h 126"/>
                <a:gd name="T30" fmla="*/ 743 w 122"/>
                <a:gd name="T31" fmla="*/ 1997 h 126"/>
                <a:gd name="T32" fmla="*/ 1068 w 122"/>
                <a:gd name="T33" fmla="*/ 1800 h 126"/>
                <a:gd name="T34" fmla="*/ 1199 w 122"/>
                <a:gd name="T35" fmla="*/ 1328 h 126"/>
                <a:gd name="T36" fmla="*/ 1687 w 122"/>
                <a:gd name="T37" fmla="*/ 982 h 126"/>
                <a:gd name="T38" fmla="*/ 2462 w 122"/>
                <a:gd name="T39" fmla="*/ 866 h 126"/>
                <a:gd name="T40" fmla="*/ 3243 w 122"/>
                <a:gd name="T41" fmla="*/ 588 h 126"/>
                <a:gd name="T42" fmla="*/ 3498 w 122"/>
                <a:gd name="T43" fmla="*/ 900 h 126"/>
                <a:gd name="T44" fmla="*/ 3731 w 122"/>
                <a:gd name="T45" fmla="*/ 982 h 126"/>
                <a:gd name="T46" fmla="*/ 3925 w 122"/>
                <a:gd name="T47" fmla="*/ 1257 h 126"/>
                <a:gd name="T48" fmla="*/ 3689 w 122"/>
                <a:gd name="T49" fmla="*/ 703 h 126"/>
                <a:gd name="T50" fmla="*/ 3466 w 122"/>
                <a:gd name="T51" fmla="*/ 428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2" h="126">
                  <a:moveTo>
                    <a:pt x="107" y="10"/>
                  </a:moveTo>
                  <a:cubicBezTo>
                    <a:pt x="93" y="10"/>
                    <a:pt x="79" y="6"/>
                    <a:pt x="68" y="3"/>
                  </a:cubicBezTo>
                  <a:cubicBezTo>
                    <a:pt x="57" y="0"/>
                    <a:pt x="50" y="3"/>
                    <a:pt x="43" y="11"/>
                  </a:cubicBezTo>
                  <a:cubicBezTo>
                    <a:pt x="39" y="15"/>
                    <a:pt x="35" y="20"/>
                    <a:pt x="30" y="24"/>
                  </a:cubicBezTo>
                  <a:cubicBezTo>
                    <a:pt x="26" y="27"/>
                    <a:pt x="21" y="29"/>
                    <a:pt x="17" y="33"/>
                  </a:cubicBezTo>
                  <a:cubicBezTo>
                    <a:pt x="13" y="37"/>
                    <a:pt x="13" y="43"/>
                    <a:pt x="12" y="48"/>
                  </a:cubicBezTo>
                  <a:cubicBezTo>
                    <a:pt x="9" y="57"/>
                    <a:pt x="6" y="64"/>
                    <a:pt x="3" y="72"/>
                  </a:cubicBezTo>
                  <a:cubicBezTo>
                    <a:pt x="0" y="81"/>
                    <a:pt x="1" y="89"/>
                    <a:pt x="7" y="95"/>
                  </a:cubicBezTo>
                  <a:cubicBezTo>
                    <a:pt x="11" y="99"/>
                    <a:pt x="15" y="105"/>
                    <a:pt x="18" y="110"/>
                  </a:cubicBezTo>
                  <a:cubicBezTo>
                    <a:pt x="21" y="115"/>
                    <a:pt x="21" y="121"/>
                    <a:pt x="24" y="126"/>
                  </a:cubicBezTo>
                  <a:cubicBezTo>
                    <a:pt x="26" y="114"/>
                    <a:pt x="21" y="108"/>
                    <a:pt x="14" y="100"/>
                  </a:cubicBezTo>
                  <a:cubicBezTo>
                    <a:pt x="11" y="96"/>
                    <a:pt x="8" y="90"/>
                    <a:pt x="10" y="85"/>
                  </a:cubicBezTo>
                  <a:cubicBezTo>
                    <a:pt x="12" y="80"/>
                    <a:pt x="15" y="82"/>
                    <a:pt x="17" y="77"/>
                  </a:cubicBezTo>
                  <a:cubicBezTo>
                    <a:pt x="18" y="75"/>
                    <a:pt x="17" y="73"/>
                    <a:pt x="17" y="70"/>
                  </a:cubicBezTo>
                  <a:cubicBezTo>
                    <a:pt x="16" y="67"/>
                    <a:pt x="15" y="64"/>
                    <a:pt x="16" y="60"/>
                  </a:cubicBezTo>
                  <a:cubicBezTo>
                    <a:pt x="17" y="57"/>
                    <a:pt x="19" y="53"/>
                    <a:pt x="23" y="51"/>
                  </a:cubicBezTo>
                  <a:cubicBezTo>
                    <a:pt x="27" y="50"/>
                    <a:pt x="30" y="51"/>
                    <a:pt x="33" y="46"/>
                  </a:cubicBezTo>
                  <a:cubicBezTo>
                    <a:pt x="35" y="43"/>
                    <a:pt x="35" y="38"/>
                    <a:pt x="37" y="34"/>
                  </a:cubicBezTo>
                  <a:cubicBezTo>
                    <a:pt x="40" y="29"/>
                    <a:pt x="49" y="29"/>
                    <a:pt x="52" y="25"/>
                  </a:cubicBezTo>
                  <a:cubicBezTo>
                    <a:pt x="56" y="19"/>
                    <a:pt x="66" y="23"/>
                    <a:pt x="76" y="22"/>
                  </a:cubicBezTo>
                  <a:cubicBezTo>
                    <a:pt x="83" y="22"/>
                    <a:pt x="91" y="12"/>
                    <a:pt x="100" y="15"/>
                  </a:cubicBezTo>
                  <a:cubicBezTo>
                    <a:pt x="103" y="17"/>
                    <a:pt x="104" y="22"/>
                    <a:pt x="108" y="23"/>
                  </a:cubicBezTo>
                  <a:cubicBezTo>
                    <a:pt x="110" y="24"/>
                    <a:pt x="112" y="22"/>
                    <a:pt x="115" y="25"/>
                  </a:cubicBezTo>
                  <a:cubicBezTo>
                    <a:pt x="118" y="27"/>
                    <a:pt x="119" y="29"/>
                    <a:pt x="121" y="32"/>
                  </a:cubicBezTo>
                  <a:cubicBezTo>
                    <a:pt x="122" y="25"/>
                    <a:pt x="117" y="22"/>
                    <a:pt x="114" y="18"/>
                  </a:cubicBezTo>
                  <a:cubicBezTo>
                    <a:pt x="112" y="14"/>
                    <a:pt x="110" y="12"/>
                    <a:pt x="107" y="11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Freeform 41">
              <a:extLst>
                <a:ext uri="{FF2B5EF4-FFF2-40B4-BE49-F238E27FC236}">
                  <a16:creationId xmlns:a16="http://schemas.microsoft.com/office/drawing/2014/main" id="{F1BEDB35-88CB-4783-A5C0-03120B2EF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714" y="1624518"/>
              <a:ext cx="414338" cy="468313"/>
            </a:xfrm>
            <a:custGeom>
              <a:avLst/>
              <a:gdLst>
                <a:gd name="T0" fmla="*/ 2645 w 82"/>
                <a:gd name="T1" fmla="*/ 231 h 87"/>
                <a:gd name="T2" fmla="*/ 1833 w 82"/>
                <a:gd name="T3" fmla="*/ 81 h 87"/>
                <a:gd name="T4" fmla="*/ 1165 w 82"/>
                <a:gd name="T5" fmla="*/ 736 h 87"/>
                <a:gd name="T6" fmla="*/ 840 w 82"/>
                <a:gd name="T7" fmla="*/ 1058 h 87"/>
                <a:gd name="T8" fmla="*/ 547 w 82"/>
                <a:gd name="T9" fmla="*/ 1370 h 87"/>
                <a:gd name="T10" fmla="*/ 417 w 82"/>
                <a:gd name="T11" fmla="*/ 1794 h 87"/>
                <a:gd name="T12" fmla="*/ 223 w 82"/>
                <a:gd name="T13" fmla="*/ 2380 h 87"/>
                <a:gd name="T14" fmla="*/ 102 w 82"/>
                <a:gd name="T15" fmla="*/ 3391 h 87"/>
                <a:gd name="T16" fmla="*/ 293 w 82"/>
                <a:gd name="T17" fmla="*/ 2530 h 87"/>
                <a:gd name="T18" fmla="*/ 608 w 82"/>
                <a:gd name="T19" fmla="*/ 1953 h 87"/>
                <a:gd name="T20" fmla="*/ 840 w 82"/>
                <a:gd name="T21" fmla="*/ 1370 h 87"/>
                <a:gd name="T22" fmla="*/ 1388 w 82"/>
                <a:gd name="T23" fmla="*/ 932 h 87"/>
                <a:gd name="T24" fmla="*/ 1964 w 82"/>
                <a:gd name="T25" fmla="*/ 312 h 87"/>
                <a:gd name="T26" fmla="*/ 2645 w 82"/>
                <a:gd name="T27" fmla="*/ 23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" h="87">
                  <a:moveTo>
                    <a:pt x="82" y="6"/>
                  </a:moveTo>
                  <a:cubicBezTo>
                    <a:pt x="73" y="7"/>
                    <a:pt x="66" y="0"/>
                    <a:pt x="57" y="2"/>
                  </a:cubicBezTo>
                  <a:cubicBezTo>
                    <a:pt x="48" y="4"/>
                    <a:pt x="43" y="13"/>
                    <a:pt x="36" y="19"/>
                  </a:cubicBezTo>
                  <a:cubicBezTo>
                    <a:pt x="33" y="22"/>
                    <a:pt x="30" y="25"/>
                    <a:pt x="26" y="27"/>
                  </a:cubicBezTo>
                  <a:cubicBezTo>
                    <a:pt x="23" y="29"/>
                    <a:pt x="19" y="31"/>
                    <a:pt x="17" y="35"/>
                  </a:cubicBezTo>
                  <a:cubicBezTo>
                    <a:pt x="15" y="38"/>
                    <a:pt x="14" y="42"/>
                    <a:pt x="13" y="46"/>
                  </a:cubicBezTo>
                  <a:cubicBezTo>
                    <a:pt x="12" y="51"/>
                    <a:pt x="10" y="57"/>
                    <a:pt x="7" y="61"/>
                  </a:cubicBezTo>
                  <a:cubicBezTo>
                    <a:pt x="4" y="67"/>
                    <a:pt x="0" y="81"/>
                    <a:pt x="3" y="87"/>
                  </a:cubicBezTo>
                  <a:cubicBezTo>
                    <a:pt x="1" y="78"/>
                    <a:pt x="5" y="71"/>
                    <a:pt x="9" y="65"/>
                  </a:cubicBezTo>
                  <a:cubicBezTo>
                    <a:pt x="12" y="60"/>
                    <a:pt x="17" y="55"/>
                    <a:pt x="19" y="50"/>
                  </a:cubicBezTo>
                  <a:cubicBezTo>
                    <a:pt x="22" y="45"/>
                    <a:pt x="21" y="40"/>
                    <a:pt x="26" y="35"/>
                  </a:cubicBezTo>
                  <a:cubicBezTo>
                    <a:pt x="31" y="31"/>
                    <a:pt x="39" y="29"/>
                    <a:pt x="43" y="24"/>
                  </a:cubicBezTo>
                  <a:cubicBezTo>
                    <a:pt x="49" y="16"/>
                    <a:pt x="50" y="9"/>
                    <a:pt x="61" y="8"/>
                  </a:cubicBezTo>
                  <a:cubicBezTo>
                    <a:pt x="67" y="8"/>
                    <a:pt x="78" y="10"/>
                    <a:pt x="82" y="6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Freeform 42">
              <a:extLst>
                <a:ext uri="{FF2B5EF4-FFF2-40B4-BE49-F238E27FC236}">
                  <a16:creationId xmlns:a16="http://schemas.microsoft.com/office/drawing/2014/main" id="{DABF46B5-378A-4759-9D78-C8F4C55C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02318"/>
              <a:ext cx="293688" cy="382588"/>
            </a:xfrm>
            <a:custGeom>
              <a:avLst/>
              <a:gdLst>
                <a:gd name="T0" fmla="*/ 1882 w 58"/>
                <a:gd name="T1" fmla="*/ 703 h 71"/>
                <a:gd name="T2" fmla="*/ 1333 w 58"/>
                <a:gd name="T3" fmla="*/ 506 h 71"/>
                <a:gd name="T4" fmla="*/ 813 w 58"/>
                <a:gd name="T5" fmla="*/ 669 h 71"/>
                <a:gd name="T6" fmla="*/ 651 w 58"/>
                <a:gd name="T7" fmla="*/ 1130 h 71"/>
                <a:gd name="T8" fmla="*/ 297 w 58"/>
                <a:gd name="T9" fmla="*/ 1324 h 71"/>
                <a:gd name="T10" fmla="*/ 520 w 58"/>
                <a:gd name="T11" fmla="*/ 2155 h 71"/>
                <a:gd name="T12" fmla="*/ 845 w 58"/>
                <a:gd name="T13" fmla="*/ 2777 h 71"/>
                <a:gd name="T14" fmla="*/ 520 w 58"/>
                <a:gd name="T15" fmla="*/ 2305 h 71"/>
                <a:gd name="T16" fmla="*/ 265 w 58"/>
                <a:gd name="T17" fmla="*/ 2108 h 71"/>
                <a:gd name="T18" fmla="*/ 195 w 58"/>
                <a:gd name="T19" fmla="*/ 1877 h 71"/>
                <a:gd name="T20" fmla="*/ 61 w 58"/>
                <a:gd name="T21" fmla="*/ 1371 h 71"/>
                <a:gd name="T22" fmla="*/ 325 w 58"/>
                <a:gd name="T23" fmla="*/ 553 h 71"/>
                <a:gd name="T24" fmla="*/ 1139 w 58"/>
                <a:gd name="T25" fmla="*/ 34 h 71"/>
                <a:gd name="T26" fmla="*/ 1882 w 58"/>
                <a:gd name="T27" fmla="*/ 669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8" h="71">
                  <a:moveTo>
                    <a:pt x="58" y="18"/>
                  </a:moveTo>
                  <a:cubicBezTo>
                    <a:pt x="51" y="22"/>
                    <a:pt x="46" y="21"/>
                    <a:pt x="41" y="13"/>
                  </a:cubicBezTo>
                  <a:cubicBezTo>
                    <a:pt x="35" y="2"/>
                    <a:pt x="31" y="12"/>
                    <a:pt x="25" y="17"/>
                  </a:cubicBezTo>
                  <a:cubicBezTo>
                    <a:pt x="21" y="21"/>
                    <a:pt x="22" y="23"/>
                    <a:pt x="20" y="29"/>
                  </a:cubicBezTo>
                  <a:cubicBezTo>
                    <a:pt x="18" y="35"/>
                    <a:pt x="12" y="29"/>
                    <a:pt x="9" y="34"/>
                  </a:cubicBezTo>
                  <a:cubicBezTo>
                    <a:pt x="6" y="41"/>
                    <a:pt x="12" y="50"/>
                    <a:pt x="16" y="55"/>
                  </a:cubicBezTo>
                  <a:cubicBezTo>
                    <a:pt x="19" y="58"/>
                    <a:pt x="26" y="65"/>
                    <a:pt x="26" y="71"/>
                  </a:cubicBezTo>
                  <a:cubicBezTo>
                    <a:pt x="25" y="67"/>
                    <a:pt x="20" y="62"/>
                    <a:pt x="16" y="59"/>
                  </a:cubicBezTo>
                  <a:cubicBezTo>
                    <a:pt x="13" y="58"/>
                    <a:pt x="10" y="56"/>
                    <a:pt x="8" y="54"/>
                  </a:cubicBezTo>
                  <a:cubicBezTo>
                    <a:pt x="7" y="52"/>
                    <a:pt x="7" y="50"/>
                    <a:pt x="6" y="48"/>
                  </a:cubicBezTo>
                  <a:cubicBezTo>
                    <a:pt x="5" y="44"/>
                    <a:pt x="3" y="39"/>
                    <a:pt x="2" y="35"/>
                  </a:cubicBezTo>
                  <a:cubicBezTo>
                    <a:pt x="0" y="25"/>
                    <a:pt x="3" y="20"/>
                    <a:pt x="10" y="14"/>
                  </a:cubicBezTo>
                  <a:cubicBezTo>
                    <a:pt x="15" y="8"/>
                    <a:pt x="27" y="2"/>
                    <a:pt x="35" y="1"/>
                  </a:cubicBezTo>
                  <a:cubicBezTo>
                    <a:pt x="46" y="0"/>
                    <a:pt x="50" y="14"/>
                    <a:pt x="58" y="17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Freeform 43">
              <a:extLst>
                <a:ext uri="{FF2B5EF4-FFF2-40B4-BE49-F238E27FC236}">
                  <a16:creationId xmlns:a16="http://schemas.microsoft.com/office/drawing/2014/main" id="{5A82D3F1-9090-4BAC-B7CE-1055BF95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964" y="1926143"/>
              <a:ext cx="201613" cy="301625"/>
            </a:xfrm>
            <a:custGeom>
              <a:avLst/>
              <a:gdLst>
                <a:gd name="T0" fmla="*/ 0 w 40"/>
                <a:gd name="T1" fmla="*/ 1992 h 56"/>
                <a:gd name="T2" fmla="*/ 676 w 40"/>
                <a:gd name="T3" fmla="*/ 1910 h 56"/>
                <a:gd name="T4" fmla="*/ 1089 w 40"/>
                <a:gd name="T5" fmla="*/ 1520 h 56"/>
                <a:gd name="T6" fmla="*/ 1280 w 40"/>
                <a:gd name="T7" fmla="*/ 784 h 56"/>
                <a:gd name="T8" fmla="*/ 927 w 40"/>
                <a:gd name="T9" fmla="*/ 0 h 56"/>
                <a:gd name="T10" fmla="*/ 1089 w 40"/>
                <a:gd name="T11" fmla="*/ 390 h 56"/>
                <a:gd name="T12" fmla="*/ 838 w 40"/>
                <a:gd name="T13" fmla="*/ 668 h 56"/>
                <a:gd name="T14" fmla="*/ 676 w 40"/>
                <a:gd name="T15" fmla="*/ 899 h 56"/>
                <a:gd name="T16" fmla="*/ 797 w 40"/>
                <a:gd name="T17" fmla="*/ 1371 h 56"/>
                <a:gd name="T18" fmla="*/ 606 w 40"/>
                <a:gd name="T19" fmla="*/ 1520 h 56"/>
                <a:gd name="T20" fmla="*/ 606 w 40"/>
                <a:gd name="T21" fmla="*/ 1679 h 56"/>
                <a:gd name="T22" fmla="*/ 445 w 40"/>
                <a:gd name="T23" fmla="*/ 1795 h 56"/>
                <a:gd name="T24" fmla="*/ 162 w 40"/>
                <a:gd name="T25" fmla="*/ 1910 h 56"/>
                <a:gd name="T26" fmla="*/ 60 w 40"/>
                <a:gd name="T27" fmla="*/ 2026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0" h="56">
                  <a:moveTo>
                    <a:pt x="0" y="51"/>
                  </a:moveTo>
                  <a:cubicBezTo>
                    <a:pt x="4" y="56"/>
                    <a:pt x="16" y="50"/>
                    <a:pt x="21" y="49"/>
                  </a:cubicBezTo>
                  <a:cubicBezTo>
                    <a:pt x="28" y="48"/>
                    <a:pt x="31" y="45"/>
                    <a:pt x="34" y="39"/>
                  </a:cubicBezTo>
                  <a:cubicBezTo>
                    <a:pt x="38" y="33"/>
                    <a:pt x="40" y="26"/>
                    <a:pt x="40" y="20"/>
                  </a:cubicBezTo>
                  <a:cubicBezTo>
                    <a:pt x="39" y="15"/>
                    <a:pt x="36" y="0"/>
                    <a:pt x="29" y="0"/>
                  </a:cubicBezTo>
                  <a:cubicBezTo>
                    <a:pt x="29" y="3"/>
                    <a:pt x="34" y="7"/>
                    <a:pt x="34" y="10"/>
                  </a:cubicBezTo>
                  <a:cubicBezTo>
                    <a:pt x="35" y="17"/>
                    <a:pt x="31" y="17"/>
                    <a:pt x="26" y="17"/>
                  </a:cubicBezTo>
                  <a:cubicBezTo>
                    <a:pt x="21" y="17"/>
                    <a:pt x="17" y="18"/>
                    <a:pt x="21" y="23"/>
                  </a:cubicBezTo>
                  <a:cubicBezTo>
                    <a:pt x="23" y="26"/>
                    <a:pt x="29" y="31"/>
                    <a:pt x="25" y="35"/>
                  </a:cubicBezTo>
                  <a:cubicBezTo>
                    <a:pt x="21" y="39"/>
                    <a:pt x="20" y="35"/>
                    <a:pt x="19" y="39"/>
                  </a:cubicBezTo>
                  <a:cubicBezTo>
                    <a:pt x="19" y="41"/>
                    <a:pt x="20" y="41"/>
                    <a:pt x="19" y="43"/>
                  </a:cubicBezTo>
                  <a:cubicBezTo>
                    <a:pt x="18" y="45"/>
                    <a:pt x="15" y="46"/>
                    <a:pt x="14" y="46"/>
                  </a:cubicBezTo>
                  <a:cubicBezTo>
                    <a:pt x="9" y="47"/>
                    <a:pt x="8" y="45"/>
                    <a:pt x="5" y="49"/>
                  </a:cubicBezTo>
                  <a:cubicBezTo>
                    <a:pt x="4" y="50"/>
                    <a:pt x="4" y="53"/>
                    <a:pt x="2" y="52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Freeform 44">
              <a:extLst>
                <a:ext uri="{FF2B5EF4-FFF2-40B4-BE49-F238E27FC236}">
                  <a16:creationId xmlns:a16="http://schemas.microsoft.com/office/drawing/2014/main" id="{DE5AB44E-3DB6-4C61-90B1-22FAA0B2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29306"/>
              <a:ext cx="122238" cy="215900"/>
            </a:xfrm>
            <a:custGeom>
              <a:avLst/>
              <a:gdLst>
                <a:gd name="T0" fmla="*/ 792 w 24"/>
                <a:gd name="T1" fmla="*/ 0 h 40"/>
                <a:gd name="T2" fmla="*/ 164 w 24"/>
                <a:gd name="T3" fmla="*/ 554 h 40"/>
                <a:gd name="T4" fmla="*/ 0 w 24"/>
                <a:gd name="T5" fmla="*/ 949 h 40"/>
                <a:gd name="T6" fmla="*/ 164 w 24"/>
                <a:gd name="T7" fmla="*/ 1571 h 40"/>
                <a:gd name="T8" fmla="*/ 164 w 24"/>
                <a:gd name="T9" fmla="*/ 819 h 40"/>
                <a:gd name="T10" fmla="*/ 359 w 24"/>
                <a:gd name="T11" fmla="*/ 751 h 40"/>
                <a:gd name="T12" fmla="*/ 433 w 24"/>
                <a:gd name="T13" fmla="*/ 510 h 40"/>
                <a:gd name="T14" fmla="*/ 629 w 24"/>
                <a:gd name="T15" fmla="*/ 279 h 40"/>
                <a:gd name="T16" fmla="*/ 792 w 24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40">
                  <a:moveTo>
                    <a:pt x="24" y="0"/>
                  </a:moveTo>
                  <a:cubicBezTo>
                    <a:pt x="17" y="4"/>
                    <a:pt x="10" y="7"/>
                    <a:pt x="5" y="14"/>
                  </a:cubicBezTo>
                  <a:cubicBezTo>
                    <a:pt x="2" y="17"/>
                    <a:pt x="0" y="20"/>
                    <a:pt x="0" y="24"/>
                  </a:cubicBezTo>
                  <a:cubicBezTo>
                    <a:pt x="0" y="29"/>
                    <a:pt x="4" y="35"/>
                    <a:pt x="5" y="40"/>
                  </a:cubicBezTo>
                  <a:cubicBezTo>
                    <a:pt x="3" y="36"/>
                    <a:pt x="1" y="25"/>
                    <a:pt x="5" y="21"/>
                  </a:cubicBezTo>
                  <a:cubicBezTo>
                    <a:pt x="7" y="19"/>
                    <a:pt x="9" y="21"/>
                    <a:pt x="11" y="19"/>
                  </a:cubicBezTo>
                  <a:cubicBezTo>
                    <a:pt x="13" y="18"/>
                    <a:pt x="12" y="15"/>
                    <a:pt x="13" y="13"/>
                  </a:cubicBezTo>
                  <a:cubicBezTo>
                    <a:pt x="14" y="8"/>
                    <a:pt x="16" y="10"/>
                    <a:pt x="19" y="7"/>
                  </a:cubicBezTo>
                  <a:cubicBezTo>
                    <a:pt x="22" y="5"/>
                    <a:pt x="21" y="1"/>
                    <a:pt x="24" y="0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Freeform 45">
              <a:extLst>
                <a:ext uri="{FF2B5EF4-FFF2-40B4-BE49-F238E27FC236}">
                  <a16:creationId xmlns:a16="http://schemas.microsoft.com/office/drawing/2014/main" id="{9D936431-AC71-4FEF-B3C5-0A99F339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914" y="1849943"/>
              <a:ext cx="495300" cy="508000"/>
            </a:xfrm>
            <a:custGeom>
              <a:avLst/>
              <a:gdLst>
                <a:gd name="T0" fmla="*/ 0 w 98"/>
                <a:gd name="T1" fmla="*/ 3707 h 94"/>
                <a:gd name="T2" fmla="*/ 1359 w 98"/>
                <a:gd name="T3" fmla="*/ 3673 h 94"/>
                <a:gd name="T4" fmla="*/ 1805 w 98"/>
                <a:gd name="T5" fmla="*/ 3394 h 94"/>
                <a:gd name="T6" fmla="*/ 2098 w 98"/>
                <a:gd name="T7" fmla="*/ 3152 h 94"/>
                <a:gd name="T8" fmla="*/ 2451 w 98"/>
                <a:gd name="T9" fmla="*/ 3084 h 94"/>
                <a:gd name="T10" fmla="*/ 2748 w 98"/>
                <a:gd name="T11" fmla="*/ 1740 h 94"/>
                <a:gd name="T12" fmla="*/ 3031 w 98"/>
                <a:gd name="T13" fmla="*/ 984 h 94"/>
                <a:gd name="T14" fmla="*/ 2837 w 98"/>
                <a:gd name="T15" fmla="*/ 0 h 94"/>
                <a:gd name="T16" fmla="*/ 2646 w 98"/>
                <a:gd name="T17" fmla="*/ 752 h 94"/>
                <a:gd name="T18" fmla="*/ 2553 w 98"/>
                <a:gd name="T19" fmla="*/ 1345 h 94"/>
                <a:gd name="T20" fmla="*/ 2353 w 98"/>
                <a:gd name="T21" fmla="*/ 2015 h 94"/>
                <a:gd name="T22" fmla="*/ 2292 w 98"/>
                <a:gd name="T23" fmla="*/ 2723 h 94"/>
                <a:gd name="T24" fmla="*/ 1681 w 98"/>
                <a:gd name="T25" fmla="*/ 3037 h 94"/>
                <a:gd name="T26" fmla="*/ 1286 w 98"/>
                <a:gd name="T27" fmla="*/ 3510 h 94"/>
                <a:gd name="T28" fmla="*/ 840 w 98"/>
                <a:gd name="T29" fmla="*/ 3476 h 94"/>
                <a:gd name="T30" fmla="*/ 455 w 98"/>
                <a:gd name="T31" fmla="*/ 3591 h 9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8" h="94">
                  <a:moveTo>
                    <a:pt x="0" y="94"/>
                  </a:moveTo>
                  <a:cubicBezTo>
                    <a:pt x="13" y="91"/>
                    <a:pt x="29" y="93"/>
                    <a:pt x="42" y="93"/>
                  </a:cubicBezTo>
                  <a:cubicBezTo>
                    <a:pt x="49" y="93"/>
                    <a:pt x="50" y="90"/>
                    <a:pt x="56" y="86"/>
                  </a:cubicBezTo>
                  <a:cubicBezTo>
                    <a:pt x="59" y="85"/>
                    <a:pt x="62" y="82"/>
                    <a:pt x="65" y="80"/>
                  </a:cubicBezTo>
                  <a:cubicBezTo>
                    <a:pt x="69" y="79"/>
                    <a:pt x="73" y="79"/>
                    <a:pt x="76" y="78"/>
                  </a:cubicBezTo>
                  <a:cubicBezTo>
                    <a:pt x="90" y="71"/>
                    <a:pt x="86" y="57"/>
                    <a:pt x="85" y="44"/>
                  </a:cubicBezTo>
                  <a:cubicBezTo>
                    <a:pt x="85" y="34"/>
                    <a:pt x="91" y="34"/>
                    <a:pt x="94" y="25"/>
                  </a:cubicBezTo>
                  <a:cubicBezTo>
                    <a:pt x="98" y="16"/>
                    <a:pt x="96" y="6"/>
                    <a:pt x="88" y="0"/>
                  </a:cubicBezTo>
                  <a:cubicBezTo>
                    <a:pt x="93" y="8"/>
                    <a:pt x="88" y="14"/>
                    <a:pt x="82" y="19"/>
                  </a:cubicBezTo>
                  <a:cubicBezTo>
                    <a:pt x="74" y="25"/>
                    <a:pt x="78" y="26"/>
                    <a:pt x="79" y="34"/>
                  </a:cubicBezTo>
                  <a:cubicBezTo>
                    <a:pt x="79" y="42"/>
                    <a:pt x="73" y="44"/>
                    <a:pt x="73" y="51"/>
                  </a:cubicBezTo>
                  <a:cubicBezTo>
                    <a:pt x="73" y="59"/>
                    <a:pt x="78" y="62"/>
                    <a:pt x="71" y="69"/>
                  </a:cubicBezTo>
                  <a:cubicBezTo>
                    <a:pt x="66" y="75"/>
                    <a:pt x="59" y="74"/>
                    <a:pt x="52" y="77"/>
                  </a:cubicBezTo>
                  <a:cubicBezTo>
                    <a:pt x="47" y="80"/>
                    <a:pt x="45" y="87"/>
                    <a:pt x="40" y="89"/>
                  </a:cubicBezTo>
                  <a:cubicBezTo>
                    <a:pt x="36" y="91"/>
                    <a:pt x="31" y="88"/>
                    <a:pt x="26" y="88"/>
                  </a:cubicBezTo>
                  <a:cubicBezTo>
                    <a:pt x="22" y="88"/>
                    <a:pt x="19" y="92"/>
                    <a:pt x="14" y="91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46">
              <a:extLst>
                <a:ext uri="{FF2B5EF4-FFF2-40B4-BE49-F238E27FC236}">
                  <a16:creationId xmlns:a16="http://schemas.microsoft.com/office/drawing/2014/main" id="{F8666F58-7799-4C27-A77E-F783810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889" y="2110293"/>
              <a:ext cx="263525" cy="242888"/>
            </a:xfrm>
            <a:custGeom>
              <a:avLst/>
              <a:gdLst>
                <a:gd name="T0" fmla="*/ 0 w 52"/>
                <a:gd name="T1" fmla="*/ 1686 h 45"/>
                <a:gd name="T2" fmla="*/ 520 w 52"/>
                <a:gd name="T3" fmla="*/ 1608 h 45"/>
                <a:gd name="T4" fmla="*/ 1204 w 52"/>
                <a:gd name="T5" fmla="*/ 1180 h 45"/>
                <a:gd name="T6" fmla="*/ 1590 w 52"/>
                <a:gd name="T7" fmla="*/ 0 h 45"/>
                <a:gd name="T8" fmla="*/ 1558 w 52"/>
                <a:gd name="T9" fmla="*/ 670 h 45"/>
                <a:gd name="T10" fmla="*/ 1111 w 52"/>
                <a:gd name="T11" fmla="*/ 949 h 45"/>
                <a:gd name="T12" fmla="*/ 683 w 52"/>
                <a:gd name="T13" fmla="*/ 1214 h 45"/>
                <a:gd name="T14" fmla="*/ 297 w 52"/>
                <a:gd name="T15" fmla="*/ 1734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45">
                  <a:moveTo>
                    <a:pt x="0" y="43"/>
                  </a:moveTo>
                  <a:cubicBezTo>
                    <a:pt x="5" y="44"/>
                    <a:pt x="10" y="45"/>
                    <a:pt x="16" y="41"/>
                  </a:cubicBezTo>
                  <a:cubicBezTo>
                    <a:pt x="22" y="37"/>
                    <a:pt x="30" y="33"/>
                    <a:pt x="37" y="30"/>
                  </a:cubicBezTo>
                  <a:cubicBezTo>
                    <a:pt x="51" y="25"/>
                    <a:pt x="50" y="13"/>
                    <a:pt x="49" y="0"/>
                  </a:cubicBezTo>
                  <a:cubicBezTo>
                    <a:pt x="50" y="6"/>
                    <a:pt x="52" y="12"/>
                    <a:pt x="48" y="17"/>
                  </a:cubicBezTo>
                  <a:cubicBezTo>
                    <a:pt x="45" y="20"/>
                    <a:pt x="38" y="22"/>
                    <a:pt x="34" y="24"/>
                  </a:cubicBezTo>
                  <a:cubicBezTo>
                    <a:pt x="30" y="27"/>
                    <a:pt x="25" y="28"/>
                    <a:pt x="21" y="31"/>
                  </a:cubicBezTo>
                  <a:cubicBezTo>
                    <a:pt x="16" y="35"/>
                    <a:pt x="14" y="41"/>
                    <a:pt x="9" y="44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47">
              <a:extLst>
                <a:ext uri="{FF2B5EF4-FFF2-40B4-BE49-F238E27FC236}">
                  <a16:creationId xmlns:a16="http://schemas.microsoft.com/office/drawing/2014/main" id="{8B45164F-1F6D-4865-AF31-69950A60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48">
              <a:extLst>
                <a:ext uri="{FF2B5EF4-FFF2-40B4-BE49-F238E27FC236}">
                  <a16:creationId xmlns:a16="http://schemas.microsoft.com/office/drawing/2014/main" id="{3E7810B3-3A88-472C-8995-BDF272A5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49">
              <a:extLst>
                <a:ext uri="{FF2B5EF4-FFF2-40B4-BE49-F238E27FC236}">
                  <a16:creationId xmlns:a16="http://schemas.microsoft.com/office/drawing/2014/main" id="{4F7C652B-EDEB-47BA-BAB6-E553E554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40418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62 w 11"/>
                <a:gd name="T3" fmla="*/ 0 h 11"/>
                <a:gd name="T4" fmla="*/ 325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0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50">
              <a:extLst>
                <a:ext uri="{FF2B5EF4-FFF2-40B4-BE49-F238E27FC236}">
                  <a16:creationId xmlns:a16="http://schemas.microsoft.com/office/drawing/2014/main" id="{EF1B650B-B83D-4B6C-9DEF-34D6478E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602" y="1813431"/>
              <a:ext cx="34925" cy="36513"/>
            </a:xfrm>
            <a:custGeom>
              <a:avLst/>
              <a:gdLst>
                <a:gd name="T0" fmla="*/ 0 w 7"/>
                <a:gd name="T1" fmla="*/ 108 h 7"/>
                <a:gd name="T2" fmla="*/ 129 w 7"/>
                <a:gd name="T3" fmla="*/ 0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0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51">
              <a:extLst>
                <a:ext uri="{FF2B5EF4-FFF2-40B4-BE49-F238E27FC236}">
                  <a16:creationId xmlns:a16="http://schemas.microsoft.com/office/drawing/2014/main" id="{17B87FB6-A524-4433-A91A-71507E71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514" y="1903918"/>
              <a:ext cx="30163" cy="26988"/>
            </a:xfrm>
            <a:custGeom>
              <a:avLst/>
              <a:gdLst>
                <a:gd name="T0" fmla="*/ 0 w 6"/>
                <a:gd name="T1" fmla="*/ 82 h 5"/>
                <a:gd name="T2" fmla="*/ 101 w 6"/>
                <a:gd name="T3" fmla="*/ 0 h 5"/>
                <a:gd name="T4" fmla="*/ 162 w 6"/>
                <a:gd name="T5" fmla="*/ 116 h 5"/>
                <a:gd name="T6" fmla="*/ 101 w 6"/>
                <a:gd name="T7" fmla="*/ 197 h 5"/>
                <a:gd name="T8" fmla="*/ 0 w 6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52">
              <a:extLst>
                <a:ext uri="{FF2B5EF4-FFF2-40B4-BE49-F238E27FC236}">
                  <a16:creationId xmlns:a16="http://schemas.microsoft.com/office/drawing/2014/main" id="{09651077-FA39-4ED2-8CA7-D294746DD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53">
              <a:extLst>
                <a:ext uri="{FF2B5EF4-FFF2-40B4-BE49-F238E27FC236}">
                  <a16:creationId xmlns:a16="http://schemas.microsoft.com/office/drawing/2014/main" id="{C79C55C3-AEFC-4C8B-BDD7-6CCE94610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903918"/>
              <a:ext cx="393700" cy="431800"/>
            </a:xfrm>
            <a:custGeom>
              <a:avLst/>
              <a:gdLst>
                <a:gd name="T0" fmla="*/ 2509 w 78"/>
                <a:gd name="T1" fmla="*/ 1411 h 80"/>
                <a:gd name="T2" fmla="*/ 2286 w 78"/>
                <a:gd name="T3" fmla="*/ 785 h 80"/>
                <a:gd name="T4" fmla="*/ 1609 w 78"/>
                <a:gd name="T5" fmla="*/ 34 h 80"/>
                <a:gd name="T6" fmla="*/ 1002 w 78"/>
                <a:gd name="T7" fmla="*/ 394 h 80"/>
                <a:gd name="T8" fmla="*/ 385 w 78"/>
                <a:gd name="T9" fmla="*/ 670 h 80"/>
                <a:gd name="T10" fmla="*/ 60 w 78"/>
                <a:gd name="T11" fmla="*/ 1537 h 80"/>
                <a:gd name="T12" fmla="*/ 455 w 78"/>
                <a:gd name="T13" fmla="*/ 2438 h 80"/>
                <a:gd name="T14" fmla="*/ 1285 w 78"/>
                <a:gd name="T15" fmla="*/ 2982 h 80"/>
                <a:gd name="T16" fmla="*/ 2124 w 78"/>
                <a:gd name="T17" fmla="*/ 2914 h 80"/>
                <a:gd name="T18" fmla="*/ 2346 w 78"/>
                <a:gd name="T19" fmla="*/ 2162 h 80"/>
                <a:gd name="T20" fmla="*/ 2509 w 78"/>
                <a:gd name="T21" fmla="*/ 1411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80">
                  <a:moveTo>
                    <a:pt x="78" y="36"/>
                  </a:moveTo>
                  <a:cubicBezTo>
                    <a:pt x="78" y="29"/>
                    <a:pt x="73" y="24"/>
                    <a:pt x="71" y="20"/>
                  </a:cubicBezTo>
                  <a:cubicBezTo>
                    <a:pt x="67" y="13"/>
                    <a:pt x="61" y="1"/>
                    <a:pt x="50" y="1"/>
                  </a:cubicBezTo>
                  <a:cubicBezTo>
                    <a:pt x="41" y="0"/>
                    <a:pt x="37" y="8"/>
                    <a:pt x="31" y="10"/>
                  </a:cubicBezTo>
                  <a:cubicBezTo>
                    <a:pt x="24" y="14"/>
                    <a:pt x="15" y="12"/>
                    <a:pt x="12" y="17"/>
                  </a:cubicBezTo>
                  <a:cubicBezTo>
                    <a:pt x="9" y="21"/>
                    <a:pt x="4" y="24"/>
                    <a:pt x="2" y="39"/>
                  </a:cubicBezTo>
                  <a:cubicBezTo>
                    <a:pt x="0" y="54"/>
                    <a:pt x="9" y="53"/>
                    <a:pt x="14" y="62"/>
                  </a:cubicBezTo>
                  <a:cubicBezTo>
                    <a:pt x="19" y="70"/>
                    <a:pt x="26" y="75"/>
                    <a:pt x="40" y="76"/>
                  </a:cubicBezTo>
                  <a:cubicBezTo>
                    <a:pt x="49" y="76"/>
                    <a:pt x="60" y="80"/>
                    <a:pt x="66" y="74"/>
                  </a:cubicBezTo>
                  <a:cubicBezTo>
                    <a:pt x="70" y="71"/>
                    <a:pt x="71" y="61"/>
                    <a:pt x="73" y="55"/>
                  </a:cubicBezTo>
                  <a:cubicBezTo>
                    <a:pt x="74" y="53"/>
                    <a:pt x="78" y="44"/>
                    <a:pt x="78" y="36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54">
              <a:extLst>
                <a:ext uri="{FF2B5EF4-FFF2-40B4-BE49-F238E27FC236}">
                  <a16:creationId xmlns:a16="http://schemas.microsoft.com/office/drawing/2014/main" id="{54C4A74B-ED92-4722-8613-3FFBBF10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55">
              <a:extLst>
                <a:ext uri="{FF2B5EF4-FFF2-40B4-BE49-F238E27FC236}">
                  <a16:creationId xmlns:a16="http://schemas.microsoft.com/office/drawing/2014/main" id="{B6F68637-7422-4431-936D-CC605C5E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064" y="1662618"/>
              <a:ext cx="688975" cy="625475"/>
            </a:xfrm>
            <a:custGeom>
              <a:avLst/>
              <a:gdLst>
                <a:gd name="T0" fmla="*/ 2148 w 136"/>
                <a:gd name="T1" fmla="*/ 34 h 116"/>
                <a:gd name="T2" fmla="*/ 1691 w 136"/>
                <a:gd name="T3" fmla="*/ 357 h 116"/>
                <a:gd name="T4" fmla="*/ 1203 w 136"/>
                <a:gd name="T5" fmla="*/ 554 h 116"/>
                <a:gd name="T6" fmla="*/ 651 w 136"/>
                <a:gd name="T7" fmla="*/ 1719 h 116"/>
                <a:gd name="T8" fmla="*/ 265 w 136"/>
                <a:gd name="T9" fmla="*/ 2191 h 116"/>
                <a:gd name="T10" fmla="*/ 32 w 136"/>
                <a:gd name="T11" fmla="*/ 3057 h 116"/>
                <a:gd name="T12" fmla="*/ 265 w 136"/>
                <a:gd name="T13" fmla="*/ 3957 h 116"/>
                <a:gd name="T14" fmla="*/ 418 w 136"/>
                <a:gd name="T15" fmla="*/ 4351 h 116"/>
                <a:gd name="T16" fmla="*/ 785 w 136"/>
                <a:gd name="T17" fmla="*/ 4545 h 116"/>
                <a:gd name="T18" fmla="*/ 326 w 136"/>
                <a:gd name="T19" fmla="*/ 3566 h 116"/>
                <a:gd name="T20" fmla="*/ 785 w 136"/>
                <a:gd name="T21" fmla="*/ 3172 h 116"/>
                <a:gd name="T22" fmla="*/ 651 w 136"/>
                <a:gd name="T23" fmla="*/ 2744 h 116"/>
                <a:gd name="T24" fmla="*/ 712 w 136"/>
                <a:gd name="T25" fmla="*/ 2191 h 116"/>
                <a:gd name="T26" fmla="*/ 1069 w 136"/>
                <a:gd name="T27" fmla="*/ 2191 h 116"/>
                <a:gd name="T28" fmla="*/ 1589 w 136"/>
                <a:gd name="T29" fmla="*/ 1522 h 116"/>
                <a:gd name="T30" fmla="*/ 2017 w 136"/>
                <a:gd name="T31" fmla="*/ 1522 h 116"/>
                <a:gd name="T32" fmla="*/ 2310 w 136"/>
                <a:gd name="T33" fmla="*/ 1016 h 116"/>
                <a:gd name="T34" fmla="*/ 2473 w 136"/>
                <a:gd name="T35" fmla="*/ 428 h 116"/>
                <a:gd name="T36" fmla="*/ 2891 w 136"/>
                <a:gd name="T37" fmla="*/ 622 h 116"/>
                <a:gd name="T38" fmla="*/ 3156 w 136"/>
                <a:gd name="T39" fmla="*/ 1016 h 116"/>
                <a:gd name="T40" fmla="*/ 3574 w 136"/>
                <a:gd name="T41" fmla="*/ 1060 h 116"/>
                <a:gd name="T42" fmla="*/ 4034 w 136"/>
                <a:gd name="T43" fmla="*/ 1488 h 116"/>
                <a:gd name="T44" fmla="*/ 4420 w 136"/>
                <a:gd name="T45" fmla="*/ 1800 h 116"/>
                <a:gd name="T46" fmla="*/ 4002 w 136"/>
                <a:gd name="T47" fmla="*/ 1141 h 116"/>
                <a:gd name="T48" fmla="*/ 3351 w 136"/>
                <a:gd name="T49" fmla="*/ 785 h 116"/>
                <a:gd name="T50" fmla="*/ 2700 w 136"/>
                <a:gd name="T51" fmla="*/ 115 h 116"/>
                <a:gd name="T52" fmla="*/ 2148 w 136"/>
                <a:gd name="T53" fmla="*/ 34 h 1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6" h="116">
                  <a:moveTo>
                    <a:pt x="66" y="1"/>
                  </a:moveTo>
                  <a:cubicBezTo>
                    <a:pt x="62" y="1"/>
                    <a:pt x="56" y="6"/>
                    <a:pt x="52" y="9"/>
                  </a:cubicBezTo>
                  <a:cubicBezTo>
                    <a:pt x="48" y="12"/>
                    <a:pt x="42" y="11"/>
                    <a:pt x="37" y="14"/>
                  </a:cubicBezTo>
                  <a:cubicBezTo>
                    <a:pt x="27" y="20"/>
                    <a:pt x="25" y="34"/>
                    <a:pt x="20" y="44"/>
                  </a:cubicBezTo>
                  <a:cubicBezTo>
                    <a:pt x="17" y="49"/>
                    <a:pt x="12" y="51"/>
                    <a:pt x="8" y="56"/>
                  </a:cubicBezTo>
                  <a:cubicBezTo>
                    <a:pt x="2" y="63"/>
                    <a:pt x="0" y="68"/>
                    <a:pt x="1" y="78"/>
                  </a:cubicBezTo>
                  <a:cubicBezTo>
                    <a:pt x="2" y="86"/>
                    <a:pt x="3" y="94"/>
                    <a:pt x="8" y="101"/>
                  </a:cubicBezTo>
                  <a:cubicBezTo>
                    <a:pt x="10" y="105"/>
                    <a:pt x="9" y="109"/>
                    <a:pt x="13" y="111"/>
                  </a:cubicBezTo>
                  <a:cubicBezTo>
                    <a:pt x="16" y="113"/>
                    <a:pt x="21" y="116"/>
                    <a:pt x="24" y="116"/>
                  </a:cubicBezTo>
                  <a:cubicBezTo>
                    <a:pt x="17" y="115"/>
                    <a:pt x="5" y="98"/>
                    <a:pt x="10" y="91"/>
                  </a:cubicBezTo>
                  <a:cubicBezTo>
                    <a:pt x="13" y="87"/>
                    <a:pt x="22" y="87"/>
                    <a:pt x="24" y="81"/>
                  </a:cubicBezTo>
                  <a:cubicBezTo>
                    <a:pt x="25" y="78"/>
                    <a:pt x="21" y="74"/>
                    <a:pt x="20" y="70"/>
                  </a:cubicBezTo>
                  <a:cubicBezTo>
                    <a:pt x="20" y="67"/>
                    <a:pt x="20" y="59"/>
                    <a:pt x="22" y="56"/>
                  </a:cubicBezTo>
                  <a:cubicBezTo>
                    <a:pt x="26" y="53"/>
                    <a:pt x="29" y="56"/>
                    <a:pt x="33" y="56"/>
                  </a:cubicBezTo>
                  <a:cubicBezTo>
                    <a:pt x="46" y="56"/>
                    <a:pt x="40" y="44"/>
                    <a:pt x="49" y="39"/>
                  </a:cubicBezTo>
                  <a:cubicBezTo>
                    <a:pt x="53" y="36"/>
                    <a:pt x="57" y="39"/>
                    <a:pt x="62" y="39"/>
                  </a:cubicBezTo>
                  <a:cubicBezTo>
                    <a:pt x="70" y="38"/>
                    <a:pt x="71" y="33"/>
                    <a:pt x="71" y="26"/>
                  </a:cubicBezTo>
                  <a:cubicBezTo>
                    <a:pt x="71" y="21"/>
                    <a:pt x="70" y="14"/>
                    <a:pt x="76" y="11"/>
                  </a:cubicBezTo>
                  <a:cubicBezTo>
                    <a:pt x="81" y="9"/>
                    <a:pt x="86" y="12"/>
                    <a:pt x="89" y="16"/>
                  </a:cubicBezTo>
                  <a:cubicBezTo>
                    <a:pt x="92" y="19"/>
                    <a:pt x="92" y="24"/>
                    <a:pt x="97" y="26"/>
                  </a:cubicBezTo>
                  <a:cubicBezTo>
                    <a:pt x="102" y="27"/>
                    <a:pt x="104" y="24"/>
                    <a:pt x="110" y="27"/>
                  </a:cubicBezTo>
                  <a:cubicBezTo>
                    <a:pt x="115" y="31"/>
                    <a:pt x="117" y="36"/>
                    <a:pt x="124" y="38"/>
                  </a:cubicBezTo>
                  <a:cubicBezTo>
                    <a:pt x="129" y="40"/>
                    <a:pt x="134" y="40"/>
                    <a:pt x="136" y="46"/>
                  </a:cubicBezTo>
                  <a:cubicBezTo>
                    <a:pt x="135" y="38"/>
                    <a:pt x="130" y="33"/>
                    <a:pt x="123" y="29"/>
                  </a:cubicBezTo>
                  <a:cubicBezTo>
                    <a:pt x="116" y="26"/>
                    <a:pt x="110" y="24"/>
                    <a:pt x="103" y="20"/>
                  </a:cubicBezTo>
                  <a:cubicBezTo>
                    <a:pt x="95" y="16"/>
                    <a:pt x="91" y="7"/>
                    <a:pt x="83" y="3"/>
                  </a:cubicBezTo>
                  <a:cubicBezTo>
                    <a:pt x="78" y="1"/>
                    <a:pt x="72" y="0"/>
                    <a:pt x="66" y="1"/>
                  </a:cubicBezTo>
                  <a:close/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56">
              <a:extLst>
                <a:ext uri="{FF2B5EF4-FFF2-40B4-BE49-F238E27FC236}">
                  <a16:creationId xmlns:a16="http://schemas.microsoft.com/office/drawing/2014/main" id="{0D966BC0-9FC1-46FC-AF39-B67271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02" y="1667381"/>
              <a:ext cx="334963" cy="490538"/>
            </a:xfrm>
            <a:custGeom>
              <a:avLst/>
              <a:gdLst>
                <a:gd name="T0" fmla="*/ 134 w 66"/>
                <a:gd name="T1" fmla="*/ 3402 h 91"/>
                <a:gd name="T2" fmla="*/ 32 w 66"/>
                <a:gd name="T3" fmla="*/ 2662 h 91"/>
                <a:gd name="T4" fmla="*/ 326 w 66"/>
                <a:gd name="T5" fmla="*/ 2156 h 91"/>
                <a:gd name="T6" fmla="*/ 655 w 66"/>
                <a:gd name="T7" fmla="*/ 1766 h 91"/>
                <a:gd name="T8" fmla="*/ 847 w 66"/>
                <a:gd name="T9" fmla="*/ 1212 h 91"/>
                <a:gd name="T10" fmla="*/ 1042 w 66"/>
                <a:gd name="T11" fmla="*/ 750 h 91"/>
                <a:gd name="T12" fmla="*/ 1368 w 66"/>
                <a:gd name="T13" fmla="*/ 472 h 91"/>
                <a:gd name="T14" fmla="*/ 1698 w 66"/>
                <a:gd name="T15" fmla="*/ 312 h 91"/>
                <a:gd name="T16" fmla="*/ 2158 w 66"/>
                <a:gd name="T17" fmla="*/ 0 h 91"/>
                <a:gd name="T18" fmla="*/ 1768 w 66"/>
                <a:gd name="T19" fmla="*/ 428 h 91"/>
                <a:gd name="T20" fmla="*/ 1535 w 66"/>
                <a:gd name="T21" fmla="*/ 621 h 91"/>
                <a:gd name="T22" fmla="*/ 1205 w 66"/>
                <a:gd name="T23" fmla="*/ 818 h 91"/>
                <a:gd name="T24" fmla="*/ 1145 w 66"/>
                <a:gd name="T25" fmla="*/ 1406 h 91"/>
                <a:gd name="T26" fmla="*/ 758 w 66"/>
                <a:gd name="T27" fmla="*/ 1800 h 91"/>
                <a:gd name="T28" fmla="*/ 460 w 66"/>
                <a:gd name="T29" fmla="*/ 2306 h 91"/>
                <a:gd name="T30" fmla="*/ 195 w 66"/>
                <a:gd name="T31" fmla="*/ 2584 h 91"/>
                <a:gd name="T32" fmla="*/ 134 w 66"/>
                <a:gd name="T33" fmla="*/ 3171 h 91"/>
                <a:gd name="T34" fmla="*/ 134 w 66"/>
                <a:gd name="T35" fmla="*/ 3368 h 91"/>
                <a:gd name="T36" fmla="*/ 134 w 66"/>
                <a:gd name="T37" fmla="*/ 356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1">
                  <a:moveTo>
                    <a:pt x="4" y="87"/>
                  </a:moveTo>
                  <a:cubicBezTo>
                    <a:pt x="2" y="82"/>
                    <a:pt x="0" y="74"/>
                    <a:pt x="1" y="68"/>
                  </a:cubicBezTo>
                  <a:cubicBezTo>
                    <a:pt x="2" y="63"/>
                    <a:pt x="6" y="59"/>
                    <a:pt x="10" y="55"/>
                  </a:cubicBezTo>
                  <a:cubicBezTo>
                    <a:pt x="13" y="51"/>
                    <a:pt x="17" y="48"/>
                    <a:pt x="20" y="45"/>
                  </a:cubicBezTo>
                  <a:cubicBezTo>
                    <a:pt x="23" y="41"/>
                    <a:pt x="24" y="35"/>
                    <a:pt x="26" y="31"/>
                  </a:cubicBezTo>
                  <a:cubicBezTo>
                    <a:pt x="28" y="28"/>
                    <a:pt x="29" y="23"/>
                    <a:pt x="32" y="19"/>
                  </a:cubicBezTo>
                  <a:cubicBezTo>
                    <a:pt x="34" y="16"/>
                    <a:pt x="38" y="14"/>
                    <a:pt x="42" y="12"/>
                  </a:cubicBezTo>
                  <a:cubicBezTo>
                    <a:pt x="46" y="10"/>
                    <a:pt x="48" y="10"/>
                    <a:pt x="52" y="8"/>
                  </a:cubicBezTo>
                  <a:cubicBezTo>
                    <a:pt x="57" y="6"/>
                    <a:pt x="61" y="1"/>
                    <a:pt x="66" y="0"/>
                  </a:cubicBezTo>
                  <a:cubicBezTo>
                    <a:pt x="60" y="2"/>
                    <a:pt x="58" y="7"/>
                    <a:pt x="54" y="11"/>
                  </a:cubicBezTo>
                  <a:cubicBezTo>
                    <a:pt x="52" y="13"/>
                    <a:pt x="50" y="15"/>
                    <a:pt x="47" y="16"/>
                  </a:cubicBezTo>
                  <a:cubicBezTo>
                    <a:pt x="43" y="17"/>
                    <a:pt x="40" y="18"/>
                    <a:pt x="37" y="21"/>
                  </a:cubicBezTo>
                  <a:cubicBezTo>
                    <a:pt x="32" y="26"/>
                    <a:pt x="36" y="30"/>
                    <a:pt x="35" y="36"/>
                  </a:cubicBezTo>
                  <a:cubicBezTo>
                    <a:pt x="33" y="40"/>
                    <a:pt x="26" y="44"/>
                    <a:pt x="23" y="46"/>
                  </a:cubicBezTo>
                  <a:cubicBezTo>
                    <a:pt x="20" y="49"/>
                    <a:pt x="18" y="56"/>
                    <a:pt x="14" y="59"/>
                  </a:cubicBezTo>
                  <a:cubicBezTo>
                    <a:pt x="11" y="62"/>
                    <a:pt x="7" y="62"/>
                    <a:pt x="6" y="66"/>
                  </a:cubicBezTo>
                  <a:cubicBezTo>
                    <a:pt x="4" y="70"/>
                    <a:pt x="3" y="76"/>
                    <a:pt x="4" y="81"/>
                  </a:cubicBezTo>
                  <a:cubicBezTo>
                    <a:pt x="5" y="82"/>
                    <a:pt x="5" y="84"/>
                    <a:pt x="4" y="86"/>
                  </a:cubicBezTo>
                  <a:cubicBezTo>
                    <a:pt x="4" y="88"/>
                    <a:pt x="4" y="89"/>
                    <a:pt x="4" y="91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57">
              <a:extLst>
                <a:ext uri="{FF2B5EF4-FFF2-40B4-BE49-F238E27FC236}">
                  <a16:creationId xmlns:a16="http://schemas.microsoft.com/office/drawing/2014/main" id="{346E9F8B-0EF8-47E4-A968-6908D5194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1894393"/>
              <a:ext cx="333375" cy="355600"/>
            </a:xfrm>
            <a:custGeom>
              <a:avLst/>
              <a:gdLst>
                <a:gd name="T0" fmla="*/ 1578 w 66"/>
                <a:gd name="T1" fmla="*/ 0 h 66"/>
                <a:gd name="T2" fmla="*/ 1165 w 66"/>
                <a:gd name="T3" fmla="*/ 163 h 66"/>
                <a:gd name="T4" fmla="*/ 738 w 66"/>
                <a:gd name="T5" fmla="*/ 390 h 66"/>
                <a:gd name="T6" fmla="*/ 223 w 66"/>
                <a:gd name="T7" fmla="*/ 933 h 66"/>
                <a:gd name="T8" fmla="*/ 162 w 66"/>
                <a:gd name="T9" fmla="*/ 1761 h 66"/>
                <a:gd name="T10" fmla="*/ 515 w 66"/>
                <a:gd name="T11" fmla="*/ 2189 h 66"/>
                <a:gd name="T12" fmla="*/ 608 w 66"/>
                <a:gd name="T13" fmla="*/ 2386 h 66"/>
                <a:gd name="T14" fmla="*/ 872 w 66"/>
                <a:gd name="T15" fmla="*/ 2579 h 66"/>
                <a:gd name="T16" fmla="*/ 576 w 66"/>
                <a:gd name="T17" fmla="*/ 2026 h 66"/>
                <a:gd name="T18" fmla="*/ 455 w 66"/>
                <a:gd name="T19" fmla="*/ 1371 h 66"/>
                <a:gd name="T20" fmla="*/ 710 w 66"/>
                <a:gd name="T21" fmla="*/ 1371 h 66"/>
                <a:gd name="T22" fmla="*/ 840 w 66"/>
                <a:gd name="T23" fmla="*/ 1130 h 66"/>
                <a:gd name="T24" fmla="*/ 840 w 66"/>
                <a:gd name="T25" fmla="*/ 865 h 66"/>
                <a:gd name="T26" fmla="*/ 1002 w 66"/>
                <a:gd name="T27" fmla="*/ 784 h 66"/>
                <a:gd name="T28" fmla="*/ 1355 w 66"/>
                <a:gd name="T29" fmla="*/ 1093 h 66"/>
                <a:gd name="T30" fmla="*/ 1448 w 66"/>
                <a:gd name="T31" fmla="*/ 865 h 66"/>
                <a:gd name="T32" fmla="*/ 1610 w 66"/>
                <a:gd name="T33" fmla="*/ 621 h 66"/>
                <a:gd name="T34" fmla="*/ 1740 w 66"/>
                <a:gd name="T35" fmla="*/ 275 h 66"/>
                <a:gd name="T36" fmla="*/ 2125 w 66"/>
                <a:gd name="T37" fmla="*/ 621 h 66"/>
                <a:gd name="T38" fmla="*/ 1874 w 66"/>
                <a:gd name="T39" fmla="*/ 163 h 66"/>
                <a:gd name="T40" fmla="*/ 1610 w 66"/>
                <a:gd name="T41" fmla="*/ 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66">
                  <a:moveTo>
                    <a:pt x="49" y="0"/>
                  </a:moveTo>
                  <a:cubicBezTo>
                    <a:pt x="43" y="0"/>
                    <a:pt x="41" y="1"/>
                    <a:pt x="36" y="4"/>
                  </a:cubicBezTo>
                  <a:cubicBezTo>
                    <a:pt x="32" y="8"/>
                    <a:pt x="28" y="9"/>
                    <a:pt x="23" y="10"/>
                  </a:cubicBezTo>
                  <a:cubicBezTo>
                    <a:pt x="14" y="13"/>
                    <a:pt x="10" y="15"/>
                    <a:pt x="7" y="24"/>
                  </a:cubicBezTo>
                  <a:cubicBezTo>
                    <a:pt x="4" y="31"/>
                    <a:pt x="0" y="38"/>
                    <a:pt x="5" y="45"/>
                  </a:cubicBezTo>
                  <a:cubicBezTo>
                    <a:pt x="8" y="49"/>
                    <a:pt x="13" y="52"/>
                    <a:pt x="16" y="56"/>
                  </a:cubicBezTo>
                  <a:cubicBezTo>
                    <a:pt x="17" y="58"/>
                    <a:pt x="17" y="60"/>
                    <a:pt x="19" y="61"/>
                  </a:cubicBezTo>
                  <a:cubicBezTo>
                    <a:pt x="21" y="64"/>
                    <a:pt x="25" y="64"/>
                    <a:pt x="27" y="66"/>
                  </a:cubicBezTo>
                  <a:cubicBezTo>
                    <a:pt x="23" y="62"/>
                    <a:pt x="21" y="57"/>
                    <a:pt x="18" y="52"/>
                  </a:cubicBezTo>
                  <a:cubicBezTo>
                    <a:pt x="17" y="48"/>
                    <a:pt x="8" y="39"/>
                    <a:pt x="14" y="35"/>
                  </a:cubicBezTo>
                  <a:cubicBezTo>
                    <a:pt x="16" y="33"/>
                    <a:pt x="19" y="36"/>
                    <a:pt x="22" y="35"/>
                  </a:cubicBezTo>
                  <a:cubicBezTo>
                    <a:pt x="25" y="34"/>
                    <a:pt x="26" y="32"/>
                    <a:pt x="26" y="29"/>
                  </a:cubicBezTo>
                  <a:cubicBezTo>
                    <a:pt x="26" y="26"/>
                    <a:pt x="23" y="25"/>
                    <a:pt x="26" y="22"/>
                  </a:cubicBezTo>
                  <a:cubicBezTo>
                    <a:pt x="27" y="20"/>
                    <a:pt x="29" y="19"/>
                    <a:pt x="31" y="20"/>
                  </a:cubicBezTo>
                  <a:cubicBezTo>
                    <a:pt x="36" y="21"/>
                    <a:pt x="35" y="33"/>
                    <a:pt x="42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7" y="19"/>
                    <a:pt x="49" y="19"/>
                    <a:pt x="50" y="16"/>
                  </a:cubicBezTo>
                  <a:cubicBezTo>
                    <a:pt x="51" y="13"/>
                    <a:pt x="49" y="7"/>
                    <a:pt x="54" y="7"/>
                  </a:cubicBezTo>
                  <a:cubicBezTo>
                    <a:pt x="58" y="7"/>
                    <a:pt x="64" y="13"/>
                    <a:pt x="66" y="16"/>
                  </a:cubicBezTo>
                  <a:cubicBezTo>
                    <a:pt x="64" y="12"/>
                    <a:pt x="61" y="7"/>
                    <a:pt x="58" y="4"/>
                  </a:cubicBezTo>
                  <a:cubicBezTo>
                    <a:pt x="56" y="2"/>
                    <a:pt x="52" y="1"/>
                    <a:pt x="50" y="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58">
              <a:extLst>
                <a:ext uri="{FF2B5EF4-FFF2-40B4-BE49-F238E27FC236}">
                  <a16:creationId xmlns:a16="http://schemas.microsoft.com/office/drawing/2014/main" id="{591D1509-B70A-48BF-BA64-B16872E1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714" y="2018218"/>
              <a:ext cx="228600" cy="247650"/>
            </a:xfrm>
            <a:custGeom>
              <a:avLst/>
              <a:gdLst>
                <a:gd name="T0" fmla="*/ 0 w 45"/>
                <a:gd name="T1" fmla="*/ 1713 h 46"/>
                <a:gd name="T2" fmla="*/ 656 w 45"/>
                <a:gd name="T3" fmla="*/ 1713 h 46"/>
                <a:gd name="T4" fmla="*/ 1014 w 45"/>
                <a:gd name="T5" fmla="*/ 1438 h 46"/>
                <a:gd name="T6" fmla="*/ 1146 w 45"/>
                <a:gd name="T7" fmla="*/ 0 h 46"/>
                <a:gd name="T8" fmla="*/ 1178 w 45"/>
                <a:gd name="T9" fmla="*/ 390 h 46"/>
                <a:gd name="T10" fmla="*/ 922 w 45"/>
                <a:gd name="T11" fmla="*/ 621 h 46"/>
                <a:gd name="T12" fmla="*/ 758 w 45"/>
                <a:gd name="T13" fmla="*/ 1255 h 46"/>
                <a:gd name="T14" fmla="*/ 326 w 45"/>
                <a:gd name="T15" fmla="*/ 1482 h 46"/>
                <a:gd name="T16" fmla="*/ 224 w 45"/>
                <a:gd name="T17" fmla="*/ 1597 h 46"/>
                <a:gd name="T18" fmla="*/ 0 w 45"/>
                <a:gd name="T19" fmla="*/ 176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0" y="44"/>
                  </a:moveTo>
                  <a:cubicBezTo>
                    <a:pt x="7" y="45"/>
                    <a:pt x="13" y="43"/>
                    <a:pt x="20" y="44"/>
                  </a:cubicBezTo>
                  <a:cubicBezTo>
                    <a:pt x="27" y="46"/>
                    <a:pt x="30" y="44"/>
                    <a:pt x="31" y="37"/>
                  </a:cubicBezTo>
                  <a:cubicBezTo>
                    <a:pt x="35" y="26"/>
                    <a:pt x="45" y="11"/>
                    <a:pt x="35" y="0"/>
                  </a:cubicBezTo>
                  <a:cubicBezTo>
                    <a:pt x="36" y="3"/>
                    <a:pt x="37" y="7"/>
                    <a:pt x="36" y="10"/>
                  </a:cubicBezTo>
                  <a:cubicBezTo>
                    <a:pt x="35" y="15"/>
                    <a:pt x="32" y="14"/>
                    <a:pt x="28" y="16"/>
                  </a:cubicBezTo>
                  <a:cubicBezTo>
                    <a:pt x="21" y="20"/>
                    <a:pt x="27" y="27"/>
                    <a:pt x="23" y="32"/>
                  </a:cubicBezTo>
                  <a:cubicBezTo>
                    <a:pt x="20" y="36"/>
                    <a:pt x="13" y="34"/>
                    <a:pt x="10" y="38"/>
                  </a:cubicBezTo>
                  <a:cubicBezTo>
                    <a:pt x="9" y="38"/>
                    <a:pt x="8" y="40"/>
                    <a:pt x="7" y="41"/>
                  </a:cubicBezTo>
                  <a:cubicBezTo>
                    <a:pt x="5" y="43"/>
                    <a:pt x="2" y="44"/>
                    <a:pt x="0" y="45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59">
              <a:extLst>
                <a:ext uri="{FF2B5EF4-FFF2-40B4-BE49-F238E27FC236}">
                  <a16:creationId xmlns:a16="http://schemas.microsoft.com/office/drawing/2014/main" id="{571B78A1-A451-4CCD-88E4-2639F480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899156"/>
              <a:ext cx="206375" cy="193675"/>
            </a:xfrm>
            <a:custGeom>
              <a:avLst/>
              <a:gdLst>
                <a:gd name="T0" fmla="*/ 0 w 41"/>
                <a:gd name="T1" fmla="*/ 1400 h 36"/>
                <a:gd name="T2" fmla="*/ 162 w 41"/>
                <a:gd name="T3" fmla="*/ 702 h 36"/>
                <a:gd name="T4" fmla="*/ 542 w 41"/>
                <a:gd name="T5" fmla="*/ 390 h 36"/>
                <a:gd name="T6" fmla="*/ 926 w 41"/>
                <a:gd name="T7" fmla="*/ 230 h 36"/>
                <a:gd name="T8" fmla="*/ 1306 w 41"/>
                <a:gd name="T9" fmla="*/ 0 h 36"/>
                <a:gd name="T10" fmla="*/ 926 w 41"/>
                <a:gd name="T11" fmla="*/ 424 h 36"/>
                <a:gd name="T12" fmla="*/ 602 w 41"/>
                <a:gd name="T13" fmla="*/ 505 h 36"/>
                <a:gd name="T14" fmla="*/ 482 w 41"/>
                <a:gd name="T15" fmla="*/ 779 h 36"/>
                <a:gd name="T16" fmla="*/ 162 w 41"/>
                <a:gd name="T17" fmla="*/ 1010 h 36"/>
                <a:gd name="T18" fmla="*/ 32 w 41"/>
                <a:gd name="T19" fmla="*/ 136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36">
                  <a:moveTo>
                    <a:pt x="0" y="36"/>
                  </a:moveTo>
                  <a:cubicBezTo>
                    <a:pt x="2" y="31"/>
                    <a:pt x="1" y="23"/>
                    <a:pt x="5" y="18"/>
                  </a:cubicBezTo>
                  <a:cubicBezTo>
                    <a:pt x="8" y="14"/>
                    <a:pt x="13" y="12"/>
                    <a:pt x="17" y="10"/>
                  </a:cubicBezTo>
                  <a:cubicBezTo>
                    <a:pt x="21" y="9"/>
                    <a:pt x="25" y="8"/>
                    <a:pt x="29" y="6"/>
                  </a:cubicBezTo>
                  <a:cubicBezTo>
                    <a:pt x="33" y="3"/>
                    <a:pt x="36" y="1"/>
                    <a:pt x="41" y="0"/>
                  </a:cubicBezTo>
                  <a:cubicBezTo>
                    <a:pt x="34" y="1"/>
                    <a:pt x="34" y="9"/>
                    <a:pt x="29" y="11"/>
                  </a:cubicBezTo>
                  <a:cubicBezTo>
                    <a:pt x="26" y="13"/>
                    <a:pt x="23" y="11"/>
                    <a:pt x="19" y="13"/>
                  </a:cubicBezTo>
                  <a:cubicBezTo>
                    <a:pt x="16" y="15"/>
                    <a:pt x="17" y="17"/>
                    <a:pt x="15" y="20"/>
                  </a:cubicBezTo>
                  <a:cubicBezTo>
                    <a:pt x="13" y="25"/>
                    <a:pt x="8" y="22"/>
                    <a:pt x="5" y="26"/>
                  </a:cubicBezTo>
                  <a:cubicBezTo>
                    <a:pt x="4" y="28"/>
                    <a:pt x="1" y="33"/>
                    <a:pt x="1" y="3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60">
              <a:extLst>
                <a:ext uri="{FF2B5EF4-FFF2-40B4-BE49-F238E27FC236}">
                  <a16:creationId xmlns:a16="http://schemas.microsoft.com/office/drawing/2014/main" id="{7787FF47-8B33-413B-B031-C22D821C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864" y="1942018"/>
              <a:ext cx="495300" cy="485775"/>
            </a:xfrm>
            <a:custGeom>
              <a:avLst/>
              <a:gdLst>
                <a:gd name="T0" fmla="*/ 0 w 98"/>
                <a:gd name="T1" fmla="*/ 2751 h 90"/>
                <a:gd name="T2" fmla="*/ 901 w 98"/>
                <a:gd name="T3" fmla="*/ 3458 h 90"/>
                <a:gd name="T4" fmla="*/ 1611 w 98"/>
                <a:gd name="T5" fmla="*/ 3458 h 90"/>
                <a:gd name="T6" fmla="*/ 2423 w 98"/>
                <a:gd name="T7" fmla="*/ 3376 h 90"/>
                <a:gd name="T8" fmla="*/ 3133 w 98"/>
                <a:gd name="T9" fmla="*/ 1999 h 90"/>
                <a:gd name="T10" fmla="*/ 3133 w 98"/>
                <a:gd name="T11" fmla="*/ 1214 h 90"/>
                <a:gd name="T12" fmla="*/ 3161 w 98"/>
                <a:gd name="T13" fmla="*/ 0 h 90"/>
                <a:gd name="T14" fmla="*/ 3031 w 98"/>
                <a:gd name="T15" fmla="*/ 785 h 90"/>
                <a:gd name="T16" fmla="*/ 2868 w 98"/>
                <a:gd name="T17" fmla="*/ 1493 h 90"/>
                <a:gd name="T18" fmla="*/ 2837 w 98"/>
                <a:gd name="T19" fmla="*/ 2081 h 90"/>
                <a:gd name="T20" fmla="*/ 2585 w 98"/>
                <a:gd name="T21" fmla="*/ 2322 h 90"/>
                <a:gd name="T22" fmla="*/ 2353 w 98"/>
                <a:gd name="T23" fmla="*/ 3029 h 90"/>
                <a:gd name="T24" fmla="*/ 1582 w 98"/>
                <a:gd name="T25" fmla="*/ 2914 h 90"/>
                <a:gd name="T26" fmla="*/ 1003 w 98"/>
                <a:gd name="T27" fmla="*/ 3342 h 90"/>
                <a:gd name="T28" fmla="*/ 131 w 98"/>
                <a:gd name="T29" fmla="*/ 2751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90">
                  <a:moveTo>
                    <a:pt x="0" y="70"/>
                  </a:moveTo>
                  <a:cubicBezTo>
                    <a:pt x="12" y="72"/>
                    <a:pt x="17" y="85"/>
                    <a:pt x="28" y="88"/>
                  </a:cubicBezTo>
                  <a:cubicBezTo>
                    <a:pt x="35" y="90"/>
                    <a:pt x="43" y="89"/>
                    <a:pt x="50" y="88"/>
                  </a:cubicBezTo>
                  <a:cubicBezTo>
                    <a:pt x="58" y="87"/>
                    <a:pt x="67" y="89"/>
                    <a:pt x="75" y="86"/>
                  </a:cubicBezTo>
                  <a:cubicBezTo>
                    <a:pt x="89" y="80"/>
                    <a:pt x="94" y="64"/>
                    <a:pt x="97" y="51"/>
                  </a:cubicBezTo>
                  <a:cubicBezTo>
                    <a:pt x="98" y="44"/>
                    <a:pt x="97" y="38"/>
                    <a:pt x="97" y="31"/>
                  </a:cubicBezTo>
                  <a:cubicBezTo>
                    <a:pt x="97" y="21"/>
                    <a:pt x="98" y="10"/>
                    <a:pt x="98" y="0"/>
                  </a:cubicBezTo>
                  <a:cubicBezTo>
                    <a:pt x="94" y="5"/>
                    <a:pt x="96" y="14"/>
                    <a:pt x="94" y="20"/>
                  </a:cubicBezTo>
                  <a:cubicBezTo>
                    <a:pt x="93" y="28"/>
                    <a:pt x="88" y="30"/>
                    <a:pt x="89" y="38"/>
                  </a:cubicBezTo>
                  <a:cubicBezTo>
                    <a:pt x="89" y="43"/>
                    <a:pt x="90" y="48"/>
                    <a:pt x="88" y="53"/>
                  </a:cubicBezTo>
                  <a:cubicBezTo>
                    <a:pt x="86" y="57"/>
                    <a:pt x="83" y="56"/>
                    <a:pt x="80" y="59"/>
                  </a:cubicBezTo>
                  <a:cubicBezTo>
                    <a:pt x="74" y="64"/>
                    <a:pt x="79" y="72"/>
                    <a:pt x="73" y="77"/>
                  </a:cubicBezTo>
                  <a:cubicBezTo>
                    <a:pt x="63" y="85"/>
                    <a:pt x="58" y="72"/>
                    <a:pt x="49" y="74"/>
                  </a:cubicBezTo>
                  <a:cubicBezTo>
                    <a:pt x="40" y="75"/>
                    <a:pt x="40" y="85"/>
                    <a:pt x="31" y="85"/>
                  </a:cubicBezTo>
                  <a:cubicBezTo>
                    <a:pt x="21" y="84"/>
                    <a:pt x="16" y="69"/>
                    <a:pt x="4" y="7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61">
              <a:extLst>
                <a:ext uri="{FF2B5EF4-FFF2-40B4-BE49-F238E27FC236}">
                  <a16:creationId xmlns:a16="http://schemas.microsoft.com/office/drawing/2014/main" id="{A8CF7FBA-A963-40E1-B5FF-093DA36C6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477" y="2207131"/>
              <a:ext cx="288925" cy="220663"/>
            </a:xfrm>
            <a:custGeom>
              <a:avLst/>
              <a:gdLst>
                <a:gd name="T0" fmla="*/ 102 w 57"/>
                <a:gd name="T1" fmla="*/ 1563 h 41"/>
                <a:gd name="T2" fmla="*/ 814 w 57"/>
                <a:gd name="T3" fmla="*/ 1597 h 41"/>
                <a:gd name="T4" fmla="*/ 1335 w 57"/>
                <a:gd name="T5" fmla="*/ 1366 h 41"/>
                <a:gd name="T6" fmla="*/ 1660 w 57"/>
                <a:gd name="T7" fmla="*/ 817 h 41"/>
                <a:gd name="T8" fmla="*/ 1826 w 57"/>
                <a:gd name="T9" fmla="*/ 0 h 41"/>
                <a:gd name="T10" fmla="*/ 1590 w 57"/>
                <a:gd name="T11" fmla="*/ 620 h 41"/>
                <a:gd name="T12" fmla="*/ 1469 w 57"/>
                <a:gd name="T13" fmla="*/ 783 h 41"/>
                <a:gd name="T14" fmla="*/ 1367 w 57"/>
                <a:gd name="T15" fmla="*/ 783 h 41"/>
                <a:gd name="T16" fmla="*/ 1111 w 57"/>
                <a:gd name="T17" fmla="*/ 1288 h 41"/>
                <a:gd name="T18" fmla="*/ 549 w 57"/>
                <a:gd name="T19" fmla="*/ 1322 h 41"/>
                <a:gd name="T20" fmla="*/ 0 w 57"/>
                <a:gd name="T21" fmla="*/ 1597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41">
                  <a:moveTo>
                    <a:pt x="3" y="40"/>
                  </a:moveTo>
                  <a:cubicBezTo>
                    <a:pt x="10" y="38"/>
                    <a:pt x="18" y="41"/>
                    <a:pt x="25" y="41"/>
                  </a:cubicBezTo>
                  <a:cubicBezTo>
                    <a:pt x="30" y="41"/>
                    <a:pt x="36" y="38"/>
                    <a:pt x="41" y="35"/>
                  </a:cubicBezTo>
                  <a:cubicBezTo>
                    <a:pt x="46" y="32"/>
                    <a:pt x="48" y="26"/>
                    <a:pt x="51" y="21"/>
                  </a:cubicBezTo>
                  <a:cubicBezTo>
                    <a:pt x="53" y="16"/>
                    <a:pt x="57" y="5"/>
                    <a:pt x="56" y="0"/>
                  </a:cubicBezTo>
                  <a:cubicBezTo>
                    <a:pt x="55" y="6"/>
                    <a:pt x="52" y="12"/>
                    <a:pt x="49" y="16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4" y="21"/>
                    <a:pt x="42" y="20"/>
                    <a:pt x="42" y="20"/>
                  </a:cubicBezTo>
                  <a:cubicBezTo>
                    <a:pt x="38" y="23"/>
                    <a:pt x="38" y="30"/>
                    <a:pt x="34" y="33"/>
                  </a:cubicBezTo>
                  <a:cubicBezTo>
                    <a:pt x="28" y="37"/>
                    <a:pt x="22" y="34"/>
                    <a:pt x="17" y="34"/>
                  </a:cubicBezTo>
                  <a:cubicBezTo>
                    <a:pt x="11" y="35"/>
                    <a:pt x="6" y="39"/>
                    <a:pt x="0" y="41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62">
              <a:extLst>
                <a:ext uri="{FF2B5EF4-FFF2-40B4-BE49-F238E27FC236}">
                  <a16:creationId xmlns:a16="http://schemas.microsoft.com/office/drawing/2014/main" id="{B32668B3-0145-4AD7-B5B9-C1992AAF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63">
              <a:extLst>
                <a:ext uri="{FF2B5EF4-FFF2-40B4-BE49-F238E27FC236}">
                  <a16:creationId xmlns:a16="http://schemas.microsoft.com/office/drawing/2014/main" id="{37F6E152-9D0D-4F3C-9DB6-32FB7F9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64">
              <a:extLst>
                <a:ext uri="{FF2B5EF4-FFF2-40B4-BE49-F238E27FC236}">
                  <a16:creationId xmlns:a16="http://schemas.microsoft.com/office/drawing/2014/main" id="{EC8A2710-6498-49C5-A2E9-371C4DD5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552" y="1937256"/>
              <a:ext cx="55563" cy="65088"/>
            </a:xfrm>
            <a:custGeom>
              <a:avLst/>
              <a:gdLst>
                <a:gd name="T0" fmla="*/ 0 w 11"/>
                <a:gd name="T1" fmla="*/ 246 h 12"/>
                <a:gd name="T2" fmla="*/ 191 w 11"/>
                <a:gd name="T3" fmla="*/ 34 h 12"/>
                <a:gd name="T4" fmla="*/ 353 w 11"/>
                <a:gd name="T5" fmla="*/ 246 h 12"/>
                <a:gd name="T6" fmla="*/ 162 w 11"/>
                <a:gd name="T7" fmla="*/ 444 h 12"/>
                <a:gd name="T8" fmla="*/ 0 w 11"/>
                <a:gd name="T9" fmla="*/ 246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0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2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Freeform 65">
              <a:extLst>
                <a:ext uri="{FF2B5EF4-FFF2-40B4-BE49-F238E27FC236}">
                  <a16:creationId xmlns:a16="http://schemas.microsoft.com/office/drawing/2014/main" id="{0DCB8063-1296-41A3-A108-04E244CE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114" y="1915031"/>
              <a:ext cx="36513" cy="38100"/>
            </a:xfrm>
            <a:custGeom>
              <a:avLst/>
              <a:gdLst>
                <a:gd name="T0" fmla="*/ 0 w 7"/>
                <a:gd name="T1" fmla="*/ 117 h 7"/>
                <a:gd name="T2" fmla="*/ 141 w 7"/>
                <a:gd name="T3" fmla="*/ 0 h 7"/>
                <a:gd name="T4" fmla="*/ 250 w 7"/>
                <a:gd name="T5" fmla="*/ 165 h 7"/>
                <a:gd name="T6" fmla="*/ 10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" name="Freeform 66">
              <a:extLst>
                <a:ext uri="{FF2B5EF4-FFF2-40B4-BE49-F238E27FC236}">
                  <a16:creationId xmlns:a16="http://schemas.microsoft.com/office/drawing/2014/main" id="{BB5E0AE9-F236-4643-92C5-39D4837B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200710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61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Freeform 180">
              <a:extLst>
                <a:ext uri="{FF2B5EF4-FFF2-40B4-BE49-F238E27FC236}">
                  <a16:creationId xmlns:a16="http://schemas.microsoft.com/office/drawing/2014/main" id="{890BD2D4-46E9-42EC-910F-D9F73DF9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Freeform 181">
              <a:extLst>
                <a:ext uri="{FF2B5EF4-FFF2-40B4-BE49-F238E27FC236}">
                  <a16:creationId xmlns:a16="http://schemas.microsoft.com/office/drawing/2014/main" id="{B029F897-C0C5-4666-8256-78754559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014" y="1332418"/>
              <a:ext cx="358775" cy="384175"/>
            </a:xfrm>
            <a:custGeom>
              <a:avLst/>
              <a:gdLst>
                <a:gd name="T0" fmla="*/ 0 w 71"/>
                <a:gd name="T1" fmla="*/ 1302 h 71"/>
                <a:gd name="T2" fmla="*/ 255 w 71"/>
                <a:gd name="T3" fmla="*/ 2253 h 71"/>
                <a:gd name="T4" fmla="*/ 812 w 71"/>
                <a:gd name="T5" fmla="*/ 2812 h 71"/>
                <a:gd name="T6" fmla="*/ 1582 w 71"/>
                <a:gd name="T7" fmla="*/ 2335 h 71"/>
                <a:gd name="T8" fmla="*/ 1903 w 71"/>
                <a:gd name="T9" fmla="*/ 1905 h 71"/>
                <a:gd name="T10" fmla="*/ 2098 w 71"/>
                <a:gd name="T11" fmla="*/ 1428 h 71"/>
                <a:gd name="T12" fmla="*/ 2289 w 71"/>
                <a:gd name="T13" fmla="*/ 675 h 71"/>
                <a:gd name="T14" fmla="*/ 2228 w 71"/>
                <a:gd name="T15" fmla="*/ 279 h 71"/>
                <a:gd name="T16" fmla="*/ 1996 w 71"/>
                <a:gd name="T17" fmla="*/ 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71">
                  <a:moveTo>
                    <a:pt x="0" y="33"/>
                  </a:moveTo>
                  <a:cubicBezTo>
                    <a:pt x="9" y="39"/>
                    <a:pt x="7" y="48"/>
                    <a:pt x="8" y="57"/>
                  </a:cubicBezTo>
                  <a:cubicBezTo>
                    <a:pt x="9" y="67"/>
                    <a:pt x="16" y="71"/>
                    <a:pt x="25" y="71"/>
                  </a:cubicBezTo>
                  <a:cubicBezTo>
                    <a:pt x="33" y="70"/>
                    <a:pt x="45" y="65"/>
                    <a:pt x="49" y="59"/>
                  </a:cubicBezTo>
                  <a:cubicBezTo>
                    <a:pt x="52" y="55"/>
                    <a:pt x="55" y="52"/>
                    <a:pt x="59" y="48"/>
                  </a:cubicBezTo>
                  <a:cubicBezTo>
                    <a:pt x="62" y="44"/>
                    <a:pt x="63" y="41"/>
                    <a:pt x="65" y="36"/>
                  </a:cubicBezTo>
                  <a:cubicBezTo>
                    <a:pt x="68" y="29"/>
                    <a:pt x="71" y="24"/>
                    <a:pt x="71" y="17"/>
                  </a:cubicBezTo>
                  <a:cubicBezTo>
                    <a:pt x="71" y="14"/>
                    <a:pt x="70" y="10"/>
                    <a:pt x="69" y="7"/>
                  </a:cubicBezTo>
                  <a:cubicBezTo>
                    <a:pt x="67" y="4"/>
                    <a:pt x="64" y="3"/>
                    <a:pt x="62" y="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Freeform 182">
              <a:extLst>
                <a:ext uri="{FF2B5EF4-FFF2-40B4-BE49-F238E27FC236}">
                  <a16:creationId xmlns:a16="http://schemas.microsoft.com/office/drawing/2014/main" id="{40CDCED0-3B61-486D-938E-37D150C17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Freeform 183">
              <a:extLst>
                <a:ext uri="{FF2B5EF4-FFF2-40B4-BE49-F238E27FC236}">
                  <a16:creationId xmlns:a16="http://schemas.microsoft.com/office/drawing/2014/main" id="{764E525B-473A-46D3-935C-620F960D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327" y="1343531"/>
              <a:ext cx="687388" cy="474663"/>
            </a:xfrm>
            <a:custGeom>
              <a:avLst/>
              <a:gdLst>
                <a:gd name="T0" fmla="*/ 417 w 136"/>
                <a:gd name="T1" fmla="*/ 2042 h 88"/>
                <a:gd name="T2" fmla="*/ 872 w 136"/>
                <a:gd name="T3" fmla="*/ 2113 h 88"/>
                <a:gd name="T4" fmla="*/ 1165 w 136"/>
                <a:gd name="T5" fmla="*/ 2470 h 88"/>
                <a:gd name="T6" fmla="*/ 1551 w 136"/>
                <a:gd name="T7" fmla="*/ 3221 h 88"/>
                <a:gd name="T8" fmla="*/ 2261 w 136"/>
                <a:gd name="T9" fmla="*/ 3371 h 88"/>
                <a:gd name="T10" fmla="*/ 2869 w 136"/>
                <a:gd name="T11" fmla="*/ 2633 h 88"/>
                <a:gd name="T12" fmla="*/ 3295 w 136"/>
                <a:gd name="T13" fmla="*/ 2079 h 88"/>
                <a:gd name="T14" fmla="*/ 4005 w 136"/>
                <a:gd name="T15" fmla="*/ 1848 h 88"/>
                <a:gd name="T16" fmla="*/ 4289 w 136"/>
                <a:gd name="T17" fmla="*/ 1097 h 88"/>
                <a:gd name="T18" fmla="*/ 4257 w 136"/>
                <a:gd name="T19" fmla="*/ 0 h 88"/>
                <a:gd name="T20" fmla="*/ 4066 w 136"/>
                <a:gd name="T21" fmla="*/ 1016 h 88"/>
                <a:gd name="T22" fmla="*/ 3579 w 136"/>
                <a:gd name="T23" fmla="*/ 1257 h 88"/>
                <a:gd name="T24" fmla="*/ 3324 w 136"/>
                <a:gd name="T25" fmla="*/ 1604 h 88"/>
                <a:gd name="T26" fmla="*/ 2939 w 136"/>
                <a:gd name="T27" fmla="*/ 1604 h 88"/>
                <a:gd name="T28" fmla="*/ 2678 w 136"/>
                <a:gd name="T29" fmla="*/ 2195 h 88"/>
                <a:gd name="T30" fmla="*/ 2229 w 136"/>
                <a:gd name="T31" fmla="*/ 2864 h 88"/>
                <a:gd name="T32" fmla="*/ 1834 w 136"/>
                <a:gd name="T33" fmla="*/ 2436 h 88"/>
                <a:gd name="T34" fmla="*/ 1480 w 136"/>
                <a:gd name="T35" fmla="*/ 2310 h 88"/>
                <a:gd name="T36" fmla="*/ 974 w 136"/>
                <a:gd name="T37" fmla="*/ 1916 h 88"/>
                <a:gd name="T38" fmla="*/ 576 w 136"/>
                <a:gd name="T39" fmla="*/ 1916 h 88"/>
                <a:gd name="T40" fmla="*/ 0 w 136"/>
                <a:gd name="T41" fmla="*/ 1733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88">
                  <a:moveTo>
                    <a:pt x="13" y="52"/>
                  </a:moveTo>
                  <a:cubicBezTo>
                    <a:pt x="18" y="54"/>
                    <a:pt x="23" y="52"/>
                    <a:pt x="27" y="54"/>
                  </a:cubicBezTo>
                  <a:cubicBezTo>
                    <a:pt x="31" y="56"/>
                    <a:pt x="34" y="59"/>
                    <a:pt x="36" y="63"/>
                  </a:cubicBezTo>
                  <a:cubicBezTo>
                    <a:pt x="40" y="70"/>
                    <a:pt x="40" y="77"/>
                    <a:pt x="48" y="82"/>
                  </a:cubicBezTo>
                  <a:cubicBezTo>
                    <a:pt x="53" y="86"/>
                    <a:pt x="64" y="88"/>
                    <a:pt x="70" y="86"/>
                  </a:cubicBezTo>
                  <a:cubicBezTo>
                    <a:pt x="78" y="83"/>
                    <a:pt x="86" y="74"/>
                    <a:pt x="89" y="67"/>
                  </a:cubicBezTo>
                  <a:cubicBezTo>
                    <a:pt x="93" y="61"/>
                    <a:pt x="95" y="55"/>
                    <a:pt x="102" y="53"/>
                  </a:cubicBezTo>
                  <a:cubicBezTo>
                    <a:pt x="109" y="50"/>
                    <a:pt x="118" y="51"/>
                    <a:pt x="124" y="47"/>
                  </a:cubicBezTo>
                  <a:cubicBezTo>
                    <a:pt x="130" y="43"/>
                    <a:pt x="131" y="34"/>
                    <a:pt x="133" y="28"/>
                  </a:cubicBezTo>
                  <a:cubicBezTo>
                    <a:pt x="136" y="18"/>
                    <a:pt x="135" y="10"/>
                    <a:pt x="132" y="0"/>
                  </a:cubicBezTo>
                  <a:cubicBezTo>
                    <a:pt x="131" y="10"/>
                    <a:pt x="136" y="18"/>
                    <a:pt x="126" y="26"/>
                  </a:cubicBezTo>
                  <a:cubicBezTo>
                    <a:pt x="121" y="30"/>
                    <a:pt x="116" y="28"/>
                    <a:pt x="111" y="32"/>
                  </a:cubicBezTo>
                  <a:cubicBezTo>
                    <a:pt x="108" y="34"/>
                    <a:pt x="107" y="39"/>
                    <a:pt x="103" y="41"/>
                  </a:cubicBezTo>
                  <a:cubicBezTo>
                    <a:pt x="99" y="43"/>
                    <a:pt x="95" y="40"/>
                    <a:pt x="91" y="41"/>
                  </a:cubicBezTo>
                  <a:cubicBezTo>
                    <a:pt x="88" y="43"/>
                    <a:pt x="85" y="52"/>
                    <a:pt x="83" y="56"/>
                  </a:cubicBezTo>
                  <a:cubicBezTo>
                    <a:pt x="79" y="63"/>
                    <a:pt x="77" y="70"/>
                    <a:pt x="69" y="73"/>
                  </a:cubicBezTo>
                  <a:cubicBezTo>
                    <a:pt x="60" y="76"/>
                    <a:pt x="60" y="68"/>
                    <a:pt x="57" y="62"/>
                  </a:cubicBezTo>
                  <a:cubicBezTo>
                    <a:pt x="55" y="58"/>
                    <a:pt x="50" y="53"/>
                    <a:pt x="46" y="59"/>
                  </a:cubicBezTo>
                  <a:cubicBezTo>
                    <a:pt x="42" y="54"/>
                    <a:pt x="35" y="51"/>
                    <a:pt x="30" y="49"/>
                  </a:cubicBezTo>
                  <a:cubicBezTo>
                    <a:pt x="24" y="46"/>
                    <a:pt x="23" y="46"/>
                    <a:pt x="18" y="49"/>
                  </a:cubicBezTo>
                  <a:cubicBezTo>
                    <a:pt x="11" y="51"/>
                    <a:pt x="4" y="51"/>
                    <a:pt x="0" y="44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Freeform 184">
              <a:extLst>
                <a:ext uri="{FF2B5EF4-FFF2-40B4-BE49-F238E27FC236}">
                  <a16:creationId xmlns:a16="http://schemas.microsoft.com/office/drawing/2014/main" id="{C592F626-A747-4AD6-ABE4-656C7120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052" y="1624518"/>
              <a:ext cx="298450" cy="193675"/>
            </a:xfrm>
            <a:custGeom>
              <a:avLst/>
              <a:gdLst>
                <a:gd name="T0" fmla="*/ 0 w 59"/>
                <a:gd name="T1" fmla="*/ 817 h 36"/>
                <a:gd name="T2" fmla="*/ 618 w 59"/>
                <a:gd name="T3" fmla="*/ 1400 h 36"/>
                <a:gd name="T4" fmla="*/ 1166 w 59"/>
                <a:gd name="T5" fmla="*/ 1125 h 36"/>
                <a:gd name="T6" fmla="*/ 1909 w 59"/>
                <a:gd name="T7" fmla="*/ 0 h 36"/>
                <a:gd name="T8" fmla="*/ 1096 w 59"/>
                <a:gd name="T9" fmla="*/ 817 h 36"/>
                <a:gd name="T10" fmla="*/ 102 w 59"/>
                <a:gd name="T11" fmla="*/ 89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" h="36">
                  <a:moveTo>
                    <a:pt x="0" y="21"/>
                  </a:moveTo>
                  <a:cubicBezTo>
                    <a:pt x="6" y="29"/>
                    <a:pt x="8" y="35"/>
                    <a:pt x="19" y="36"/>
                  </a:cubicBezTo>
                  <a:cubicBezTo>
                    <a:pt x="26" y="36"/>
                    <a:pt x="31" y="34"/>
                    <a:pt x="36" y="29"/>
                  </a:cubicBezTo>
                  <a:cubicBezTo>
                    <a:pt x="44" y="19"/>
                    <a:pt x="47" y="6"/>
                    <a:pt x="59" y="0"/>
                  </a:cubicBezTo>
                  <a:cubicBezTo>
                    <a:pt x="47" y="1"/>
                    <a:pt x="42" y="13"/>
                    <a:pt x="34" y="21"/>
                  </a:cubicBezTo>
                  <a:cubicBezTo>
                    <a:pt x="25" y="29"/>
                    <a:pt x="13" y="31"/>
                    <a:pt x="3" y="23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1" name="Freeform 185">
              <a:extLst>
                <a:ext uri="{FF2B5EF4-FFF2-40B4-BE49-F238E27FC236}">
                  <a16:creationId xmlns:a16="http://schemas.microsoft.com/office/drawing/2014/main" id="{FAC05334-838B-4C35-BE94-AC1973ACA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68893"/>
              <a:ext cx="687388" cy="512763"/>
            </a:xfrm>
            <a:custGeom>
              <a:avLst/>
              <a:gdLst>
                <a:gd name="T0" fmla="*/ 255 w 136"/>
                <a:gd name="T1" fmla="*/ 3305 h 95"/>
                <a:gd name="T2" fmla="*/ 385 w 136"/>
                <a:gd name="T3" fmla="*/ 1802 h 95"/>
                <a:gd name="T4" fmla="*/ 417 w 136"/>
                <a:gd name="T5" fmla="*/ 1064 h 95"/>
                <a:gd name="T6" fmla="*/ 933 w 136"/>
                <a:gd name="T7" fmla="*/ 751 h 95"/>
                <a:gd name="T8" fmla="*/ 2098 w 136"/>
                <a:gd name="T9" fmla="*/ 0 h 95"/>
                <a:gd name="T10" fmla="*/ 2706 w 136"/>
                <a:gd name="T11" fmla="*/ 394 h 95"/>
                <a:gd name="T12" fmla="*/ 3518 w 136"/>
                <a:gd name="T13" fmla="*/ 785 h 95"/>
                <a:gd name="T14" fmla="*/ 3973 w 136"/>
                <a:gd name="T15" fmla="*/ 1017 h 95"/>
                <a:gd name="T16" fmla="*/ 4390 w 136"/>
                <a:gd name="T17" fmla="*/ 1686 h 95"/>
                <a:gd name="T18" fmla="*/ 3973 w 136"/>
                <a:gd name="T19" fmla="*/ 1180 h 95"/>
                <a:gd name="T20" fmla="*/ 3518 w 136"/>
                <a:gd name="T21" fmla="*/ 1017 h 95"/>
                <a:gd name="T22" fmla="*/ 3063 w 136"/>
                <a:gd name="T23" fmla="*/ 1064 h 95"/>
                <a:gd name="T24" fmla="*/ 2646 w 136"/>
                <a:gd name="T25" fmla="*/ 670 h 95"/>
                <a:gd name="T26" fmla="*/ 2200 w 136"/>
                <a:gd name="T27" fmla="*/ 785 h 95"/>
                <a:gd name="T28" fmla="*/ 2069 w 136"/>
                <a:gd name="T29" fmla="*/ 1098 h 95"/>
                <a:gd name="T30" fmla="*/ 1611 w 136"/>
                <a:gd name="T31" fmla="*/ 983 h 95"/>
                <a:gd name="T32" fmla="*/ 1063 w 136"/>
                <a:gd name="T33" fmla="*/ 1571 h 95"/>
                <a:gd name="T34" fmla="*/ 710 w 136"/>
                <a:gd name="T35" fmla="*/ 2244 h 95"/>
                <a:gd name="T36" fmla="*/ 516 w 136"/>
                <a:gd name="T37" fmla="*/ 3029 h 95"/>
                <a:gd name="T38" fmla="*/ 516 w 136"/>
                <a:gd name="T39" fmla="*/ 3733 h 95"/>
                <a:gd name="T40" fmla="*/ 255 w 136"/>
                <a:gd name="T41" fmla="*/ 3342 h 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95">
                  <a:moveTo>
                    <a:pt x="8" y="84"/>
                  </a:moveTo>
                  <a:cubicBezTo>
                    <a:pt x="0" y="71"/>
                    <a:pt x="8" y="58"/>
                    <a:pt x="12" y="46"/>
                  </a:cubicBezTo>
                  <a:cubicBezTo>
                    <a:pt x="14" y="39"/>
                    <a:pt x="12" y="33"/>
                    <a:pt x="13" y="27"/>
                  </a:cubicBezTo>
                  <a:cubicBezTo>
                    <a:pt x="15" y="20"/>
                    <a:pt x="23" y="20"/>
                    <a:pt x="29" y="19"/>
                  </a:cubicBezTo>
                  <a:cubicBezTo>
                    <a:pt x="40" y="15"/>
                    <a:pt x="53" y="0"/>
                    <a:pt x="65" y="0"/>
                  </a:cubicBezTo>
                  <a:cubicBezTo>
                    <a:pt x="71" y="0"/>
                    <a:pt x="79" y="8"/>
                    <a:pt x="84" y="10"/>
                  </a:cubicBezTo>
                  <a:cubicBezTo>
                    <a:pt x="93" y="13"/>
                    <a:pt x="101" y="16"/>
                    <a:pt x="109" y="20"/>
                  </a:cubicBezTo>
                  <a:cubicBezTo>
                    <a:pt x="114" y="21"/>
                    <a:pt x="119" y="23"/>
                    <a:pt x="123" y="26"/>
                  </a:cubicBezTo>
                  <a:cubicBezTo>
                    <a:pt x="131" y="31"/>
                    <a:pt x="131" y="36"/>
                    <a:pt x="136" y="43"/>
                  </a:cubicBezTo>
                  <a:cubicBezTo>
                    <a:pt x="131" y="37"/>
                    <a:pt x="131" y="33"/>
                    <a:pt x="123" y="30"/>
                  </a:cubicBezTo>
                  <a:cubicBezTo>
                    <a:pt x="119" y="28"/>
                    <a:pt x="114" y="26"/>
                    <a:pt x="109" y="26"/>
                  </a:cubicBezTo>
                  <a:cubicBezTo>
                    <a:pt x="105" y="26"/>
                    <a:pt x="100" y="29"/>
                    <a:pt x="95" y="27"/>
                  </a:cubicBezTo>
                  <a:cubicBezTo>
                    <a:pt x="90" y="25"/>
                    <a:pt x="87" y="19"/>
                    <a:pt x="82" y="17"/>
                  </a:cubicBezTo>
                  <a:cubicBezTo>
                    <a:pt x="76" y="13"/>
                    <a:pt x="71" y="14"/>
                    <a:pt x="68" y="20"/>
                  </a:cubicBezTo>
                  <a:cubicBezTo>
                    <a:pt x="66" y="24"/>
                    <a:pt x="68" y="26"/>
                    <a:pt x="64" y="28"/>
                  </a:cubicBezTo>
                  <a:cubicBezTo>
                    <a:pt x="61" y="28"/>
                    <a:pt x="54" y="25"/>
                    <a:pt x="50" y="25"/>
                  </a:cubicBezTo>
                  <a:cubicBezTo>
                    <a:pt x="40" y="24"/>
                    <a:pt x="32" y="30"/>
                    <a:pt x="33" y="40"/>
                  </a:cubicBezTo>
                  <a:cubicBezTo>
                    <a:pt x="34" y="52"/>
                    <a:pt x="32" y="52"/>
                    <a:pt x="22" y="57"/>
                  </a:cubicBezTo>
                  <a:cubicBezTo>
                    <a:pt x="10" y="63"/>
                    <a:pt x="14" y="68"/>
                    <a:pt x="16" y="77"/>
                  </a:cubicBezTo>
                  <a:cubicBezTo>
                    <a:pt x="16" y="84"/>
                    <a:pt x="12" y="88"/>
                    <a:pt x="16" y="95"/>
                  </a:cubicBezTo>
                  <a:cubicBezTo>
                    <a:pt x="12" y="92"/>
                    <a:pt x="11" y="88"/>
                    <a:pt x="8" y="85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Freeform 186">
              <a:extLst>
                <a:ext uri="{FF2B5EF4-FFF2-40B4-BE49-F238E27FC236}">
                  <a16:creationId xmlns:a16="http://schemas.microsoft.com/office/drawing/2014/main" id="{2D5F4A76-B41F-4F03-AB93-64D64A1CE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764" y="1062543"/>
              <a:ext cx="419100" cy="357188"/>
            </a:xfrm>
            <a:custGeom>
              <a:avLst/>
              <a:gdLst>
                <a:gd name="T0" fmla="*/ 0 w 83"/>
                <a:gd name="T1" fmla="*/ 2615 h 66"/>
                <a:gd name="T2" fmla="*/ 254 w 83"/>
                <a:gd name="T3" fmla="*/ 1466 h 66"/>
                <a:gd name="T4" fmla="*/ 324 w 83"/>
                <a:gd name="T5" fmla="*/ 907 h 66"/>
                <a:gd name="T6" fmla="*/ 709 w 83"/>
                <a:gd name="T7" fmla="*/ 791 h 66"/>
                <a:gd name="T8" fmla="*/ 1062 w 83"/>
                <a:gd name="T9" fmla="*/ 593 h 66"/>
                <a:gd name="T10" fmla="*/ 1609 w 83"/>
                <a:gd name="T11" fmla="*/ 116 h 66"/>
                <a:gd name="T12" fmla="*/ 2064 w 83"/>
                <a:gd name="T13" fmla="*/ 34 h 66"/>
                <a:gd name="T14" fmla="*/ 2287 w 83"/>
                <a:gd name="T15" fmla="*/ 280 h 66"/>
                <a:gd name="T16" fmla="*/ 2672 w 83"/>
                <a:gd name="T17" fmla="*/ 511 h 66"/>
                <a:gd name="T18" fmla="*/ 1934 w 83"/>
                <a:gd name="T19" fmla="*/ 314 h 66"/>
                <a:gd name="T20" fmla="*/ 1578 w 83"/>
                <a:gd name="T21" fmla="*/ 593 h 66"/>
                <a:gd name="T22" fmla="*/ 1164 w 83"/>
                <a:gd name="T23" fmla="*/ 709 h 66"/>
                <a:gd name="T24" fmla="*/ 840 w 83"/>
                <a:gd name="T25" fmla="*/ 955 h 66"/>
                <a:gd name="T26" fmla="*/ 515 w 83"/>
                <a:gd name="T27" fmla="*/ 1152 h 66"/>
                <a:gd name="T28" fmla="*/ 254 w 83"/>
                <a:gd name="T29" fmla="*/ 178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1" y="56"/>
                    <a:pt x="8" y="47"/>
                    <a:pt x="8" y="37"/>
                  </a:cubicBezTo>
                  <a:cubicBezTo>
                    <a:pt x="8" y="33"/>
                    <a:pt x="8" y="26"/>
                    <a:pt x="10" y="23"/>
                  </a:cubicBezTo>
                  <a:cubicBezTo>
                    <a:pt x="13" y="20"/>
                    <a:pt x="18" y="21"/>
                    <a:pt x="22" y="20"/>
                  </a:cubicBezTo>
                  <a:cubicBezTo>
                    <a:pt x="26" y="18"/>
                    <a:pt x="29" y="17"/>
                    <a:pt x="33" y="15"/>
                  </a:cubicBezTo>
                  <a:cubicBezTo>
                    <a:pt x="39" y="12"/>
                    <a:pt x="44" y="6"/>
                    <a:pt x="50" y="3"/>
                  </a:cubicBezTo>
                  <a:cubicBezTo>
                    <a:pt x="54" y="1"/>
                    <a:pt x="58" y="0"/>
                    <a:pt x="64" y="1"/>
                  </a:cubicBezTo>
                  <a:cubicBezTo>
                    <a:pt x="68" y="1"/>
                    <a:pt x="68" y="5"/>
                    <a:pt x="71" y="7"/>
                  </a:cubicBezTo>
                  <a:cubicBezTo>
                    <a:pt x="75" y="8"/>
                    <a:pt x="81" y="10"/>
                    <a:pt x="83" y="13"/>
                  </a:cubicBezTo>
                  <a:cubicBezTo>
                    <a:pt x="76" y="10"/>
                    <a:pt x="69" y="6"/>
                    <a:pt x="60" y="8"/>
                  </a:cubicBezTo>
                  <a:cubicBezTo>
                    <a:pt x="56" y="9"/>
                    <a:pt x="53" y="12"/>
                    <a:pt x="49" y="15"/>
                  </a:cubicBezTo>
                  <a:cubicBezTo>
                    <a:pt x="45" y="17"/>
                    <a:pt x="40" y="16"/>
                    <a:pt x="36" y="18"/>
                  </a:cubicBezTo>
                  <a:cubicBezTo>
                    <a:pt x="32" y="19"/>
                    <a:pt x="29" y="21"/>
                    <a:pt x="26" y="24"/>
                  </a:cubicBezTo>
                  <a:cubicBezTo>
                    <a:pt x="23" y="26"/>
                    <a:pt x="19" y="27"/>
                    <a:pt x="16" y="29"/>
                  </a:cubicBezTo>
                  <a:cubicBezTo>
                    <a:pt x="11" y="32"/>
                    <a:pt x="9" y="40"/>
                    <a:pt x="8" y="45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" name="Freeform 187">
              <a:extLst>
                <a:ext uri="{FF2B5EF4-FFF2-40B4-BE49-F238E27FC236}">
                  <a16:creationId xmlns:a16="http://schemas.microsoft.com/office/drawing/2014/main" id="{34DDBA7F-7398-4185-B07D-CD5928802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927" y="1327656"/>
              <a:ext cx="379413" cy="312738"/>
            </a:xfrm>
            <a:custGeom>
              <a:avLst/>
              <a:gdLst>
                <a:gd name="T0" fmla="*/ 0 w 75"/>
                <a:gd name="T1" fmla="*/ 948 h 58"/>
                <a:gd name="T2" fmla="*/ 934 w 75"/>
                <a:gd name="T3" fmla="*/ 1328 h 58"/>
                <a:gd name="T4" fmla="*/ 1616 w 75"/>
                <a:gd name="T5" fmla="*/ 2041 h 58"/>
                <a:gd name="T6" fmla="*/ 1807 w 75"/>
                <a:gd name="T7" fmla="*/ 1603 h 58"/>
                <a:gd name="T8" fmla="*/ 2103 w 75"/>
                <a:gd name="T9" fmla="*/ 1175 h 58"/>
                <a:gd name="T10" fmla="*/ 2266 w 75"/>
                <a:gd name="T11" fmla="*/ 0 h 58"/>
                <a:gd name="T12" fmla="*/ 2234 w 75"/>
                <a:gd name="T13" fmla="*/ 506 h 58"/>
                <a:gd name="T14" fmla="*/ 1880 w 75"/>
                <a:gd name="T15" fmla="*/ 751 h 58"/>
                <a:gd name="T16" fmla="*/ 1686 w 75"/>
                <a:gd name="T17" fmla="*/ 948 h 58"/>
                <a:gd name="T18" fmla="*/ 1491 w 75"/>
                <a:gd name="T19" fmla="*/ 1372 h 58"/>
                <a:gd name="T20" fmla="*/ 1166 w 75"/>
                <a:gd name="T21" fmla="*/ 1016 h 58"/>
                <a:gd name="T22" fmla="*/ 841 w 75"/>
                <a:gd name="T23" fmla="*/ 982 h 58"/>
                <a:gd name="T24" fmla="*/ 223 w 75"/>
                <a:gd name="T25" fmla="*/ 90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5" h="58">
                  <a:moveTo>
                    <a:pt x="0" y="24"/>
                  </a:moveTo>
                  <a:cubicBezTo>
                    <a:pt x="9" y="30"/>
                    <a:pt x="21" y="28"/>
                    <a:pt x="29" y="34"/>
                  </a:cubicBezTo>
                  <a:cubicBezTo>
                    <a:pt x="35" y="39"/>
                    <a:pt x="39" y="58"/>
                    <a:pt x="50" y="52"/>
                  </a:cubicBezTo>
                  <a:cubicBezTo>
                    <a:pt x="53" y="50"/>
                    <a:pt x="55" y="44"/>
                    <a:pt x="56" y="41"/>
                  </a:cubicBezTo>
                  <a:cubicBezTo>
                    <a:pt x="59" y="37"/>
                    <a:pt x="62" y="34"/>
                    <a:pt x="65" y="30"/>
                  </a:cubicBezTo>
                  <a:cubicBezTo>
                    <a:pt x="73" y="19"/>
                    <a:pt x="75" y="13"/>
                    <a:pt x="70" y="0"/>
                  </a:cubicBezTo>
                  <a:cubicBezTo>
                    <a:pt x="70" y="4"/>
                    <a:pt x="71" y="9"/>
                    <a:pt x="69" y="13"/>
                  </a:cubicBezTo>
                  <a:cubicBezTo>
                    <a:pt x="66" y="19"/>
                    <a:pt x="63" y="18"/>
                    <a:pt x="58" y="19"/>
                  </a:cubicBezTo>
                  <a:cubicBezTo>
                    <a:pt x="54" y="21"/>
                    <a:pt x="54" y="19"/>
                    <a:pt x="52" y="24"/>
                  </a:cubicBezTo>
                  <a:cubicBezTo>
                    <a:pt x="50" y="28"/>
                    <a:pt x="52" y="34"/>
                    <a:pt x="46" y="35"/>
                  </a:cubicBezTo>
                  <a:cubicBezTo>
                    <a:pt x="40" y="36"/>
                    <a:pt x="39" y="28"/>
                    <a:pt x="36" y="26"/>
                  </a:cubicBezTo>
                  <a:cubicBezTo>
                    <a:pt x="31" y="21"/>
                    <a:pt x="31" y="23"/>
                    <a:pt x="26" y="25"/>
                  </a:cubicBezTo>
                  <a:cubicBezTo>
                    <a:pt x="20" y="27"/>
                    <a:pt x="14" y="25"/>
                    <a:pt x="7" y="23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Freeform 188">
              <a:extLst>
                <a:ext uri="{FF2B5EF4-FFF2-40B4-BE49-F238E27FC236}">
                  <a16:creationId xmlns:a16="http://schemas.microsoft.com/office/drawing/2014/main" id="{D9812EC5-253F-41E7-8281-736E22D5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214" y="1262568"/>
              <a:ext cx="323850" cy="161925"/>
            </a:xfrm>
            <a:custGeom>
              <a:avLst/>
              <a:gdLst>
                <a:gd name="T0" fmla="*/ 0 w 64"/>
                <a:gd name="T1" fmla="*/ 1180 h 30"/>
                <a:gd name="T2" fmla="*/ 418 w 64"/>
                <a:gd name="T3" fmla="*/ 554 h 30"/>
                <a:gd name="T4" fmla="*/ 781 w 64"/>
                <a:gd name="T5" fmla="*/ 116 h 30"/>
                <a:gd name="T6" fmla="*/ 975 w 64"/>
                <a:gd name="T7" fmla="*/ 163 h 30"/>
                <a:gd name="T8" fmla="*/ 1332 w 64"/>
                <a:gd name="T9" fmla="*/ 34 h 30"/>
                <a:gd name="T10" fmla="*/ 2072 w 64"/>
                <a:gd name="T11" fmla="*/ 313 h 30"/>
                <a:gd name="T12" fmla="*/ 1658 w 64"/>
                <a:gd name="T13" fmla="*/ 231 h 30"/>
                <a:gd name="T14" fmla="*/ 1454 w 64"/>
                <a:gd name="T15" fmla="*/ 626 h 30"/>
                <a:gd name="T16" fmla="*/ 873 w 64"/>
                <a:gd name="T17" fmla="*/ 588 h 30"/>
                <a:gd name="T18" fmla="*/ 743 w 64"/>
                <a:gd name="T19" fmla="*/ 867 h 30"/>
                <a:gd name="T20" fmla="*/ 488 w 64"/>
                <a:gd name="T21" fmla="*/ 751 h 30"/>
                <a:gd name="T22" fmla="*/ 386 w 64"/>
                <a:gd name="T23" fmla="*/ 1064 h 30"/>
                <a:gd name="T24" fmla="*/ 61 w 64"/>
                <a:gd name="T25" fmla="*/ 1180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" h="30">
                  <a:moveTo>
                    <a:pt x="0" y="30"/>
                  </a:moveTo>
                  <a:cubicBezTo>
                    <a:pt x="4" y="24"/>
                    <a:pt x="9" y="20"/>
                    <a:pt x="13" y="14"/>
                  </a:cubicBezTo>
                  <a:cubicBezTo>
                    <a:pt x="16" y="9"/>
                    <a:pt x="18" y="3"/>
                    <a:pt x="24" y="3"/>
                  </a:cubicBezTo>
                  <a:cubicBezTo>
                    <a:pt x="26" y="3"/>
                    <a:pt x="28" y="4"/>
                    <a:pt x="30" y="4"/>
                  </a:cubicBezTo>
                  <a:cubicBezTo>
                    <a:pt x="34" y="4"/>
                    <a:pt x="38" y="2"/>
                    <a:pt x="41" y="1"/>
                  </a:cubicBezTo>
                  <a:cubicBezTo>
                    <a:pt x="48" y="0"/>
                    <a:pt x="59" y="3"/>
                    <a:pt x="64" y="8"/>
                  </a:cubicBezTo>
                  <a:cubicBezTo>
                    <a:pt x="60" y="6"/>
                    <a:pt x="55" y="4"/>
                    <a:pt x="51" y="6"/>
                  </a:cubicBezTo>
                  <a:cubicBezTo>
                    <a:pt x="46" y="8"/>
                    <a:pt x="48" y="14"/>
                    <a:pt x="45" y="16"/>
                  </a:cubicBezTo>
                  <a:cubicBezTo>
                    <a:pt x="39" y="19"/>
                    <a:pt x="30" y="3"/>
                    <a:pt x="27" y="15"/>
                  </a:cubicBezTo>
                  <a:cubicBezTo>
                    <a:pt x="26" y="18"/>
                    <a:pt x="28" y="23"/>
                    <a:pt x="23" y="22"/>
                  </a:cubicBezTo>
                  <a:cubicBezTo>
                    <a:pt x="20" y="21"/>
                    <a:pt x="18" y="15"/>
                    <a:pt x="15" y="19"/>
                  </a:cubicBezTo>
                  <a:cubicBezTo>
                    <a:pt x="13" y="21"/>
                    <a:pt x="15" y="25"/>
                    <a:pt x="12" y="27"/>
                  </a:cubicBezTo>
                  <a:cubicBezTo>
                    <a:pt x="10" y="29"/>
                    <a:pt x="5" y="29"/>
                    <a:pt x="2" y="3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Freeform 189">
              <a:extLst>
                <a:ext uri="{FF2B5EF4-FFF2-40B4-BE49-F238E27FC236}">
                  <a16:creationId xmlns:a16="http://schemas.microsoft.com/office/drawing/2014/main" id="{669EAA4B-CE97-4EE3-9DF9-C76B2630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1257806"/>
              <a:ext cx="187325" cy="139700"/>
            </a:xfrm>
            <a:custGeom>
              <a:avLst/>
              <a:gdLst>
                <a:gd name="T0" fmla="*/ 0 w 37"/>
                <a:gd name="T1" fmla="*/ 1009 h 26"/>
                <a:gd name="T2" fmla="*/ 293 w 37"/>
                <a:gd name="T3" fmla="*/ 504 h 26"/>
                <a:gd name="T4" fmla="*/ 520 w 37"/>
                <a:gd name="T5" fmla="*/ 159 h 26"/>
                <a:gd name="T6" fmla="*/ 845 w 37"/>
                <a:gd name="T7" fmla="*/ 196 h 26"/>
                <a:gd name="T8" fmla="*/ 1199 w 37"/>
                <a:gd name="T9" fmla="*/ 159 h 26"/>
                <a:gd name="T10" fmla="*/ 1097 w 37"/>
                <a:gd name="T11" fmla="*/ 389 h 26"/>
                <a:gd name="T12" fmla="*/ 520 w 37"/>
                <a:gd name="T13" fmla="*/ 619 h 26"/>
                <a:gd name="T14" fmla="*/ 293 w 37"/>
                <a:gd name="T15" fmla="*/ 586 h 26"/>
                <a:gd name="T16" fmla="*/ 102 w 37"/>
                <a:gd name="T17" fmla="*/ 97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26">
                  <a:moveTo>
                    <a:pt x="0" y="26"/>
                  </a:moveTo>
                  <a:cubicBezTo>
                    <a:pt x="3" y="22"/>
                    <a:pt x="6" y="18"/>
                    <a:pt x="9" y="13"/>
                  </a:cubicBezTo>
                  <a:cubicBezTo>
                    <a:pt x="11" y="10"/>
                    <a:pt x="12" y="5"/>
                    <a:pt x="16" y="4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0" y="4"/>
                    <a:pt x="34" y="0"/>
                    <a:pt x="37" y="4"/>
                  </a:cubicBezTo>
                  <a:cubicBezTo>
                    <a:pt x="34" y="3"/>
                    <a:pt x="33" y="7"/>
                    <a:pt x="34" y="10"/>
                  </a:cubicBezTo>
                  <a:cubicBezTo>
                    <a:pt x="26" y="7"/>
                    <a:pt x="18" y="5"/>
                    <a:pt x="16" y="16"/>
                  </a:cubicBezTo>
                  <a:cubicBezTo>
                    <a:pt x="14" y="13"/>
                    <a:pt x="12" y="13"/>
                    <a:pt x="9" y="15"/>
                  </a:cubicBezTo>
                  <a:cubicBezTo>
                    <a:pt x="8" y="17"/>
                    <a:pt x="3" y="23"/>
                    <a:pt x="3" y="2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Freeform 190">
              <a:extLst>
                <a:ext uri="{FF2B5EF4-FFF2-40B4-BE49-F238E27FC236}">
                  <a16:creationId xmlns:a16="http://schemas.microsoft.com/office/drawing/2014/main" id="{6BC80FCF-4CF0-43D4-AB81-F6514FF8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089" y="1257806"/>
              <a:ext cx="60325" cy="63500"/>
            </a:xfrm>
            <a:custGeom>
              <a:avLst/>
              <a:gdLst>
                <a:gd name="T0" fmla="*/ 32 w 12"/>
                <a:gd name="T1" fmla="*/ 223 h 12"/>
                <a:gd name="T2" fmla="*/ 190 w 12"/>
                <a:gd name="T3" fmla="*/ 33 h 12"/>
                <a:gd name="T4" fmla="*/ 352 w 12"/>
                <a:gd name="T5" fmla="*/ 223 h 12"/>
                <a:gd name="T6" fmla="*/ 190 w 12"/>
                <a:gd name="T7" fmla="*/ 410 h 12"/>
                <a:gd name="T8" fmla="*/ 32 w 12"/>
                <a:gd name="T9" fmla="*/ 22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2">
                  <a:moveTo>
                    <a:pt x="1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2" y="3"/>
                    <a:pt x="11" y="6"/>
                  </a:cubicBezTo>
                  <a:cubicBezTo>
                    <a:pt x="11" y="9"/>
                    <a:pt x="9" y="12"/>
                    <a:pt x="6" y="11"/>
                  </a:cubicBezTo>
                  <a:cubicBezTo>
                    <a:pt x="3" y="11"/>
                    <a:pt x="0" y="9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Freeform 191">
              <a:extLst>
                <a:ext uri="{FF2B5EF4-FFF2-40B4-BE49-F238E27FC236}">
                  <a16:creationId xmlns:a16="http://schemas.microsoft.com/office/drawing/2014/main" id="{8093228D-7604-4EBC-87C2-37569552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652" y="1235581"/>
              <a:ext cx="34925" cy="38100"/>
            </a:xfrm>
            <a:custGeom>
              <a:avLst/>
              <a:gdLst>
                <a:gd name="T0" fmla="*/ 0 w 7"/>
                <a:gd name="T1" fmla="*/ 117 h 7"/>
                <a:gd name="T2" fmla="*/ 129 w 7"/>
                <a:gd name="T3" fmla="*/ 0 h 7"/>
                <a:gd name="T4" fmla="*/ 217 w 7"/>
                <a:gd name="T5" fmla="*/ 117 h 7"/>
                <a:gd name="T6" fmla="*/ 8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2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" name="Freeform 192">
              <a:extLst>
                <a:ext uri="{FF2B5EF4-FFF2-40B4-BE49-F238E27FC236}">
                  <a16:creationId xmlns:a16="http://schemas.microsoft.com/office/drawing/2014/main" id="{3BFF9982-DF9B-49ED-B5F2-006C967F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977" y="132765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102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" name="Freeform 193">
              <a:extLst>
                <a:ext uri="{FF2B5EF4-FFF2-40B4-BE49-F238E27FC236}">
                  <a16:creationId xmlns:a16="http://schemas.microsoft.com/office/drawing/2014/main" id="{07438F4C-F2BC-4269-9C2D-4A7486EB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Freeform 194">
              <a:extLst>
                <a:ext uri="{FF2B5EF4-FFF2-40B4-BE49-F238E27FC236}">
                  <a16:creationId xmlns:a16="http://schemas.microsoft.com/office/drawing/2014/main" id="{1123C98C-3853-496F-AE22-D17A35F9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11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4972943" y="6243555"/>
            <a:ext cx="156588" cy="518233"/>
          </a:xfrm>
          <a:prstGeom prst="rect">
            <a:avLst/>
          </a:prstGeom>
        </p:spPr>
      </p:pic>
      <p:pic>
        <p:nvPicPr>
          <p:cNvPr id="212" name="Imagen 1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3975" y="5965671"/>
            <a:ext cx="438733" cy="257442"/>
          </a:xfrm>
          <a:prstGeom prst="rect">
            <a:avLst/>
          </a:prstGeom>
        </p:spPr>
      </p:pic>
      <p:sp>
        <p:nvSpPr>
          <p:cNvPr id="213" name="CuadroTexto 6">
            <a:extLst>
              <a:ext uri="{FF2B5EF4-FFF2-40B4-BE49-F238E27FC236}">
                <a16:creationId xmlns:a16="http://schemas.microsoft.com/office/drawing/2014/main" id="{4DE8CF03-2C93-7278-E027-80B9A5B5B7BC}"/>
              </a:ext>
            </a:extLst>
          </p:cNvPr>
          <p:cNvSpPr txBox="1"/>
          <p:nvPr/>
        </p:nvSpPr>
        <p:spPr>
          <a:xfrm>
            <a:off x="6939618" y="6501529"/>
            <a:ext cx="25987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Whole</a:t>
            </a:r>
            <a:r>
              <a:rPr lang="es-ES" sz="16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Exome</a:t>
            </a:r>
            <a:r>
              <a:rPr lang="es-ES" sz="16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Sequencing</a:t>
            </a:r>
            <a:endParaRPr lang="en-US" sz="16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37" y="1545553"/>
            <a:ext cx="1064966" cy="14863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85072" y="3276833"/>
            <a:ext cx="1677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~ 6 months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7079094" y="3280116"/>
            <a:ext cx="1677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~ 2 months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14" name="TextBox 213"/>
          <p:cNvSpPr txBox="1"/>
          <p:nvPr/>
        </p:nvSpPr>
        <p:spPr>
          <a:xfrm>
            <a:off x="4352075" y="3277943"/>
            <a:ext cx="1677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~ 6 months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15" name="TextBox 214"/>
          <p:cNvSpPr txBox="1"/>
          <p:nvPr/>
        </p:nvSpPr>
        <p:spPr>
          <a:xfrm flipH="1">
            <a:off x="-16328" y="3255160"/>
            <a:ext cx="192321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Primary Tumor :</a:t>
            </a:r>
          </a:p>
          <a:p>
            <a:r>
              <a:rPr lang="en-US" sz="1400" b="1" dirty="0" smtClean="0"/>
              <a:t>Colorectal</a:t>
            </a:r>
          </a:p>
          <a:p>
            <a:endParaRPr lang="en-US" sz="1400" b="1" dirty="0"/>
          </a:p>
          <a:p>
            <a:r>
              <a:rPr lang="en-US" sz="1400" b="1" dirty="0" smtClean="0"/>
              <a:t>Metastasis :</a:t>
            </a:r>
          </a:p>
          <a:p>
            <a:r>
              <a:rPr lang="en-US" sz="1400" b="1" dirty="0" err="1" smtClean="0"/>
              <a:t>Liver,lung,lymph</a:t>
            </a:r>
            <a:endParaRPr lang="en-US" sz="1400" b="1" dirty="0" smtClean="0"/>
          </a:p>
          <a:p>
            <a:endParaRPr lang="en-US" sz="1400" b="1" dirty="0" smtClean="0"/>
          </a:p>
          <a:p>
            <a:r>
              <a:rPr lang="en-US" sz="1400" b="1" dirty="0" smtClean="0"/>
              <a:t>   MSS</a:t>
            </a:r>
          </a:p>
        </p:txBody>
      </p:sp>
    </p:spTree>
    <p:extLst>
      <p:ext uri="{BB962C8B-B14F-4D97-AF65-F5344CB8AC3E}">
        <p14:creationId xmlns:p14="http://schemas.microsoft.com/office/powerpoint/2010/main" val="216467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5">
            <a:extLst>
              <a:ext uri="{FF2B5EF4-FFF2-40B4-BE49-F238E27FC236}">
                <a16:creationId xmlns:a16="http://schemas.microsoft.com/office/drawing/2014/main" id="{CD9C1BFC-1AED-1D99-02DC-0151CD3BFA8E}"/>
              </a:ext>
            </a:extLst>
          </p:cNvPr>
          <p:cNvSpPr/>
          <p:nvPr/>
        </p:nvSpPr>
        <p:spPr>
          <a:xfrm>
            <a:off x="557809" y="65697"/>
            <a:ext cx="6885109" cy="4124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30" tIns="45216" rIns="90430" bIns="45216" anchor="t">
            <a:noAutofit/>
          </a:bodyPr>
          <a:lstStyle/>
          <a:p>
            <a:pPr>
              <a:spcBef>
                <a:spcPts val="431"/>
              </a:spcBef>
            </a:pP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Mutations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across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the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Timeline</a:t>
            </a:r>
            <a:endParaRPr lang="es-ES" sz="2800" b="1" spc="-1" dirty="0">
              <a:solidFill>
                <a:srgbClr val="5487B9"/>
              </a:solidFill>
              <a:latin typeface="Calibri"/>
            </a:endParaRP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558414" y="577038"/>
            <a:ext cx="5293620" cy="0"/>
          </a:xfrm>
          <a:prstGeom prst="line">
            <a:avLst/>
          </a:prstGeom>
          <a:ln w="38100">
            <a:solidFill>
              <a:srgbClr val="6494B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1609210" y="82289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1535328" y="106303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grpSp>
        <p:nvGrpSpPr>
          <p:cNvPr id="10" name="Group 75">
            <a:extLst>
              <a:ext uri="{FF2B5EF4-FFF2-40B4-BE49-F238E27FC236}">
                <a16:creationId xmlns:a16="http://schemas.microsoft.com/office/drawing/2014/main" id="{AE752296-EAF6-4D30-82AA-150EB0839C4F}"/>
              </a:ext>
            </a:extLst>
          </p:cNvPr>
          <p:cNvGrpSpPr>
            <a:grpSpLocks noChangeAspect="1"/>
          </p:cNvGrpSpPr>
          <p:nvPr/>
        </p:nvGrpSpPr>
        <p:grpSpPr>
          <a:xfrm>
            <a:off x="629834" y="1089888"/>
            <a:ext cx="304478" cy="298815"/>
            <a:chOff x="1517189" y="1014918"/>
            <a:chExt cx="1506538" cy="1547813"/>
          </a:xfrm>
        </p:grpSpPr>
        <p:sp>
          <p:nvSpPr>
            <p:cNvPr id="11" name="Freeform 34">
              <a:extLst>
                <a:ext uri="{FF2B5EF4-FFF2-40B4-BE49-F238E27FC236}">
                  <a16:creationId xmlns:a16="http://schemas.microsoft.com/office/drawing/2014/main" id="{6F4847E1-8C1E-4402-9705-3BCC9D68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052" y="2503993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91 w 11"/>
                <a:gd name="T3" fmla="*/ 0 h 11"/>
                <a:gd name="T4" fmla="*/ 353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35">
              <a:extLst>
                <a:ext uri="{FF2B5EF4-FFF2-40B4-BE49-F238E27FC236}">
                  <a16:creationId xmlns:a16="http://schemas.microsoft.com/office/drawing/2014/main" id="{9E532493-6938-46F1-847B-C9569910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2477006"/>
              <a:ext cx="34925" cy="36513"/>
            </a:xfrm>
            <a:custGeom>
              <a:avLst/>
              <a:gdLst>
                <a:gd name="T0" fmla="*/ 0 w 7"/>
                <a:gd name="T1" fmla="*/ 141 h 7"/>
                <a:gd name="T2" fmla="*/ 129 w 7"/>
                <a:gd name="T3" fmla="*/ 33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41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2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37">
              <a:extLst>
                <a:ext uri="{FF2B5EF4-FFF2-40B4-BE49-F238E27FC236}">
                  <a16:creationId xmlns:a16="http://schemas.microsoft.com/office/drawing/2014/main" id="{7D1E01CC-BC0A-4FDD-814D-8220A541C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8">
              <a:extLst>
                <a:ext uri="{FF2B5EF4-FFF2-40B4-BE49-F238E27FC236}">
                  <a16:creationId xmlns:a16="http://schemas.microsoft.com/office/drawing/2014/main" id="{3946CED1-66F6-42A7-BBD1-63C30335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64" y="1818193"/>
              <a:ext cx="415925" cy="454025"/>
            </a:xfrm>
            <a:custGeom>
              <a:avLst/>
              <a:gdLst>
                <a:gd name="T0" fmla="*/ 0 w 82"/>
                <a:gd name="T1" fmla="*/ 1263 h 84"/>
                <a:gd name="T2" fmla="*/ 297 w 82"/>
                <a:gd name="T3" fmla="*/ 2251 h 84"/>
                <a:gd name="T4" fmla="*/ 744 w 82"/>
                <a:gd name="T5" fmla="*/ 2758 h 84"/>
                <a:gd name="T6" fmla="*/ 1275 w 82"/>
                <a:gd name="T7" fmla="*/ 3282 h 84"/>
                <a:gd name="T8" fmla="*/ 2214 w 82"/>
                <a:gd name="T9" fmla="*/ 2955 h 84"/>
                <a:gd name="T10" fmla="*/ 2572 w 82"/>
                <a:gd name="T11" fmla="*/ 2053 h 84"/>
                <a:gd name="T12" fmla="*/ 2316 w 82"/>
                <a:gd name="T13" fmla="*/ 984 h 84"/>
                <a:gd name="T14" fmla="*/ 1888 w 82"/>
                <a:gd name="T15" fmla="*/ 555 h 84"/>
                <a:gd name="T16" fmla="*/ 1368 w 82"/>
                <a:gd name="T17" fmla="*/ 34 h 84"/>
                <a:gd name="T18" fmla="*/ 591 w 82"/>
                <a:gd name="T19" fmla="*/ 395 h 84"/>
                <a:gd name="T20" fmla="*/ 0 w 82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" h="84">
                  <a:moveTo>
                    <a:pt x="0" y="32"/>
                  </a:moveTo>
                  <a:cubicBezTo>
                    <a:pt x="0" y="40"/>
                    <a:pt x="6" y="49"/>
                    <a:pt x="9" y="57"/>
                  </a:cubicBezTo>
                  <a:cubicBezTo>
                    <a:pt x="12" y="62"/>
                    <a:pt x="19" y="65"/>
                    <a:pt x="23" y="70"/>
                  </a:cubicBezTo>
                  <a:cubicBezTo>
                    <a:pt x="29" y="76"/>
                    <a:pt x="32" y="82"/>
                    <a:pt x="39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4" y="68"/>
                    <a:pt x="78" y="58"/>
                    <a:pt x="79" y="52"/>
                  </a:cubicBezTo>
                  <a:cubicBezTo>
                    <a:pt x="82" y="41"/>
                    <a:pt x="73" y="32"/>
                    <a:pt x="71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2" y="9"/>
                    <a:pt x="49" y="2"/>
                    <a:pt x="42" y="1"/>
                  </a:cubicBezTo>
                  <a:cubicBezTo>
                    <a:pt x="34" y="0"/>
                    <a:pt x="24" y="7"/>
                    <a:pt x="18" y="10"/>
                  </a:cubicBezTo>
                  <a:cubicBezTo>
                    <a:pt x="9" y="18"/>
                    <a:pt x="1" y="24"/>
                    <a:pt x="0" y="32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9">
              <a:extLst>
                <a:ext uri="{FF2B5EF4-FFF2-40B4-BE49-F238E27FC236}">
                  <a16:creationId xmlns:a16="http://schemas.microsoft.com/office/drawing/2014/main" id="{DBF48E9E-09E0-4833-BD80-2FCE59EC0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40">
              <a:extLst>
                <a:ext uri="{FF2B5EF4-FFF2-40B4-BE49-F238E27FC236}">
                  <a16:creationId xmlns:a16="http://schemas.microsoft.com/office/drawing/2014/main" id="{7965C969-EE6D-477B-A777-50A22A61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477" y="1624518"/>
              <a:ext cx="617538" cy="679450"/>
            </a:xfrm>
            <a:custGeom>
              <a:avLst/>
              <a:gdLst>
                <a:gd name="T0" fmla="*/ 3466 w 122"/>
                <a:gd name="T1" fmla="*/ 391 h 126"/>
                <a:gd name="T2" fmla="*/ 2206 w 122"/>
                <a:gd name="T3" fmla="*/ 115 h 126"/>
                <a:gd name="T4" fmla="*/ 1393 w 122"/>
                <a:gd name="T5" fmla="*/ 428 h 126"/>
                <a:gd name="T6" fmla="*/ 976 w 122"/>
                <a:gd name="T7" fmla="*/ 948 h 126"/>
                <a:gd name="T8" fmla="*/ 548 w 122"/>
                <a:gd name="T9" fmla="*/ 1291 h 126"/>
                <a:gd name="T10" fmla="*/ 386 w 122"/>
                <a:gd name="T11" fmla="*/ 1882 h 126"/>
                <a:gd name="T12" fmla="*/ 102 w 122"/>
                <a:gd name="T13" fmla="*/ 2826 h 126"/>
                <a:gd name="T14" fmla="*/ 223 w 122"/>
                <a:gd name="T15" fmla="*/ 3726 h 126"/>
                <a:gd name="T16" fmla="*/ 580 w 122"/>
                <a:gd name="T17" fmla="*/ 4314 h 126"/>
                <a:gd name="T18" fmla="*/ 784 w 122"/>
                <a:gd name="T19" fmla="*/ 4939 h 126"/>
                <a:gd name="T20" fmla="*/ 456 w 122"/>
                <a:gd name="T21" fmla="*/ 3923 h 126"/>
                <a:gd name="T22" fmla="*/ 325 w 122"/>
                <a:gd name="T23" fmla="*/ 3336 h 126"/>
                <a:gd name="T24" fmla="*/ 548 w 122"/>
                <a:gd name="T25" fmla="*/ 3023 h 126"/>
                <a:gd name="T26" fmla="*/ 548 w 122"/>
                <a:gd name="T27" fmla="*/ 2745 h 126"/>
                <a:gd name="T28" fmla="*/ 520 w 122"/>
                <a:gd name="T29" fmla="*/ 2354 h 126"/>
                <a:gd name="T30" fmla="*/ 743 w 122"/>
                <a:gd name="T31" fmla="*/ 1997 h 126"/>
                <a:gd name="T32" fmla="*/ 1068 w 122"/>
                <a:gd name="T33" fmla="*/ 1800 h 126"/>
                <a:gd name="T34" fmla="*/ 1199 w 122"/>
                <a:gd name="T35" fmla="*/ 1328 h 126"/>
                <a:gd name="T36" fmla="*/ 1687 w 122"/>
                <a:gd name="T37" fmla="*/ 982 h 126"/>
                <a:gd name="T38" fmla="*/ 2462 w 122"/>
                <a:gd name="T39" fmla="*/ 866 h 126"/>
                <a:gd name="T40" fmla="*/ 3243 w 122"/>
                <a:gd name="T41" fmla="*/ 588 h 126"/>
                <a:gd name="T42" fmla="*/ 3498 w 122"/>
                <a:gd name="T43" fmla="*/ 900 h 126"/>
                <a:gd name="T44" fmla="*/ 3731 w 122"/>
                <a:gd name="T45" fmla="*/ 982 h 126"/>
                <a:gd name="T46" fmla="*/ 3925 w 122"/>
                <a:gd name="T47" fmla="*/ 1257 h 126"/>
                <a:gd name="T48" fmla="*/ 3689 w 122"/>
                <a:gd name="T49" fmla="*/ 703 h 126"/>
                <a:gd name="T50" fmla="*/ 3466 w 122"/>
                <a:gd name="T51" fmla="*/ 428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2" h="126">
                  <a:moveTo>
                    <a:pt x="107" y="10"/>
                  </a:moveTo>
                  <a:cubicBezTo>
                    <a:pt x="93" y="10"/>
                    <a:pt x="79" y="6"/>
                    <a:pt x="68" y="3"/>
                  </a:cubicBezTo>
                  <a:cubicBezTo>
                    <a:pt x="57" y="0"/>
                    <a:pt x="50" y="3"/>
                    <a:pt x="43" y="11"/>
                  </a:cubicBezTo>
                  <a:cubicBezTo>
                    <a:pt x="39" y="15"/>
                    <a:pt x="35" y="20"/>
                    <a:pt x="30" y="24"/>
                  </a:cubicBezTo>
                  <a:cubicBezTo>
                    <a:pt x="26" y="27"/>
                    <a:pt x="21" y="29"/>
                    <a:pt x="17" y="33"/>
                  </a:cubicBezTo>
                  <a:cubicBezTo>
                    <a:pt x="13" y="37"/>
                    <a:pt x="13" y="43"/>
                    <a:pt x="12" y="48"/>
                  </a:cubicBezTo>
                  <a:cubicBezTo>
                    <a:pt x="9" y="57"/>
                    <a:pt x="6" y="64"/>
                    <a:pt x="3" y="72"/>
                  </a:cubicBezTo>
                  <a:cubicBezTo>
                    <a:pt x="0" y="81"/>
                    <a:pt x="1" y="89"/>
                    <a:pt x="7" y="95"/>
                  </a:cubicBezTo>
                  <a:cubicBezTo>
                    <a:pt x="11" y="99"/>
                    <a:pt x="15" y="105"/>
                    <a:pt x="18" y="110"/>
                  </a:cubicBezTo>
                  <a:cubicBezTo>
                    <a:pt x="21" y="115"/>
                    <a:pt x="21" y="121"/>
                    <a:pt x="24" y="126"/>
                  </a:cubicBezTo>
                  <a:cubicBezTo>
                    <a:pt x="26" y="114"/>
                    <a:pt x="21" y="108"/>
                    <a:pt x="14" y="100"/>
                  </a:cubicBezTo>
                  <a:cubicBezTo>
                    <a:pt x="11" y="96"/>
                    <a:pt x="8" y="90"/>
                    <a:pt x="10" y="85"/>
                  </a:cubicBezTo>
                  <a:cubicBezTo>
                    <a:pt x="12" y="80"/>
                    <a:pt x="15" y="82"/>
                    <a:pt x="17" y="77"/>
                  </a:cubicBezTo>
                  <a:cubicBezTo>
                    <a:pt x="18" y="75"/>
                    <a:pt x="17" y="73"/>
                    <a:pt x="17" y="70"/>
                  </a:cubicBezTo>
                  <a:cubicBezTo>
                    <a:pt x="16" y="67"/>
                    <a:pt x="15" y="64"/>
                    <a:pt x="16" y="60"/>
                  </a:cubicBezTo>
                  <a:cubicBezTo>
                    <a:pt x="17" y="57"/>
                    <a:pt x="19" y="53"/>
                    <a:pt x="23" y="51"/>
                  </a:cubicBezTo>
                  <a:cubicBezTo>
                    <a:pt x="27" y="50"/>
                    <a:pt x="30" y="51"/>
                    <a:pt x="33" y="46"/>
                  </a:cubicBezTo>
                  <a:cubicBezTo>
                    <a:pt x="35" y="43"/>
                    <a:pt x="35" y="38"/>
                    <a:pt x="37" y="34"/>
                  </a:cubicBezTo>
                  <a:cubicBezTo>
                    <a:pt x="40" y="29"/>
                    <a:pt x="49" y="29"/>
                    <a:pt x="52" y="25"/>
                  </a:cubicBezTo>
                  <a:cubicBezTo>
                    <a:pt x="56" y="19"/>
                    <a:pt x="66" y="23"/>
                    <a:pt x="76" y="22"/>
                  </a:cubicBezTo>
                  <a:cubicBezTo>
                    <a:pt x="83" y="22"/>
                    <a:pt x="91" y="12"/>
                    <a:pt x="100" y="15"/>
                  </a:cubicBezTo>
                  <a:cubicBezTo>
                    <a:pt x="103" y="17"/>
                    <a:pt x="104" y="22"/>
                    <a:pt x="108" y="23"/>
                  </a:cubicBezTo>
                  <a:cubicBezTo>
                    <a:pt x="110" y="24"/>
                    <a:pt x="112" y="22"/>
                    <a:pt x="115" y="25"/>
                  </a:cubicBezTo>
                  <a:cubicBezTo>
                    <a:pt x="118" y="27"/>
                    <a:pt x="119" y="29"/>
                    <a:pt x="121" y="32"/>
                  </a:cubicBezTo>
                  <a:cubicBezTo>
                    <a:pt x="122" y="25"/>
                    <a:pt x="117" y="22"/>
                    <a:pt x="114" y="18"/>
                  </a:cubicBezTo>
                  <a:cubicBezTo>
                    <a:pt x="112" y="14"/>
                    <a:pt x="110" y="12"/>
                    <a:pt x="107" y="11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41">
              <a:extLst>
                <a:ext uri="{FF2B5EF4-FFF2-40B4-BE49-F238E27FC236}">
                  <a16:creationId xmlns:a16="http://schemas.microsoft.com/office/drawing/2014/main" id="{F1BEDB35-88CB-4783-A5C0-03120B2EF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714" y="1624518"/>
              <a:ext cx="414338" cy="468313"/>
            </a:xfrm>
            <a:custGeom>
              <a:avLst/>
              <a:gdLst>
                <a:gd name="T0" fmla="*/ 2645 w 82"/>
                <a:gd name="T1" fmla="*/ 231 h 87"/>
                <a:gd name="T2" fmla="*/ 1833 w 82"/>
                <a:gd name="T3" fmla="*/ 81 h 87"/>
                <a:gd name="T4" fmla="*/ 1165 w 82"/>
                <a:gd name="T5" fmla="*/ 736 h 87"/>
                <a:gd name="T6" fmla="*/ 840 w 82"/>
                <a:gd name="T7" fmla="*/ 1058 h 87"/>
                <a:gd name="T8" fmla="*/ 547 w 82"/>
                <a:gd name="T9" fmla="*/ 1370 h 87"/>
                <a:gd name="T10" fmla="*/ 417 w 82"/>
                <a:gd name="T11" fmla="*/ 1794 h 87"/>
                <a:gd name="T12" fmla="*/ 223 w 82"/>
                <a:gd name="T13" fmla="*/ 2380 h 87"/>
                <a:gd name="T14" fmla="*/ 102 w 82"/>
                <a:gd name="T15" fmla="*/ 3391 h 87"/>
                <a:gd name="T16" fmla="*/ 293 w 82"/>
                <a:gd name="T17" fmla="*/ 2530 h 87"/>
                <a:gd name="T18" fmla="*/ 608 w 82"/>
                <a:gd name="T19" fmla="*/ 1953 h 87"/>
                <a:gd name="T20" fmla="*/ 840 w 82"/>
                <a:gd name="T21" fmla="*/ 1370 h 87"/>
                <a:gd name="T22" fmla="*/ 1388 w 82"/>
                <a:gd name="T23" fmla="*/ 932 h 87"/>
                <a:gd name="T24" fmla="*/ 1964 w 82"/>
                <a:gd name="T25" fmla="*/ 312 h 87"/>
                <a:gd name="T26" fmla="*/ 2645 w 82"/>
                <a:gd name="T27" fmla="*/ 23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" h="87">
                  <a:moveTo>
                    <a:pt x="82" y="6"/>
                  </a:moveTo>
                  <a:cubicBezTo>
                    <a:pt x="73" y="7"/>
                    <a:pt x="66" y="0"/>
                    <a:pt x="57" y="2"/>
                  </a:cubicBezTo>
                  <a:cubicBezTo>
                    <a:pt x="48" y="4"/>
                    <a:pt x="43" y="13"/>
                    <a:pt x="36" y="19"/>
                  </a:cubicBezTo>
                  <a:cubicBezTo>
                    <a:pt x="33" y="22"/>
                    <a:pt x="30" y="25"/>
                    <a:pt x="26" y="27"/>
                  </a:cubicBezTo>
                  <a:cubicBezTo>
                    <a:pt x="23" y="29"/>
                    <a:pt x="19" y="31"/>
                    <a:pt x="17" y="35"/>
                  </a:cubicBezTo>
                  <a:cubicBezTo>
                    <a:pt x="15" y="38"/>
                    <a:pt x="14" y="42"/>
                    <a:pt x="13" y="46"/>
                  </a:cubicBezTo>
                  <a:cubicBezTo>
                    <a:pt x="12" y="51"/>
                    <a:pt x="10" y="57"/>
                    <a:pt x="7" y="61"/>
                  </a:cubicBezTo>
                  <a:cubicBezTo>
                    <a:pt x="4" y="67"/>
                    <a:pt x="0" y="81"/>
                    <a:pt x="3" y="87"/>
                  </a:cubicBezTo>
                  <a:cubicBezTo>
                    <a:pt x="1" y="78"/>
                    <a:pt x="5" y="71"/>
                    <a:pt x="9" y="65"/>
                  </a:cubicBezTo>
                  <a:cubicBezTo>
                    <a:pt x="12" y="60"/>
                    <a:pt x="17" y="55"/>
                    <a:pt x="19" y="50"/>
                  </a:cubicBezTo>
                  <a:cubicBezTo>
                    <a:pt x="22" y="45"/>
                    <a:pt x="21" y="40"/>
                    <a:pt x="26" y="35"/>
                  </a:cubicBezTo>
                  <a:cubicBezTo>
                    <a:pt x="31" y="31"/>
                    <a:pt x="39" y="29"/>
                    <a:pt x="43" y="24"/>
                  </a:cubicBezTo>
                  <a:cubicBezTo>
                    <a:pt x="49" y="16"/>
                    <a:pt x="50" y="9"/>
                    <a:pt x="61" y="8"/>
                  </a:cubicBezTo>
                  <a:cubicBezTo>
                    <a:pt x="67" y="8"/>
                    <a:pt x="78" y="10"/>
                    <a:pt x="82" y="6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42">
              <a:extLst>
                <a:ext uri="{FF2B5EF4-FFF2-40B4-BE49-F238E27FC236}">
                  <a16:creationId xmlns:a16="http://schemas.microsoft.com/office/drawing/2014/main" id="{DABF46B5-378A-4759-9D78-C8F4C55C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02318"/>
              <a:ext cx="293688" cy="382588"/>
            </a:xfrm>
            <a:custGeom>
              <a:avLst/>
              <a:gdLst>
                <a:gd name="T0" fmla="*/ 1882 w 58"/>
                <a:gd name="T1" fmla="*/ 703 h 71"/>
                <a:gd name="T2" fmla="*/ 1333 w 58"/>
                <a:gd name="T3" fmla="*/ 506 h 71"/>
                <a:gd name="T4" fmla="*/ 813 w 58"/>
                <a:gd name="T5" fmla="*/ 669 h 71"/>
                <a:gd name="T6" fmla="*/ 651 w 58"/>
                <a:gd name="T7" fmla="*/ 1130 h 71"/>
                <a:gd name="T8" fmla="*/ 297 w 58"/>
                <a:gd name="T9" fmla="*/ 1324 h 71"/>
                <a:gd name="T10" fmla="*/ 520 w 58"/>
                <a:gd name="T11" fmla="*/ 2155 h 71"/>
                <a:gd name="T12" fmla="*/ 845 w 58"/>
                <a:gd name="T13" fmla="*/ 2777 h 71"/>
                <a:gd name="T14" fmla="*/ 520 w 58"/>
                <a:gd name="T15" fmla="*/ 2305 h 71"/>
                <a:gd name="T16" fmla="*/ 265 w 58"/>
                <a:gd name="T17" fmla="*/ 2108 h 71"/>
                <a:gd name="T18" fmla="*/ 195 w 58"/>
                <a:gd name="T19" fmla="*/ 1877 h 71"/>
                <a:gd name="T20" fmla="*/ 61 w 58"/>
                <a:gd name="T21" fmla="*/ 1371 h 71"/>
                <a:gd name="T22" fmla="*/ 325 w 58"/>
                <a:gd name="T23" fmla="*/ 553 h 71"/>
                <a:gd name="T24" fmla="*/ 1139 w 58"/>
                <a:gd name="T25" fmla="*/ 34 h 71"/>
                <a:gd name="T26" fmla="*/ 1882 w 58"/>
                <a:gd name="T27" fmla="*/ 669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8" h="71">
                  <a:moveTo>
                    <a:pt x="58" y="18"/>
                  </a:moveTo>
                  <a:cubicBezTo>
                    <a:pt x="51" y="22"/>
                    <a:pt x="46" y="21"/>
                    <a:pt x="41" y="13"/>
                  </a:cubicBezTo>
                  <a:cubicBezTo>
                    <a:pt x="35" y="2"/>
                    <a:pt x="31" y="12"/>
                    <a:pt x="25" y="17"/>
                  </a:cubicBezTo>
                  <a:cubicBezTo>
                    <a:pt x="21" y="21"/>
                    <a:pt x="22" y="23"/>
                    <a:pt x="20" y="29"/>
                  </a:cubicBezTo>
                  <a:cubicBezTo>
                    <a:pt x="18" y="35"/>
                    <a:pt x="12" y="29"/>
                    <a:pt x="9" y="34"/>
                  </a:cubicBezTo>
                  <a:cubicBezTo>
                    <a:pt x="6" y="41"/>
                    <a:pt x="12" y="50"/>
                    <a:pt x="16" y="55"/>
                  </a:cubicBezTo>
                  <a:cubicBezTo>
                    <a:pt x="19" y="58"/>
                    <a:pt x="26" y="65"/>
                    <a:pt x="26" y="71"/>
                  </a:cubicBezTo>
                  <a:cubicBezTo>
                    <a:pt x="25" y="67"/>
                    <a:pt x="20" y="62"/>
                    <a:pt x="16" y="59"/>
                  </a:cubicBezTo>
                  <a:cubicBezTo>
                    <a:pt x="13" y="58"/>
                    <a:pt x="10" y="56"/>
                    <a:pt x="8" y="54"/>
                  </a:cubicBezTo>
                  <a:cubicBezTo>
                    <a:pt x="7" y="52"/>
                    <a:pt x="7" y="50"/>
                    <a:pt x="6" y="48"/>
                  </a:cubicBezTo>
                  <a:cubicBezTo>
                    <a:pt x="5" y="44"/>
                    <a:pt x="3" y="39"/>
                    <a:pt x="2" y="35"/>
                  </a:cubicBezTo>
                  <a:cubicBezTo>
                    <a:pt x="0" y="25"/>
                    <a:pt x="3" y="20"/>
                    <a:pt x="10" y="14"/>
                  </a:cubicBezTo>
                  <a:cubicBezTo>
                    <a:pt x="15" y="8"/>
                    <a:pt x="27" y="2"/>
                    <a:pt x="35" y="1"/>
                  </a:cubicBezTo>
                  <a:cubicBezTo>
                    <a:pt x="46" y="0"/>
                    <a:pt x="50" y="14"/>
                    <a:pt x="58" y="17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5A82D3F1-9090-4BAC-B7CE-1055BF95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964" y="1926143"/>
              <a:ext cx="201613" cy="301625"/>
            </a:xfrm>
            <a:custGeom>
              <a:avLst/>
              <a:gdLst>
                <a:gd name="T0" fmla="*/ 0 w 40"/>
                <a:gd name="T1" fmla="*/ 1992 h 56"/>
                <a:gd name="T2" fmla="*/ 676 w 40"/>
                <a:gd name="T3" fmla="*/ 1910 h 56"/>
                <a:gd name="T4" fmla="*/ 1089 w 40"/>
                <a:gd name="T5" fmla="*/ 1520 h 56"/>
                <a:gd name="T6" fmla="*/ 1280 w 40"/>
                <a:gd name="T7" fmla="*/ 784 h 56"/>
                <a:gd name="T8" fmla="*/ 927 w 40"/>
                <a:gd name="T9" fmla="*/ 0 h 56"/>
                <a:gd name="T10" fmla="*/ 1089 w 40"/>
                <a:gd name="T11" fmla="*/ 390 h 56"/>
                <a:gd name="T12" fmla="*/ 838 w 40"/>
                <a:gd name="T13" fmla="*/ 668 h 56"/>
                <a:gd name="T14" fmla="*/ 676 w 40"/>
                <a:gd name="T15" fmla="*/ 899 h 56"/>
                <a:gd name="T16" fmla="*/ 797 w 40"/>
                <a:gd name="T17" fmla="*/ 1371 h 56"/>
                <a:gd name="T18" fmla="*/ 606 w 40"/>
                <a:gd name="T19" fmla="*/ 1520 h 56"/>
                <a:gd name="T20" fmla="*/ 606 w 40"/>
                <a:gd name="T21" fmla="*/ 1679 h 56"/>
                <a:gd name="T22" fmla="*/ 445 w 40"/>
                <a:gd name="T23" fmla="*/ 1795 h 56"/>
                <a:gd name="T24" fmla="*/ 162 w 40"/>
                <a:gd name="T25" fmla="*/ 1910 h 56"/>
                <a:gd name="T26" fmla="*/ 60 w 40"/>
                <a:gd name="T27" fmla="*/ 2026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0" h="56">
                  <a:moveTo>
                    <a:pt x="0" y="51"/>
                  </a:moveTo>
                  <a:cubicBezTo>
                    <a:pt x="4" y="56"/>
                    <a:pt x="16" y="50"/>
                    <a:pt x="21" y="49"/>
                  </a:cubicBezTo>
                  <a:cubicBezTo>
                    <a:pt x="28" y="48"/>
                    <a:pt x="31" y="45"/>
                    <a:pt x="34" y="39"/>
                  </a:cubicBezTo>
                  <a:cubicBezTo>
                    <a:pt x="38" y="33"/>
                    <a:pt x="40" y="26"/>
                    <a:pt x="40" y="20"/>
                  </a:cubicBezTo>
                  <a:cubicBezTo>
                    <a:pt x="39" y="15"/>
                    <a:pt x="36" y="0"/>
                    <a:pt x="29" y="0"/>
                  </a:cubicBezTo>
                  <a:cubicBezTo>
                    <a:pt x="29" y="3"/>
                    <a:pt x="34" y="7"/>
                    <a:pt x="34" y="10"/>
                  </a:cubicBezTo>
                  <a:cubicBezTo>
                    <a:pt x="35" y="17"/>
                    <a:pt x="31" y="17"/>
                    <a:pt x="26" y="17"/>
                  </a:cubicBezTo>
                  <a:cubicBezTo>
                    <a:pt x="21" y="17"/>
                    <a:pt x="17" y="18"/>
                    <a:pt x="21" y="23"/>
                  </a:cubicBezTo>
                  <a:cubicBezTo>
                    <a:pt x="23" y="26"/>
                    <a:pt x="29" y="31"/>
                    <a:pt x="25" y="35"/>
                  </a:cubicBezTo>
                  <a:cubicBezTo>
                    <a:pt x="21" y="39"/>
                    <a:pt x="20" y="35"/>
                    <a:pt x="19" y="39"/>
                  </a:cubicBezTo>
                  <a:cubicBezTo>
                    <a:pt x="19" y="41"/>
                    <a:pt x="20" y="41"/>
                    <a:pt x="19" y="43"/>
                  </a:cubicBezTo>
                  <a:cubicBezTo>
                    <a:pt x="18" y="45"/>
                    <a:pt x="15" y="46"/>
                    <a:pt x="14" y="46"/>
                  </a:cubicBezTo>
                  <a:cubicBezTo>
                    <a:pt x="9" y="47"/>
                    <a:pt x="8" y="45"/>
                    <a:pt x="5" y="49"/>
                  </a:cubicBezTo>
                  <a:cubicBezTo>
                    <a:pt x="4" y="50"/>
                    <a:pt x="4" y="53"/>
                    <a:pt x="2" y="52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44">
              <a:extLst>
                <a:ext uri="{FF2B5EF4-FFF2-40B4-BE49-F238E27FC236}">
                  <a16:creationId xmlns:a16="http://schemas.microsoft.com/office/drawing/2014/main" id="{DE5AB44E-3DB6-4C61-90B1-22FAA0B2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29306"/>
              <a:ext cx="122238" cy="215900"/>
            </a:xfrm>
            <a:custGeom>
              <a:avLst/>
              <a:gdLst>
                <a:gd name="T0" fmla="*/ 792 w 24"/>
                <a:gd name="T1" fmla="*/ 0 h 40"/>
                <a:gd name="T2" fmla="*/ 164 w 24"/>
                <a:gd name="T3" fmla="*/ 554 h 40"/>
                <a:gd name="T4" fmla="*/ 0 w 24"/>
                <a:gd name="T5" fmla="*/ 949 h 40"/>
                <a:gd name="T6" fmla="*/ 164 w 24"/>
                <a:gd name="T7" fmla="*/ 1571 h 40"/>
                <a:gd name="T8" fmla="*/ 164 w 24"/>
                <a:gd name="T9" fmla="*/ 819 h 40"/>
                <a:gd name="T10" fmla="*/ 359 w 24"/>
                <a:gd name="T11" fmla="*/ 751 h 40"/>
                <a:gd name="T12" fmla="*/ 433 w 24"/>
                <a:gd name="T13" fmla="*/ 510 h 40"/>
                <a:gd name="T14" fmla="*/ 629 w 24"/>
                <a:gd name="T15" fmla="*/ 279 h 40"/>
                <a:gd name="T16" fmla="*/ 792 w 24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40">
                  <a:moveTo>
                    <a:pt x="24" y="0"/>
                  </a:moveTo>
                  <a:cubicBezTo>
                    <a:pt x="17" y="4"/>
                    <a:pt x="10" y="7"/>
                    <a:pt x="5" y="14"/>
                  </a:cubicBezTo>
                  <a:cubicBezTo>
                    <a:pt x="2" y="17"/>
                    <a:pt x="0" y="20"/>
                    <a:pt x="0" y="24"/>
                  </a:cubicBezTo>
                  <a:cubicBezTo>
                    <a:pt x="0" y="29"/>
                    <a:pt x="4" y="35"/>
                    <a:pt x="5" y="40"/>
                  </a:cubicBezTo>
                  <a:cubicBezTo>
                    <a:pt x="3" y="36"/>
                    <a:pt x="1" y="25"/>
                    <a:pt x="5" y="21"/>
                  </a:cubicBezTo>
                  <a:cubicBezTo>
                    <a:pt x="7" y="19"/>
                    <a:pt x="9" y="21"/>
                    <a:pt x="11" y="19"/>
                  </a:cubicBezTo>
                  <a:cubicBezTo>
                    <a:pt x="13" y="18"/>
                    <a:pt x="12" y="15"/>
                    <a:pt x="13" y="13"/>
                  </a:cubicBezTo>
                  <a:cubicBezTo>
                    <a:pt x="14" y="8"/>
                    <a:pt x="16" y="10"/>
                    <a:pt x="19" y="7"/>
                  </a:cubicBezTo>
                  <a:cubicBezTo>
                    <a:pt x="22" y="5"/>
                    <a:pt x="21" y="1"/>
                    <a:pt x="24" y="0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45">
              <a:extLst>
                <a:ext uri="{FF2B5EF4-FFF2-40B4-BE49-F238E27FC236}">
                  <a16:creationId xmlns:a16="http://schemas.microsoft.com/office/drawing/2014/main" id="{9D936431-AC71-4FEF-B3C5-0A99F339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914" y="1849943"/>
              <a:ext cx="495300" cy="508000"/>
            </a:xfrm>
            <a:custGeom>
              <a:avLst/>
              <a:gdLst>
                <a:gd name="T0" fmla="*/ 0 w 98"/>
                <a:gd name="T1" fmla="*/ 3707 h 94"/>
                <a:gd name="T2" fmla="*/ 1359 w 98"/>
                <a:gd name="T3" fmla="*/ 3673 h 94"/>
                <a:gd name="T4" fmla="*/ 1805 w 98"/>
                <a:gd name="T5" fmla="*/ 3394 h 94"/>
                <a:gd name="T6" fmla="*/ 2098 w 98"/>
                <a:gd name="T7" fmla="*/ 3152 h 94"/>
                <a:gd name="T8" fmla="*/ 2451 w 98"/>
                <a:gd name="T9" fmla="*/ 3084 h 94"/>
                <a:gd name="T10" fmla="*/ 2748 w 98"/>
                <a:gd name="T11" fmla="*/ 1740 h 94"/>
                <a:gd name="T12" fmla="*/ 3031 w 98"/>
                <a:gd name="T13" fmla="*/ 984 h 94"/>
                <a:gd name="T14" fmla="*/ 2837 w 98"/>
                <a:gd name="T15" fmla="*/ 0 h 94"/>
                <a:gd name="T16" fmla="*/ 2646 w 98"/>
                <a:gd name="T17" fmla="*/ 752 h 94"/>
                <a:gd name="T18" fmla="*/ 2553 w 98"/>
                <a:gd name="T19" fmla="*/ 1345 h 94"/>
                <a:gd name="T20" fmla="*/ 2353 w 98"/>
                <a:gd name="T21" fmla="*/ 2015 h 94"/>
                <a:gd name="T22" fmla="*/ 2292 w 98"/>
                <a:gd name="T23" fmla="*/ 2723 h 94"/>
                <a:gd name="T24" fmla="*/ 1681 w 98"/>
                <a:gd name="T25" fmla="*/ 3037 h 94"/>
                <a:gd name="T26" fmla="*/ 1286 w 98"/>
                <a:gd name="T27" fmla="*/ 3510 h 94"/>
                <a:gd name="T28" fmla="*/ 840 w 98"/>
                <a:gd name="T29" fmla="*/ 3476 h 94"/>
                <a:gd name="T30" fmla="*/ 455 w 98"/>
                <a:gd name="T31" fmla="*/ 3591 h 9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8" h="94">
                  <a:moveTo>
                    <a:pt x="0" y="94"/>
                  </a:moveTo>
                  <a:cubicBezTo>
                    <a:pt x="13" y="91"/>
                    <a:pt x="29" y="93"/>
                    <a:pt x="42" y="93"/>
                  </a:cubicBezTo>
                  <a:cubicBezTo>
                    <a:pt x="49" y="93"/>
                    <a:pt x="50" y="90"/>
                    <a:pt x="56" y="86"/>
                  </a:cubicBezTo>
                  <a:cubicBezTo>
                    <a:pt x="59" y="85"/>
                    <a:pt x="62" y="82"/>
                    <a:pt x="65" y="80"/>
                  </a:cubicBezTo>
                  <a:cubicBezTo>
                    <a:pt x="69" y="79"/>
                    <a:pt x="73" y="79"/>
                    <a:pt x="76" y="78"/>
                  </a:cubicBezTo>
                  <a:cubicBezTo>
                    <a:pt x="90" y="71"/>
                    <a:pt x="86" y="57"/>
                    <a:pt x="85" y="44"/>
                  </a:cubicBezTo>
                  <a:cubicBezTo>
                    <a:pt x="85" y="34"/>
                    <a:pt x="91" y="34"/>
                    <a:pt x="94" y="25"/>
                  </a:cubicBezTo>
                  <a:cubicBezTo>
                    <a:pt x="98" y="16"/>
                    <a:pt x="96" y="6"/>
                    <a:pt x="88" y="0"/>
                  </a:cubicBezTo>
                  <a:cubicBezTo>
                    <a:pt x="93" y="8"/>
                    <a:pt x="88" y="14"/>
                    <a:pt x="82" y="19"/>
                  </a:cubicBezTo>
                  <a:cubicBezTo>
                    <a:pt x="74" y="25"/>
                    <a:pt x="78" y="26"/>
                    <a:pt x="79" y="34"/>
                  </a:cubicBezTo>
                  <a:cubicBezTo>
                    <a:pt x="79" y="42"/>
                    <a:pt x="73" y="44"/>
                    <a:pt x="73" y="51"/>
                  </a:cubicBezTo>
                  <a:cubicBezTo>
                    <a:pt x="73" y="59"/>
                    <a:pt x="78" y="62"/>
                    <a:pt x="71" y="69"/>
                  </a:cubicBezTo>
                  <a:cubicBezTo>
                    <a:pt x="66" y="75"/>
                    <a:pt x="59" y="74"/>
                    <a:pt x="52" y="77"/>
                  </a:cubicBezTo>
                  <a:cubicBezTo>
                    <a:pt x="47" y="80"/>
                    <a:pt x="45" y="87"/>
                    <a:pt x="40" y="89"/>
                  </a:cubicBezTo>
                  <a:cubicBezTo>
                    <a:pt x="36" y="91"/>
                    <a:pt x="31" y="88"/>
                    <a:pt x="26" y="88"/>
                  </a:cubicBezTo>
                  <a:cubicBezTo>
                    <a:pt x="22" y="88"/>
                    <a:pt x="19" y="92"/>
                    <a:pt x="14" y="91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46">
              <a:extLst>
                <a:ext uri="{FF2B5EF4-FFF2-40B4-BE49-F238E27FC236}">
                  <a16:creationId xmlns:a16="http://schemas.microsoft.com/office/drawing/2014/main" id="{F8666F58-7799-4C27-A77E-F783810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889" y="2110293"/>
              <a:ext cx="263525" cy="242888"/>
            </a:xfrm>
            <a:custGeom>
              <a:avLst/>
              <a:gdLst>
                <a:gd name="T0" fmla="*/ 0 w 52"/>
                <a:gd name="T1" fmla="*/ 1686 h 45"/>
                <a:gd name="T2" fmla="*/ 520 w 52"/>
                <a:gd name="T3" fmla="*/ 1608 h 45"/>
                <a:gd name="T4" fmla="*/ 1204 w 52"/>
                <a:gd name="T5" fmla="*/ 1180 h 45"/>
                <a:gd name="T6" fmla="*/ 1590 w 52"/>
                <a:gd name="T7" fmla="*/ 0 h 45"/>
                <a:gd name="T8" fmla="*/ 1558 w 52"/>
                <a:gd name="T9" fmla="*/ 670 h 45"/>
                <a:gd name="T10" fmla="*/ 1111 w 52"/>
                <a:gd name="T11" fmla="*/ 949 h 45"/>
                <a:gd name="T12" fmla="*/ 683 w 52"/>
                <a:gd name="T13" fmla="*/ 1214 h 45"/>
                <a:gd name="T14" fmla="*/ 297 w 52"/>
                <a:gd name="T15" fmla="*/ 1734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45">
                  <a:moveTo>
                    <a:pt x="0" y="43"/>
                  </a:moveTo>
                  <a:cubicBezTo>
                    <a:pt x="5" y="44"/>
                    <a:pt x="10" y="45"/>
                    <a:pt x="16" y="41"/>
                  </a:cubicBezTo>
                  <a:cubicBezTo>
                    <a:pt x="22" y="37"/>
                    <a:pt x="30" y="33"/>
                    <a:pt x="37" y="30"/>
                  </a:cubicBezTo>
                  <a:cubicBezTo>
                    <a:pt x="51" y="25"/>
                    <a:pt x="50" y="13"/>
                    <a:pt x="49" y="0"/>
                  </a:cubicBezTo>
                  <a:cubicBezTo>
                    <a:pt x="50" y="6"/>
                    <a:pt x="52" y="12"/>
                    <a:pt x="48" y="17"/>
                  </a:cubicBezTo>
                  <a:cubicBezTo>
                    <a:pt x="45" y="20"/>
                    <a:pt x="38" y="22"/>
                    <a:pt x="34" y="24"/>
                  </a:cubicBezTo>
                  <a:cubicBezTo>
                    <a:pt x="30" y="27"/>
                    <a:pt x="25" y="28"/>
                    <a:pt x="21" y="31"/>
                  </a:cubicBezTo>
                  <a:cubicBezTo>
                    <a:pt x="16" y="35"/>
                    <a:pt x="14" y="41"/>
                    <a:pt x="9" y="44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47">
              <a:extLst>
                <a:ext uri="{FF2B5EF4-FFF2-40B4-BE49-F238E27FC236}">
                  <a16:creationId xmlns:a16="http://schemas.microsoft.com/office/drawing/2014/main" id="{8B45164F-1F6D-4865-AF31-69950A60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48">
              <a:extLst>
                <a:ext uri="{FF2B5EF4-FFF2-40B4-BE49-F238E27FC236}">
                  <a16:creationId xmlns:a16="http://schemas.microsoft.com/office/drawing/2014/main" id="{3E7810B3-3A88-472C-8995-BDF272A5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49">
              <a:extLst>
                <a:ext uri="{FF2B5EF4-FFF2-40B4-BE49-F238E27FC236}">
                  <a16:creationId xmlns:a16="http://schemas.microsoft.com/office/drawing/2014/main" id="{4F7C652B-EDEB-47BA-BAB6-E553E554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40418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62 w 11"/>
                <a:gd name="T3" fmla="*/ 0 h 11"/>
                <a:gd name="T4" fmla="*/ 325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0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50">
              <a:extLst>
                <a:ext uri="{FF2B5EF4-FFF2-40B4-BE49-F238E27FC236}">
                  <a16:creationId xmlns:a16="http://schemas.microsoft.com/office/drawing/2014/main" id="{EF1B650B-B83D-4B6C-9DEF-34D6478E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602" y="1813431"/>
              <a:ext cx="34925" cy="36513"/>
            </a:xfrm>
            <a:custGeom>
              <a:avLst/>
              <a:gdLst>
                <a:gd name="T0" fmla="*/ 0 w 7"/>
                <a:gd name="T1" fmla="*/ 108 h 7"/>
                <a:gd name="T2" fmla="*/ 129 w 7"/>
                <a:gd name="T3" fmla="*/ 0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0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51">
              <a:extLst>
                <a:ext uri="{FF2B5EF4-FFF2-40B4-BE49-F238E27FC236}">
                  <a16:creationId xmlns:a16="http://schemas.microsoft.com/office/drawing/2014/main" id="{17B87FB6-A524-4433-A91A-71507E71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514" y="1903918"/>
              <a:ext cx="30163" cy="26988"/>
            </a:xfrm>
            <a:custGeom>
              <a:avLst/>
              <a:gdLst>
                <a:gd name="T0" fmla="*/ 0 w 6"/>
                <a:gd name="T1" fmla="*/ 82 h 5"/>
                <a:gd name="T2" fmla="*/ 101 w 6"/>
                <a:gd name="T3" fmla="*/ 0 h 5"/>
                <a:gd name="T4" fmla="*/ 162 w 6"/>
                <a:gd name="T5" fmla="*/ 116 h 5"/>
                <a:gd name="T6" fmla="*/ 101 w 6"/>
                <a:gd name="T7" fmla="*/ 197 h 5"/>
                <a:gd name="T8" fmla="*/ 0 w 6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52">
              <a:extLst>
                <a:ext uri="{FF2B5EF4-FFF2-40B4-BE49-F238E27FC236}">
                  <a16:creationId xmlns:a16="http://schemas.microsoft.com/office/drawing/2014/main" id="{09651077-FA39-4ED2-8CA7-D294746DD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53">
              <a:extLst>
                <a:ext uri="{FF2B5EF4-FFF2-40B4-BE49-F238E27FC236}">
                  <a16:creationId xmlns:a16="http://schemas.microsoft.com/office/drawing/2014/main" id="{C79C55C3-AEFC-4C8B-BDD7-6CCE94610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903918"/>
              <a:ext cx="393700" cy="431800"/>
            </a:xfrm>
            <a:custGeom>
              <a:avLst/>
              <a:gdLst>
                <a:gd name="T0" fmla="*/ 2509 w 78"/>
                <a:gd name="T1" fmla="*/ 1411 h 80"/>
                <a:gd name="T2" fmla="*/ 2286 w 78"/>
                <a:gd name="T3" fmla="*/ 785 h 80"/>
                <a:gd name="T4" fmla="*/ 1609 w 78"/>
                <a:gd name="T5" fmla="*/ 34 h 80"/>
                <a:gd name="T6" fmla="*/ 1002 w 78"/>
                <a:gd name="T7" fmla="*/ 394 h 80"/>
                <a:gd name="T8" fmla="*/ 385 w 78"/>
                <a:gd name="T9" fmla="*/ 670 h 80"/>
                <a:gd name="T10" fmla="*/ 60 w 78"/>
                <a:gd name="T11" fmla="*/ 1537 h 80"/>
                <a:gd name="T12" fmla="*/ 455 w 78"/>
                <a:gd name="T13" fmla="*/ 2438 h 80"/>
                <a:gd name="T14" fmla="*/ 1285 w 78"/>
                <a:gd name="T15" fmla="*/ 2982 h 80"/>
                <a:gd name="T16" fmla="*/ 2124 w 78"/>
                <a:gd name="T17" fmla="*/ 2914 h 80"/>
                <a:gd name="T18" fmla="*/ 2346 w 78"/>
                <a:gd name="T19" fmla="*/ 2162 h 80"/>
                <a:gd name="T20" fmla="*/ 2509 w 78"/>
                <a:gd name="T21" fmla="*/ 1411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80">
                  <a:moveTo>
                    <a:pt x="78" y="36"/>
                  </a:moveTo>
                  <a:cubicBezTo>
                    <a:pt x="78" y="29"/>
                    <a:pt x="73" y="24"/>
                    <a:pt x="71" y="20"/>
                  </a:cubicBezTo>
                  <a:cubicBezTo>
                    <a:pt x="67" y="13"/>
                    <a:pt x="61" y="1"/>
                    <a:pt x="50" y="1"/>
                  </a:cubicBezTo>
                  <a:cubicBezTo>
                    <a:pt x="41" y="0"/>
                    <a:pt x="37" y="8"/>
                    <a:pt x="31" y="10"/>
                  </a:cubicBezTo>
                  <a:cubicBezTo>
                    <a:pt x="24" y="14"/>
                    <a:pt x="15" y="12"/>
                    <a:pt x="12" y="17"/>
                  </a:cubicBezTo>
                  <a:cubicBezTo>
                    <a:pt x="9" y="21"/>
                    <a:pt x="4" y="24"/>
                    <a:pt x="2" y="39"/>
                  </a:cubicBezTo>
                  <a:cubicBezTo>
                    <a:pt x="0" y="54"/>
                    <a:pt x="9" y="53"/>
                    <a:pt x="14" y="62"/>
                  </a:cubicBezTo>
                  <a:cubicBezTo>
                    <a:pt x="19" y="70"/>
                    <a:pt x="26" y="75"/>
                    <a:pt x="40" y="76"/>
                  </a:cubicBezTo>
                  <a:cubicBezTo>
                    <a:pt x="49" y="76"/>
                    <a:pt x="60" y="80"/>
                    <a:pt x="66" y="74"/>
                  </a:cubicBezTo>
                  <a:cubicBezTo>
                    <a:pt x="70" y="71"/>
                    <a:pt x="71" y="61"/>
                    <a:pt x="73" y="55"/>
                  </a:cubicBezTo>
                  <a:cubicBezTo>
                    <a:pt x="74" y="53"/>
                    <a:pt x="78" y="44"/>
                    <a:pt x="78" y="36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54">
              <a:extLst>
                <a:ext uri="{FF2B5EF4-FFF2-40B4-BE49-F238E27FC236}">
                  <a16:creationId xmlns:a16="http://schemas.microsoft.com/office/drawing/2014/main" id="{54C4A74B-ED92-4722-8613-3FFBBF10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55">
              <a:extLst>
                <a:ext uri="{FF2B5EF4-FFF2-40B4-BE49-F238E27FC236}">
                  <a16:creationId xmlns:a16="http://schemas.microsoft.com/office/drawing/2014/main" id="{B6F68637-7422-4431-936D-CC605C5E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064" y="1662618"/>
              <a:ext cx="688975" cy="625475"/>
            </a:xfrm>
            <a:custGeom>
              <a:avLst/>
              <a:gdLst>
                <a:gd name="T0" fmla="*/ 2148 w 136"/>
                <a:gd name="T1" fmla="*/ 34 h 116"/>
                <a:gd name="T2" fmla="*/ 1691 w 136"/>
                <a:gd name="T3" fmla="*/ 357 h 116"/>
                <a:gd name="T4" fmla="*/ 1203 w 136"/>
                <a:gd name="T5" fmla="*/ 554 h 116"/>
                <a:gd name="T6" fmla="*/ 651 w 136"/>
                <a:gd name="T7" fmla="*/ 1719 h 116"/>
                <a:gd name="T8" fmla="*/ 265 w 136"/>
                <a:gd name="T9" fmla="*/ 2191 h 116"/>
                <a:gd name="T10" fmla="*/ 32 w 136"/>
                <a:gd name="T11" fmla="*/ 3057 h 116"/>
                <a:gd name="T12" fmla="*/ 265 w 136"/>
                <a:gd name="T13" fmla="*/ 3957 h 116"/>
                <a:gd name="T14" fmla="*/ 418 w 136"/>
                <a:gd name="T15" fmla="*/ 4351 h 116"/>
                <a:gd name="T16" fmla="*/ 785 w 136"/>
                <a:gd name="T17" fmla="*/ 4545 h 116"/>
                <a:gd name="T18" fmla="*/ 326 w 136"/>
                <a:gd name="T19" fmla="*/ 3566 h 116"/>
                <a:gd name="T20" fmla="*/ 785 w 136"/>
                <a:gd name="T21" fmla="*/ 3172 h 116"/>
                <a:gd name="T22" fmla="*/ 651 w 136"/>
                <a:gd name="T23" fmla="*/ 2744 h 116"/>
                <a:gd name="T24" fmla="*/ 712 w 136"/>
                <a:gd name="T25" fmla="*/ 2191 h 116"/>
                <a:gd name="T26" fmla="*/ 1069 w 136"/>
                <a:gd name="T27" fmla="*/ 2191 h 116"/>
                <a:gd name="T28" fmla="*/ 1589 w 136"/>
                <a:gd name="T29" fmla="*/ 1522 h 116"/>
                <a:gd name="T30" fmla="*/ 2017 w 136"/>
                <a:gd name="T31" fmla="*/ 1522 h 116"/>
                <a:gd name="T32" fmla="*/ 2310 w 136"/>
                <a:gd name="T33" fmla="*/ 1016 h 116"/>
                <a:gd name="T34" fmla="*/ 2473 w 136"/>
                <a:gd name="T35" fmla="*/ 428 h 116"/>
                <a:gd name="T36" fmla="*/ 2891 w 136"/>
                <a:gd name="T37" fmla="*/ 622 h 116"/>
                <a:gd name="T38" fmla="*/ 3156 w 136"/>
                <a:gd name="T39" fmla="*/ 1016 h 116"/>
                <a:gd name="T40" fmla="*/ 3574 w 136"/>
                <a:gd name="T41" fmla="*/ 1060 h 116"/>
                <a:gd name="T42" fmla="*/ 4034 w 136"/>
                <a:gd name="T43" fmla="*/ 1488 h 116"/>
                <a:gd name="T44" fmla="*/ 4420 w 136"/>
                <a:gd name="T45" fmla="*/ 1800 h 116"/>
                <a:gd name="T46" fmla="*/ 4002 w 136"/>
                <a:gd name="T47" fmla="*/ 1141 h 116"/>
                <a:gd name="T48" fmla="*/ 3351 w 136"/>
                <a:gd name="T49" fmla="*/ 785 h 116"/>
                <a:gd name="T50" fmla="*/ 2700 w 136"/>
                <a:gd name="T51" fmla="*/ 115 h 116"/>
                <a:gd name="T52" fmla="*/ 2148 w 136"/>
                <a:gd name="T53" fmla="*/ 34 h 1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6" h="116">
                  <a:moveTo>
                    <a:pt x="66" y="1"/>
                  </a:moveTo>
                  <a:cubicBezTo>
                    <a:pt x="62" y="1"/>
                    <a:pt x="56" y="6"/>
                    <a:pt x="52" y="9"/>
                  </a:cubicBezTo>
                  <a:cubicBezTo>
                    <a:pt x="48" y="12"/>
                    <a:pt x="42" y="11"/>
                    <a:pt x="37" y="14"/>
                  </a:cubicBezTo>
                  <a:cubicBezTo>
                    <a:pt x="27" y="20"/>
                    <a:pt x="25" y="34"/>
                    <a:pt x="20" y="44"/>
                  </a:cubicBezTo>
                  <a:cubicBezTo>
                    <a:pt x="17" y="49"/>
                    <a:pt x="12" y="51"/>
                    <a:pt x="8" y="56"/>
                  </a:cubicBezTo>
                  <a:cubicBezTo>
                    <a:pt x="2" y="63"/>
                    <a:pt x="0" y="68"/>
                    <a:pt x="1" y="78"/>
                  </a:cubicBezTo>
                  <a:cubicBezTo>
                    <a:pt x="2" y="86"/>
                    <a:pt x="3" y="94"/>
                    <a:pt x="8" y="101"/>
                  </a:cubicBezTo>
                  <a:cubicBezTo>
                    <a:pt x="10" y="105"/>
                    <a:pt x="9" y="109"/>
                    <a:pt x="13" y="111"/>
                  </a:cubicBezTo>
                  <a:cubicBezTo>
                    <a:pt x="16" y="113"/>
                    <a:pt x="21" y="116"/>
                    <a:pt x="24" y="116"/>
                  </a:cubicBezTo>
                  <a:cubicBezTo>
                    <a:pt x="17" y="115"/>
                    <a:pt x="5" y="98"/>
                    <a:pt x="10" y="91"/>
                  </a:cubicBezTo>
                  <a:cubicBezTo>
                    <a:pt x="13" y="87"/>
                    <a:pt x="22" y="87"/>
                    <a:pt x="24" y="81"/>
                  </a:cubicBezTo>
                  <a:cubicBezTo>
                    <a:pt x="25" y="78"/>
                    <a:pt x="21" y="74"/>
                    <a:pt x="20" y="70"/>
                  </a:cubicBezTo>
                  <a:cubicBezTo>
                    <a:pt x="20" y="67"/>
                    <a:pt x="20" y="59"/>
                    <a:pt x="22" y="56"/>
                  </a:cubicBezTo>
                  <a:cubicBezTo>
                    <a:pt x="26" y="53"/>
                    <a:pt x="29" y="56"/>
                    <a:pt x="33" y="56"/>
                  </a:cubicBezTo>
                  <a:cubicBezTo>
                    <a:pt x="46" y="56"/>
                    <a:pt x="40" y="44"/>
                    <a:pt x="49" y="39"/>
                  </a:cubicBezTo>
                  <a:cubicBezTo>
                    <a:pt x="53" y="36"/>
                    <a:pt x="57" y="39"/>
                    <a:pt x="62" y="39"/>
                  </a:cubicBezTo>
                  <a:cubicBezTo>
                    <a:pt x="70" y="38"/>
                    <a:pt x="71" y="33"/>
                    <a:pt x="71" y="26"/>
                  </a:cubicBezTo>
                  <a:cubicBezTo>
                    <a:pt x="71" y="21"/>
                    <a:pt x="70" y="14"/>
                    <a:pt x="76" y="11"/>
                  </a:cubicBezTo>
                  <a:cubicBezTo>
                    <a:pt x="81" y="9"/>
                    <a:pt x="86" y="12"/>
                    <a:pt x="89" y="16"/>
                  </a:cubicBezTo>
                  <a:cubicBezTo>
                    <a:pt x="92" y="19"/>
                    <a:pt x="92" y="24"/>
                    <a:pt x="97" y="26"/>
                  </a:cubicBezTo>
                  <a:cubicBezTo>
                    <a:pt x="102" y="27"/>
                    <a:pt x="104" y="24"/>
                    <a:pt x="110" y="27"/>
                  </a:cubicBezTo>
                  <a:cubicBezTo>
                    <a:pt x="115" y="31"/>
                    <a:pt x="117" y="36"/>
                    <a:pt x="124" y="38"/>
                  </a:cubicBezTo>
                  <a:cubicBezTo>
                    <a:pt x="129" y="40"/>
                    <a:pt x="134" y="40"/>
                    <a:pt x="136" y="46"/>
                  </a:cubicBezTo>
                  <a:cubicBezTo>
                    <a:pt x="135" y="38"/>
                    <a:pt x="130" y="33"/>
                    <a:pt x="123" y="29"/>
                  </a:cubicBezTo>
                  <a:cubicBezTo>
                    <a:pt x="116" y="26"/>
                    <a:pt x="110" y="24"/>
                    <a:pt x="103" y="20"/>
                  </a:cubicBezTo>
                  <a:cubicBezTo>
                    <a:pt x="95" y="16"/>
                    <a:pt x="91" y="7"/>
                    <a:pt x="83" y="3"/>
                  </a:cubicBezTo>
                  <a:cubicBezTo>
                    <a:pt x="78" y="1"/>
                    <a:pt x="72" y="0"/>
                    <a:pt x="66" y="1"/>
                  </a:cubicBezTo>
                  <a:close/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56">
              <a:extLst>
                <a:ext uri="{FF2B5EF4-FFF2-40B4-BE49-F238E27FC236}">
                  <a16:creationId xmlns:a16="http://schemas.microsoft.com/office/drawing/2014/main" id="{0D966BC0-9FC1-46FC-AF39-B67271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02" y="1667381"/>
              <a:ext cx="334963" cy="490538"/>
            </a:xfrm>
            <a:custGeom>
              <a:avLst/>
              <a:gdLst>
                <a:gd name="T0" fmla="*/ 134 w 66"/>
                <a:gd name="T1" fmla="*/ 3402 h 91"/>
                <a:gd name="T2" fmla="*/ 32 w 66"/>
                <a:gd name="T3" fmla="*/ 2662 h 91"/>
                <a:gd name="T4" fmla="*/ 326 w 66"/>
                <a:gd name="T5" fmla="*/ 2156 h 91"/>
                <a:gd name="T6" fmla="*/ 655 w 66"/>
                <a:gd name="T7" fmla="*/ 1766 h 91"/>
                <a:gd name="T8" fmla="*/ 847 w 66"/>
                <a:gd name="T9" fmla="*/ 1212 h 91"/>
                <a:gd name="T10" fmla="*/ 1042 w 66"/>
                <a:gd name="T11" fmla="*/ 750 h 91"/>
                <a:gd name="T12" fmla="*/ 1368 w 66"/>
                <a:gd name="T13" fmla="*/ 472 h 91"/>
                <a:gd name="T14" fmla="*/ 1698 w 66"/>
                <a:gd name="T15" fmla="*/ 312 h 91"/>
                <a:gd name="T16" fmla="*/ 2158 w 66"/>
                <a:gd name="T17" fmla="*/ 0 h 91"/>
                <a:gd name="T18" fmla="*/ 1768 w 66"/>
                <a:gd name="T19" fmla="*/ 428 h 91"/>
                <a:gd name="T20" fmla="*/ 1535 w 66"/>
                <a:gd name="T21" fmla="*/ 621 h 91"/>
                <a:gd name="T22" fmla="*/ 1205 w 66"/>
                <a:gd name="T23" fmla="*/ 818 h 91"/>
                <a:gd name="T24" fmla="*/ 1145 w 66"/>
                <a:gd name="T25" fmla="*/ 1406 h 91"/>
                <a:gd name="T26" fmla="*/ 758 w 66"/>
                <a:gd name="T27" fmla="*/ 1800 h 91"/>
                <a:gd name="T28" fmla="*/ 460 w 66"/>
                <a:gd name="T29" fmla="*/ 2306 h 91"/>
                <a:gd name="T30" fmla="*/ 195 w 66"/>
                <a:gd name="T31" fmla="*/ 2584 h 91"/>
                <a:gd name="T32" fmla="*/ 134 w 66"/>
                <a:gd name="T33" fmla="*/ 3171 h 91"/>
                <a:gd name="T34" fmla="*/ 134 w 66"/>
                <a:gd name="T35" fmla="*/ 3368 h 91"/>
                <a:gd name="T36" fmla="*/ 134 w 66"/>
                <a:gd name="T37" fmla="*/ 356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1">
                  <a:moveTo>
                    <a:pt x="4" y="87"/>
                  </a:moveTo>
                  <a:cubicBezTo>
                    <a:pt x="2" y="82"/>
                    <a:pt x="0" y="74"/>
                    <a:pt x="1" y="68"/>
                  </a:cubicBezTo>
                  <a:cubicBezTo>
                    <a:pt x="2" y="63"/>
                    <a:pt x="6" y="59"/>
                    <a:pt x="10" y="55"/>
                  </a:cubicBezTo>
                  <a:cubicBezTo>
                    <a:pt x="13" y="51"/>
                    <a:pt x="17" y="48"/>
                    <a:pt x="20" y="45"/>
                  </a:cubicBezTo>
                  <a:cubicBezTo>
                    <a:pt x="23" y="41"/>
                    <a:pt x="24" y="35"/>
                    <a:pt x="26" y="31"/>
                  </a:cubicBezTo>
                  <a:cubicBezTo>
                    <a:pt x="28" y="28"/>
                    <a:pt x="29" y="23"/>
                    <a:pt x="32" y="19"/>
                  </a:cubicBezTo>
                  <a:cubicBezTo>
                    <a:pt x="34" y="16"/>
                    <a:pt x="38" y="14"/>
                    <a:pt x="42" y="12"/>
                  </a:cubicBezTo>
                  <a:cubicBezTo>
                    <a:pt x="46" y="10"/>
                    <a:pt x="48" y="10"/>
                    <a:pt x="52" y="8"/>
                  </a:cubicBezTo>
                  <a:cubicBezTo>
                    <a:pt x="57" y="6"/>
                    <a:pt x="61" y="1"/>
                    <a:pt x="66" y="0"/>
                  </a:cubicBezTo>
                  <a:cubicBezTo>
                    <a:pt x="60" y="2"/>
                    <a:pt x="58" y="7"/>
                    <a:pt x="54" y="11"/>
                  </a:cubicBezTo>
                  <a:cubicBezTo>
                    <a:pt x="52" y="13"/>
                    <a:pt x="50" y="15"/>
                    <a:pt x="47" y="16"/>
                  </a:cubicBezTo>
                  <a:cubicBezTo>
                    <a:pt x="43" y="17"/>
                    <a:pt x="40" y="18"/>
                    <a:pt x="37" y="21"/>
                  </a:cubicBezTo>
                  <a:cubicBezTo>
                    <a:pt x="32" y="26"/>
                    <a:pt x="36" y="30"/>
                    <a:pt x="35" y="36"/>
                  </a:cubicBezTo>
                  <a:cubicBezTo>
                    <a:pt x="33" y="40"/>
                    <a:pt x="26" y="44"/>
                    <a:pt x="23" y="46"/>
                  </a:cubicBezTo>
                  <a:cubicBezTo>
                    <a:pt x="20" y="49"/>
                    <a:pt x="18" y="56"/>
                    <a:pt x="14" y="59"/>
                  </a:cubicBezTo>
                  <a:cubicBezTo>
                    <a:pt x="11" y="62"/>
                    <a:pt x="7" y="62"/>
                    <a:pt x="6" y="66"/>
                  </a:cubicBezTo>
                  <a:cubicBezTo>
                    <a:pt x="4" y="70"/>
                    <a:pt x="3" y="76"/>
                    <a:pt x="4" y="81"/>
                  </a:cubicBezTo>
                  <a:cubicBezTo>
                    <a:pt x="5" y="82"/>
                    <a:pt x="5" y="84"/>
                    <a:pt x="4" y="86"/>
                  </a:cubicBezTo>
                  <a:cubicBezTo>
                    <a:pt x="4" y="88"/>
                    <a:pt x="4" y="89"/>
                    <a:pt x="4" y="91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57">
              <a:extLst>
                <a:ext uri="{FF2B5EF4-FFF2-40B4-BE49-F238E27FC236}">
                  <a16:creationId xmlns:a16="http://schemas.microsoft.com/office/drawing/2014/main" id="{346E9F8B-0EF8-47E4-A968-6908D5194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1894393"/>
              <a:ext cx="333375" cy="355600"/>
            </a:xfrm>
            <a:custGeom>
              <a:avLst/>
              <a:gdLst>
                <a:gd name="T0" fmla="*/ 1578 w 66"/>
                <a:gd name="T1" fmla="*/ 0 h 66"/>
                <a:gd name="T2" fmla="*/ 1165 w 66"/>
                <a:gd name="T3" fmla="*/ 163 h 66"/>
                <a:gd name="T4" fmla="*/ 738 w 66"/>
                <a:gd name="T5" fmla="*/ 390 h 66"/>
                <a:gd name="T6" fmla="*/ 223 w 66"/>
                <a:gd name="T7" fmla="*/ 933 h 66"/>
                <a:gd name="T8" fmla="*/ 162 w 66"/>
                <a:gd name="T9" fmla="*/ 1761 h 66"/>
                <a:gd name="T10" fmla="*/ 515 w 66"/>
                <a:gd name="T11" fmla="*/ 2189 h 66"/>
                <a:gd name="T12" fmla="*/ 608 w 66"/>
                <a:gd name="T13" fmla="*/ 2386 h 66"/>
                <a:gd name="T14" fmla="*/ 872 w 66"/>
                <a:gd name="T15" fmla="*/ 2579 h 66"/>
                <a:gd name="T16" fmla="*/ 576 w 66"/>
                <a:gd name="T17" fmla="*/ 2026 h 66"/>
                <a:gd name="T18" fmla="*/ 455 w 66"/>
                <a:gd name="T19" fmla="*/ 1371 h 66"/>
                <a:gd name="T20" fmla="*/ 710 w 66"/>
                <a:gd name="T21" fmla="*/ 1371 h 66"/>
                <a:gd name="T22" fmla="*/ 840 w 66"/>
                <a:gd name="T23" fmla="*/ 1130 h 66"/>
                <a:gd name="T24" fmla="*/ 840 w 66"/>
                <a:gd name="T25" fmla="*/ 865 h 66"/>
                <a:gd name="T26" fmla="*/ 1002 w 66"/>
                <a:gd name="T27" fmla="*/ 784 h 66"/>
                <a:gd name="T28" fmla="*/ 1355 w 66"/>
                <a:gd name="T29" fmla="*/ 1093 h 66"/>
                <a:gd name="T30" fmla="*/ 1448 w 66"/>
                <a:gd name="T31" fmla="*/ 865 h 66"/>
                <a:gd name="T32" fmla="*/ 1610 w 66"/>
                <a:gd name="T33" fmla="*/ 621 h 66"/>
                <a:gd name="T34" fmla="*/ 1740 w 66"/>
                <a:gd name="T35" fmla="*/ 275 h 66"/>
                <a:gd name="T36" fmla="*/ 2125 w 66"/>
                <a:gd name="T37" fmla="*/ 621 h 66"/>
                <a:gd name="T38" fmla="*/ 1874 w 66"/>
                <a:gd name="T39" fmla="*/ 163 h 66"/>
                <a:gd name="T40" fmla="*/ 1610 w 66"/>
                <a:gd name="T41" fmla="*/ 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66">
                  <a:moveTo>
                    <a:pt x="49" y="0"/>
                  </a:moveTo>
                  <a:cubicBezTo>
                    <a:pt x="43" y="0"/>
                    <a:pt x="41" y="1"/>
                    <a:pt x="36" y="4"/>
                  </a:cubicBezTo>
                  <a:cubicBezTo>
                    <a:pt x="32" y="8"/>
                    <a:pt x="28" y="9"/>
                    <a:pt x="23" y="10"/>
                  </a:cubicBezTo>
                  <a:cubicBezTo>
                    <a:pt x="14" y="13"/>
                    <a:pt x="10" y="15"/>
                    <a:pt x="7" y="24"/>
                  </a:cubicBezTo>
                  <a:cubicBezTo>
                    <a:pt x="4" y="31"/>
                    <a:pt x="0" y="38"/>
                    <a:pt x="5" y="45"/>
                  </a:cubicBezTo>
                  <a:cubicBezTo>
                    <a:pt x="8" y="49"/>
                    <a:pt x="13" y="52"/>
                    <a:pt x="16" y="56"/>
                  </a:cubicBezTo>
                  <a:cubicBezTo>
                    <a:pt x="17" y="58"/>
                    <a:pt x="17" y="60"/>
                    <a:pt x="19" y="61"/>
                  </a:cubicBezTo>
                  <a:cubicBezTo>
                    <a:pt x="21" y="64"/>
                    <a:pt x="25" y="64"/>
                    <a:pt x="27" y="66"/>
                  </a:cubicBezTo>
                  <a:cubicBezTo>
                    <a:pt x="23" y="62"/>
                    <a:pt x="21" y="57"/>
                    <a:pt x="18" y="52"/>
                  </a:cubicBezTo>
                  <a:cubicBezTo>
                    <a:pt x="17" y="48"/>
                    <a:pt x="8" y="39"/>
                    <a:pt x="14" y="35"/>
                  </a:cubicBezTo>
                  <a:cubicBezTo>
                    <a:pt x="16" y="33"/>
                    <a:pt x="19" y="36"/>
                    <a:pt x="22" y="35"/>
                  </a:cubicBezTo>
                  <a:cubicBezTo>
                    <a:pt x="25" y="34"/>
                    <a:pt x="26" y="32"/>
                    <a:pt x="26" y="29"/>
                  </a:cubicBezTo>
                  <a:cubicBezTo>
                    <a:pt x="26" y="26"/>
                    <a:pt x="23" y="25"/>
                    <a:pt x="26" y="22"/>
                  </a:cubicBezTo>
                  <a:cubicBezTo>
                    <a:pt x="27" y="20"/>
                    <a:pt x="29" y="19"/>
                    <a:pt x="31" y="20"/>
                  </a:cubicBezTo>
                  <a:cubicBezTo>
                    <a:pt x="36" y="21"/>
                    <a:pt x="35" y="33"/>
                    <a:pt x="42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7" y="19"/>
                    <a:pt x="49" y="19"/>
                    <a:pt x="50" y="16"/>
                  </a:cubicBezTo>
                  <a:cubicBezTo>
                    <a:pt x="51" y="13"/>
                    <a:pt x="49" y="7"/>
                    <a:pt x="54" y="7"/>
                  </a:cubicBezTo>
                  <a:cubicBezTo>
                    <a:pt x="58" y="7"/>
                    <a:pt x="64" y="13"/>
                    <a:pt x="66" y="16"/>
                  </a:cubicBezTo>
                  <a:cubicBezTo>
                    <a:pt x="64" y="12"/>
                    <a:pt x="61" y="7"/>
                    <a:pt x="58" y="4"/>
                  </a:cubicBezTo>
                  <a:cubicBezTo>
                    <a:pt x="56" y="2"/>
                    <a:pt x="52" y="1"/>
                    <a:pt x="50" y="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58">
              <a:extLst>
                <a:ext uri="{FF2B5EF4-FFF2-40B4-BE49-F238E27FC236}">
                  <a16:creationId xmlns:a16="http://schemas.microsoft.com/office/drawing/2014/main" id="{591D1509-B70A-48BF-BA64-B16872E1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714" y="2018218"/>
              <a:ext cx="228600" cy="247650"/>
            </a:xfrm>
            <a:custGeom>
              <a:avLst/>
              <a:gdLst>
                <a:gd name="T0" fmla="*/ 0 w 45"/>
                <a:gd name="T1" fmla="*/ 1713 h 46"/>
                <a:gd name="T2" fmla="*/ 656 w 45"/>
                <a:gd name="T3" fmla="*/ 1713 h 46"/>
                <a:gd name="T4" fmla="*/ 1014 w 45"/>
                <a:gd name="T5" fmla="*/ 1438 h 46"/>
                <a:gd name="T6" fmla="*/ 1146 w 45"/>
                <a:gd name="T7" fmla="*/ 0 h 46"/>
                <a:gd name="T8" fmla="*/ 1178 w 45"/>
                <a:gd name="T9" fmla="*/ 390 h 46"/>
                <a:gd name="T10" fmla="*/ 922 w 45"/>
                <a:gd name="T11" fmla="*/ 621 h 46"/>
                <a:gd name="T12" fmla="*/ 758 w 45"/>
                <a:gd name="T13" fmla="*/ 1255 h 46"/>
                <a:gd name="T14" fmla="*/ 326 w 45"/>
                <a:gd name="T15" fmla="*/ 1482 h 46"/>
                <a:gd name="T16" fmla="*/ 224 w 45"/>
                <a:gd name="T17" fmla="*/ 1597 h 46"/>
                <a:gd name="T18" fmla="*/ 0 w 45"/>
                <a:gd name="T19" fmla="*/ 176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0" y="44"/>
                  </a:moveTo>
                  <a:cubicBezTo>
                    <a:pt x="7" y="45"/>
                    <a:pt x="13" y="43"/>
                    <a:pt x="20" y="44"/>
                  </a:cubicBezTo>
                  <a:cubicBezTo>
                    <a:pt x="27" y="46"/>
                    <a:pt x="30" y="44"/>
                    <a:pt x="31" y="37"/>
                  </a:cubicBezTo>
                  <a:cubicBezTo>
                    <a:pt x="35" y="26"/>
                    <a:pt x="45" y="11"/>
                    <a:pt x="35" y="0"/>
                  </a:cubicBezTo>
                  <a:cubicBezTo>
                    <a:pt x="36" y="3"/>
                    <a:pt x="37" y="7"/>
                    <a:pt x="36" y="10"/>
                  </a:cubicBezTo>
                  <a:cubicBezTo>
                    <a:pt x="35" y="15"/>
                    <a:pt x="32" y="14"/>
                    <a:pt x="28" y="16"/>
                  </a:cubicBezTo>
                  <a:cubicBezTo>
                    <a:pt x="21" y="20"/>
                    <a:pt x="27" y="27"/>
                    <a:pt x="23" y="32"/>
                  </a:cubicBezTo>
                  <a:cubicBezTo>
                    <a:pt x="20" y="36"/>
                    <a:pt x="13" y="34"/>
                    <a:pt x="10" y="38"/>
                  </a:cubicBezTo>
                  <a:cubicBezTo>
                    <a:pt x="9" y="38"/>
                    <a:pt x="8" y="40"/>
                    <a:pt x="7" y="41"/>
                  </a:cubicBezTo>
                  <a:cubicBezTo>
                    <a:pt x="5" y="43"/>
                    <a:pt x="2" y="44"/>
                    <a:pt x="0" y="45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59">
              <a:extLst>
                <a:ext uri="{FF2B5EF4-FFF2-40B4-BE49-F238E27FC236}">
                  <a16:creationId xmlns:a16="http://schemas.microsoft.com/office/drawing/2014/main" id="{571B78A1-A451-4CCD-88E4-2639F480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899156"/>
              <a:ext cx="206375" cy="193675"/>
            </a:xfrm>
            <a:custGeom>
              <a:avLst/>
              <a:gdLst>
                <a:gd name="T0" fmla="*/ 0 w 41"/>
                <a:gd name="T1" fmla="*/ 1400 h 36"/>
                <a:gd name="T2" fmla="*/ 162 w 41"/>
                <a:gd name="T3" fmla="*/ 702 h 36"/>
                <a:gd name="T4" fmla="*/ 542 w 41"/>
                <a:gd name="T5" fmla="*/ 390 h 36"/>
                <a:gd name="T6" fmla="*/ 926 w 41"/>
                <a:gd name="T7" fmla="*/ 230 h 36"/>
                <a:gd name="T8" fmla="*/ 1306 w 41"/>
                <a:gd name="T9" fmla="*/ 0 h 36"/>
                <a:gd name="T10" fmla="*/ 926 w 41"/>
                <a:gd name="T11" fmla="*/ 424 h 36"/>
                <a:gd name="T12" fmla="*/ 602 w 41"/>
                <a:gd name="T13" fmla="*/ 505 h 36"/>
                <a:gd name="T14" fmla="*/ 482 w 41"/>
                <a:gd name="T15" fmla="*/ 779 h 36"/>
                <a:gd name="T16" fmla="*/ 162 w 41"/>
                <a:gd name="T17" fmla="*/ 1010 h 36"/>
                <a:gd name="T18" fmla="*/ 32 w 41"/>
                <a:gd name="T19" fmla="*/ 136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36">
                  <a:moveTo>
                    <a:pt x="0" y="36"/>
                  </a:moveTo>
                  <a:cubicBezTo>
                    <a:pt x="2" y="31"/>
                    <a:pt x="1" y="23"/>
                    <a:pt x="5" y="18"/>
                  </a:cubicBezTo>
                  <a:cubicBezTo>
                    <a:pt x="8" y="14"/>
                    <a:pt x="13" y="12"/>
                    <a:pt x="17" y="10"/>
                  </a:cubicBezTo>
                  <a:cubicBezTo>
                    <a:pt x="21" y="9"/>
                    <a:pt x="25" y="8"/>
                    <a:pt x="29" y="6"/>
                  </a:cubicBezTo>
                  <a:cubicBezTo>
                    <a:pt x="33" y="3"/>
                    <a:pt x="36" y="1"/>
                    <a:pt x="41" y="0"/>
                  </a:cubicBezTo>
                  <a:cubicBezTo>
                    <a:pt x="34" y="1"/>
                    <a:pt x="34" y="9"/>
                    <a:pt x="29" y="11"/>
                  </a:cubicBezTo>
                  <a:cubicBezTo>
                    <a:pt x="26" y="13"/>
                    <a:pt x="23" y="11"/>
                    <a:pt x="19" y="13"/>
                  </a:cubicBezTo>
                  <a:cubicBezTo>
                    <a:pt x="16" y="15"/>
                    <a:pt x="17" y="17"/>
                    <a:pt x="15" y="20"/>
                  </a:cubicBezTo>
                  <a:cubicBezTo>
                    <a:pt x="13" y="25"/>
                    <a:pt x="8" y="22"/>
                    <a:pt x="5" y="26"/>
                  </a:cubicBezTo>
                  <a:cubicBezTo>
                    <a:pt x="4" y="28"/>
                    <a:pt x="1" y="33"/>
                    <a:pt x="1" y="3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60">
              <a:extLst>
                <a:ext uri="{FF2B5EF4-FFF2-40B4-BE49-F238E27FC236}">
                  <a16:creationId xmlns:a16="http://schemas.microsoft.com/office/drawing/2014/main" id="{7787FF47-8B33-413B-B031-C22D821C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864" y="1942018"/>
              <a:ext cx="495300" cy="485775"/>
            </a:xfrm>
            <a:custGeom>
              <a:avLst/>
              <a:gdLst>
                <a:gd name="T0" fmla="*/ 0 w 98"/>
                <a:gd name="T1" fmla="*/ 2751 h 90"/>
                <a:gd name="T2" fmla="*/ 901 w 98"/>
                <a:gd name="T3" fmla="*/ 3458 h 90"/>
                <a:gd name="T4" fmla="*/ 1611 w 98"/>
                <a:gd name="T5" fmla="*/ 3458 h 90"/>
                <a:gd name="T6" fmla="*/ 2423 w 98"/>
                <a:gd name="T7" fmla="*/ 3376 h 90"/>
                <a:gd name="T8" fmla="*/ 3133 w 98"/>
                <a:gd name="T9" fmla="*/ 1999 h 90"/>
                <a:gd name="T10" fmla="*/ 3133 w 98"/>
                <a:gd name="T11" fmla="*/ 1214 h 90"/>
                <a:gd name="T12" fmla="*/ 3161 w 98"/>
                <a:gd name="T13" fmla="*/ 0 h 90"/>
                <a:gd name="T14" fmla="*/ 3031 w 98"/>
                <a:gd name="T15" fmla="*/ 785 h 90"/>
                <a:gd name="T16" fmla="*/ 2868 w 98"/>
                <a:gd name="T17" fmla="*/ 1493 h 90"/>
                <a:gd name="T18" fmla="*/ 2837 w 98"/>
                <a:gd name="T19" fmla="*/ 2081 h 90"/>
                <a:gd name="T20" fmla="*/ 2585 w 98"/>
                <a:gd name="T21" fmla="*/ 2322 h 90"/>
                <a:gd name="T22" fmla="*/ 2353 w 98"/>
                <a:gd name="T23" fmla="*/ 3029 h 90"/>
                <a:gd name="T24" fmla="*/ 1582 w 98"/>
                <a:gd name="T25" fmla="*/ 2914 h 90"/>
                <a:gd name="T26" fmla="*/ 1003 w 98"/>
                <a:gd name="T27" fmla="*/ 3342 h 90"/>
                <a:gd name="T28" fmla="*/ 131 w 98"/>
                <a:gd name="T29" fmla="*/ 2751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90">
                  <a:moveTo>
                    <a:pt x="0" y="70"/>
                  </a:moveTo>
                  <a:cubicBezTo>
                    <a:pt x="12" y="72"/>
                    <a:pt x="17" y="85"/>
                    <a:pt x="28" y="88"/>
                  </a:cubicBezTo>
                  <a:cubicBezTo>
                    <a:pt x="35" y="90"/>
                    <a:pt x="43" y="89"/>
                    <a:pt x="50" y="88"/>
                  </a:cubicBezTo>
                  <a:cubicBezTo>
                    <a:pt x="58" y="87"/>
                    <a:pt x="67" y="89"/>
                    <a:pt x="75" y="86"/>
                  </a:cubicBezTo>
                  <a:cubicBezTo>
                    <a:pt x="89" y="80"/>
                    <a:pt x="94" y="64"/>
                    <a:pt x="97" y="51"/>
                  </a:cubicBezTo>
                  <a:cubicBezTo>
                    <a:pt x="98" y="44"/>
                    <a:pt x="97" y="38"/>
                    <a:pt x="97" y="31"/>
                  </a:cubicBezTo>
                  <a:cubicBezTo>
                    <a:pt x="97" y="21"/>
                    <a:pt x="98" y="10"/>
                    <a:pt x="98" y="0"/>
                  </a:cubicBezTo>
                  <a:cubicBezTo>
                    <a:pt x="94" y="5"/>
                    <a:pt x="96" y="14"/>
                    <a:pt x="94" y="20"/>
                  </a:cubicBezTo>
                  <a:cubicBezTo>
                    <a:pt x="93" y="28"/>
                    <a:pt x="88" y="30"/>
                    <a:pt x="89" y="38"/>
                  </a:cubicBezTo>
                  <a:cubicBezTo>
                    <a:pt x="89" y="43"/>
                    <a:pt x="90" y="48"/>
                    <a:pt x="88" y="53"/>
                  </a:cubicBezTo>
                  <a:cubicBezTo>
                    <a:pt x="86" y="57"/>
                    <a:pt x="83" y="56"/>
                    <a:pt x="80" y="59"/>
                  </a:cubicBezTo>
                  <a:cubicBezTo>
                    <a:pt x="74" y="64"/>
                    <a:pt x="79" y="72"/>
                    <a:pt x="73" y="77"/>
                  </a:cubicBezTo>
                  <a:cubicBezTo>
                    <a:pt x="63" y="85"/>
                    <a:pt x="58" y="72"/>
                    <a:pt x="49" y="74"/>
                  </a:cubicBezTo>
                  <a:cubicBezTo>
                    <a:pt x="40" y="75"/>
                    <a:pt x="40" y="85"/>
                    <a:pt x="31" y="85"/>
                  </a:cubicBezTo>
                  <a:cubicBezTo>
                    <a:pt x="21" y="84"/>
                    <a:pt x="16" y="69"/>
                    <a:pt x="4" y="7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61">
              <a:extLst>
                <a:ext uri="{FF2B5EF4-FFF2-40B4-BE49-F238E27FC236}">
                  <a16:creationId xmlns:a16="http://schemas.microsoft.com/office/drawing/2014/main" id="{A8CF7FBA-A963-40E1-B5FF-093DA36C6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477" y="2207131"/>
              <a:ext cx="288925" cy="220663"/>
            </a:xfrm>
            <a:custGeom>
              <a:avLst/>
              <a:gdLst>
                <a:gd name="T0" fmla="*/ 102 w 57"/>
                <a:gd name="T1" fmla="*/ 1563 h 41"/>
                <a:gd name="T2" fmla="*/ 814 w 57"/>
                <a:gd name="T3" fmla="*/ 1597 h 41"/>
                <a:gd name="T4" fmla="*/ 1335 w 57"/>
                <a:gd name="T5" fmla="*/ 1366 h 41"/>
                <a:gd name="T6" fmla="*/ 1660 w 57"/>
                <a:gd name="T7" fmla="*/ 817 h 41"/>
                <a:gd name="T8" fmla="*/ 1826 w 57"/>
                <a:gd name="T9" fmla="*/ 0 h 41"/>
                <a:gd name="T10" fmla="*/ 1590 w 57"/>
                <a:gd name="T11" fmla="*/ 620 h 41"/>
                <a:gd name="T12" fmla="*/ 1469 w 57"/>
                <a:gd name="T13" fmla="*/ 783 h 41"/>
                <a:gd name="T14" fmla="*/ 1367 w 57"/>
                <a:gd name="T15" fmla="*/ 783 h 41"/>
                <a:gd name="T16" fmla="*/ 1111 w 57"/>
                <a:gd name="T17" fmla="*/ 1288 h 41"/>
                <a:gd name="T18" fmla="*/ 549 w 57"/>
                <a:gd name="T19" fmla="*/ 1322 h 41"/>
                <a:gd name="T20" fmla="*/ 0 w 57"/>
                <a:gd name="T21" fmla="*/ 1597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41">
                  <a:moveTo>
                    <a:pt x="3" y="40"/>
                  </a:moveTo>
                  <a:cubicBezTo>
                    <a:pt x="10" y="38"/>
                    <a:pt x="18" y="41"/>
                    <a:pt x="25" y="41"/>
                  </a:cubicBezTo>
                  <a:cubicBezTo>
                    <a:pt x="30" y="41"/>
                    <a:pt x="36" y="38"/>
                    <a:pt x="41" y="35"/>
                  </a:cubicBezTo>
                  <a:cubicBezTo>
                    <a:pt x="46" y="32"/>
                    <a:pt x="48" y="26"/>
                    <a:pt x="51" y="21"/>
                  </a:cubicBezTo>
                  <a:cubicBezTo>
                    <a:pt x="53" y="16"/>
                    <a:pt x="57" y="5"/>
                    <a:pt x="56" y="0"/>
                  </a:cubicBezTo>
                  <a:cubicBezTo>
                    <a:pt x="55" y="6"/>
                    <a:pt x="52" y="12"/>
                    <a:pt x="49" y="16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4" y="21"/>
                    <a:pt x="42" y="20"/>
                    <a:pt x="42" y="20"/>
                  </a:cubicBezTo>
                  <a:cubicBezTo>
                    <a:pt x="38" y="23"/>
                    <a:pt x="38" y="30"/>
                    <a:pt x="34" y="33"/>
                  </a:cubicBezTo>
                  <a:cubicBezTo>
                    <a:pt x="28" y="37"/>
                    <a:pt x="22" y="34"/>
                    <a:pt x="17" y="34"/>
                  </a:cubicBezTo>
                  <a:cubicBezTo>
                    <a:pt x="11" y="35"/>
                    <a:pt x="6" y="39"/>
                    <a:pt x="0" y="41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62">
              <a:extLst>
                <a:ext uri="{FF2B5EF4-FFF2-40B4-BE49-F238E27FC236}">
                  <a16:creationId xmlns:a16="http://schemas.microsoft.com/office/drawing/2014/main" id="{B32668B3-0145-4AD7-B5B9-C1992AAF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63">
              <a:extLst>
                <a:ext uri="{FF2B5EF4-FFF2-40B4-BE49-F238E27FC236}">
                  <a16:creationId xmlns:a16="http://schemas.microsoft.com/office/drawing/2014/main" id="{37F6E152-9D0D-4F3C-9DB6-32FB7F9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64">
              <a:extLst>
                <a:ext uri="{FF2B5EF4-FFF2-40B4-BE49-F238E27FC236}">
                  <a16:creationId xmlns:a16="http://schemas.microsoft.com/office/drawing/2014/main" id="{EC8A2710-6498-49C5-A2E9-371C4DD5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552" y="1937256"/>
              <a:ext cx="55563" cy="65088"/>
            </a:xfrm>
            <a:custGeom>
              <a:avLst/>
              <a:gdLst>
                <a:gd name="T0" fmla="*/ 0 w 11"/>
                <a:gd name="T1" fmla="*/ 246 h 12"/>
                <a:gd name="T2" fmla="*/ 191 w 11"/>
                <a:gd name="T3" fmla="*/ 34 h 12"/>
                <a:gd name="T4" fmla="*/ 353 w 11"/>
                <a:gd name="T5" fmla="*/ 246 h 12"/>
                <a:gd name="T6" fmla="*/ 162 w 11"/>
                <a:gd name="T7" fmla="*/ 444 h 12"/>
                <a:gd name="T8" fmla="*/ 0 w 11"/>
                <a:gd name="T9" fmla="*/ 246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0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2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65">
              <a:extLst>
                <a:ext uri="{FF2B5EF4-FFF2-40B4-BE49-F238E27FC236}">
                  <a16:creationId xmlns:a16="http://schemas.microsoft.com/office/drawing/2014/main" id="{0DCB8063-1296-41A3-A108-04E244CE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114" y="1915031"/>
              <a:ext cx="36513" cy="38100"/>
            </a:xfrm>
            <a:custGeom>
              <a:avLst/>
              <a:gdLst>
                <a:gd name="T0" fmla="*/ 0 w 7"/>
                <a:gd name="T1" fmla="*/ 117 h 7"/>
                <a:gd name="T2" fmla="*/ 141 w 7"/>
                <a:gd name="T3" fmla="*/ 0 h 7"/>
                <a:gd name="T4" fmla="*/ 250 w 7"/>
                <a:gd name="T5" fmla="*/ 165 h 7"/>
                <a:gd name="T6" fmla="*/ 10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66">
              <a:extLst>
                <a:ext uri="{FF2B5EF4-FFF2-40B4-BE49-F238E27FC236}">
                  <a16:creationId xmlns:a16="http://schemas.microsoft.com/office/drawing/2014/main" id="{BB5E0AE9-F236-4643-92C5-39D4837B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200710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61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180">
              <a:extLst>
                <a:ext uri="{FF2B5EF4-FFF2-40B4-BE49-F238E27FC236}">
                  <a16:creationId xmlns:a16="http://schemas.microsoft.com/office/drawing/2014/main" id="{890BD2D4-46E9-42EC-910F-D9F73DF9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181">
              <a:extLst>
                <a:ext uri="{FF2B5EF4-FFF2-40B4-BE49-F238E27FC236}">
                  <a16:creationId xmlns:a16="http://schemas.microsoft.com/office/drawing/2014/main" id="{B029F897-C0C5-4666-8256-78754559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014" y="1332418"/>
              <a:ext cx="358775" cy="384175"/>
            </a:xfrm>
            <a:custGeom>
              <a:avLst/>
              <a:gdLst>
                <a:gd name="T0" fmla="*/ 0 w 71"/>
                <a:gd name="T1" fmla="*/ 1302 h 71"/>
                <a:gd name="T2" fmla="*/ 255 w 71"/>
                <a:gd name="T3" fmla="*/ 2253 h 71"/>
                <a:gd name="T4" fmla="*/ 812 w 71"/>
                <a:gd name="T5" fmla="*/ 2812 h 71"/>
                <a:gd name="T6" fmla="*/ 1582 w 71"/>
                <a:gd name="T7" fmla="*/ 2335 h 71"/>
                <a:gd name="T8" fmla="*/ 1903 w 71"/>
                <a:gd name="T9" fmla="*/ 1905 h 71"/>
                <a:gd name="T10" fmla="*/ 2098 w 71"/>
                <a:gd name="T11" fmla="*/ 1428 h 71"/>
                <a:gd name="T12" fmla="*/ 2289 w 71"/>
                <a:gd name="T13" fmla="*/ 675 h 71"/>
                <a:gd name="T14" fmla="*/ 2228 w 71"/>
                <a:gd name="T15" fmla="*/ 279 h 71"/>
                <a:gd name="T16" fmla="*/ 1996 w 71"/>
                <a:gd name="T17" fmla="*/ 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71">
                  <a:moveTo>
                    <a:pt x="0" y="33"/>
                  </a:moveTo>
                  <a:cubicBezTo>
                    <a:pt x="9" y="39"/>
                    <a:pt x="7" y="48"/>
                    <a:pt x="8" y="57"/>
                  </a:cubicBezTo>
                  <a:cubicBezTo>
                    <a:pt x="9" y="67"/>
                    <a:pt x="16" y="71"/>
                    <a:pt x="25" y="71"/>
                  </a:cubicBezTo>
                  <a:cubicBezTo>
                    <a:pt x="33" y="70"/>
                    <a:pt x="45" y="65"/>
                    <a:pt x="49" y="59"/>
                  </a:cubicBezTo>
                  <a:cubicBezTo>
                    <a:pt x="52" y="55"/>
                    <a:pt x="55" y="52"/>
                    <a:pt x="59" y="48"/>
                  </a:cubicBezTo>
                  <a:cubicBezTo>
                    <a:pt x="62" y="44"/>
                    <a:pt x="63" y="41"/>
                    <a:pt x="65" y="36"/>
                  </a:cubicBezTo>
                  <a:cubicBezTo>
                    <a:pt x="68" y="29"/>
                    <a:pt x="71" y="24"/>
                    <a:pt x="71" y="17"/>
                  </a:cubicBezTo>
                  <a:cubicBezTo>
                    <a:pt x="71" y="14"/>
                    <a:pt x="70" y="10"/>
                    <a:pt x="69" y="7"/>
                  </a:cubicBezTo>
                  <a:cubicBezTo>
                    <a:pt x="67" y="4"/>
                    <a:pt x="64" y="3"/>
                    <a:pt x="62" y="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182">
              <a:extLst>
                <a:ext uri="{FF2B5EF4-FFF2-40B4-BE49-F238E27FC236}">
                  <a16:creationId xmlns:a16="http://schemas.microsoft.com/office/drawing/2014/main" id="{40CDCED0-3B61-486D-938E-37D150C17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183">
              <a:extLst>
                <a:ext uri="{FF2B5EF4-FFF2-40B4-BE49-F238E27FC236}">
                  <a16:creationId xmlns:a16="http://schemas.microsoft.com/office/drawing/2014/main" id="{764E525B-473A-46D3-935C-620F960D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327" y="1343531"/>
              <a:ext cx="687388" cy="474663"/>
            </a:xfrm>
            <a:custGeom>
              <a:avLst/>
              <a:gdLst>
                <a:gd name="T0" fmla="*/ 417 w 136"/>
                <a:gd name="T1" fmla="*/ 2042 h 88"/>
                <a:gd name="T2" fmla="*/ 872 w 136"/>
                <a:gd name="T3" fmla="*/ 2113 h 88"/>
                <a:gd name="T4" fmla="*/ 1165 w 136"/>
                <a:gd name="T5" fmla="*/ 2470 h 88"/>
                <a:gd name="T6" fmla="*/ 1551 w 136"/>
                <a:gd name="T7" fmla="*/ 3221 h 88"/>
                <a:gd name="T8" fmla="*/ 2261 w 136"/>
                <a:gd name="T9" fmla="*/ 3371 h 88"/>
                <a:gd name="T10" fmla="*/ 2869 w 136"/>
                <a:gd name="T11" fmla="*/ 2633 h 88"/>
                <a:gd name="T12" fmla="*/ 3295 w 136"/>
                <a:gd name="T13" fmla="*/ 2079 h 88"/>
                <a:gd name="T14" fmla="*/ 4005 w 136"/>
                <a:gd name="T15" fmla="*/ 1848 h 88"/>
                <a:gd name="T16" fmla="*/ 4289 w 136"/>
                <a:gd name="T17" fmla="*/ 1097 h 88"/>
                <a:gd name="T18" fmla="*/ 4257 w 136"/>
                <a:gd name="T19" fmla="*/ 0 h 88"/>
                <a:gd name="T20" fmla="*/ 4066 w 136"/>
                <a:gd name="T21" fmla="*/ 1016 h 88"/>
                <a:gd name="T22" fmla="*/ 3579 w 136"/>
                <a:gd name="T23" fmla="*/ 1257 h 88"/>
                <a:gd name="T24" fmla="*/ 3324 w 136"/>
                <a:gd name="T25" fmla="*/ 1604 h 88"/>
                <a:gd name="T26" fmla="*/ 2939 w 136"/>
                <a:gd name="T27" fmla="*/ 1604 h 88"/>
                <a:gd name="T28" fmla="*/ 2678 w 136"/>
                <a:gd name="T29" fmla="*/ 2195 h 88"/>
                <a:gd name="T30" fmla="*/ 2229 w 136"/>
                <a:gd name="T31" fmla="*/ 2864 h 88"/>
                <a:gd name="T32" fmla="*/ 1834 w 136"/>
                <a:gd name="T33" fmla="*/ 2436 h 88"/>
                <a:gd name="T34" fmla="*/ 1480 w 136"/>
                <a:gd name="T35" fmla="*/ 2310 h 88"/>
                <a:gd name="T36" fmla="*/ 974 w 136"/>
                <a:gd name="T37" fmla="*/ 1916 h 88"/>
                <a:gd name="T38" fmla="*/ 576 w 136"/>
                <a:gd name="T39" fmla="*/ 1916 h 88"/>
                <a:gd name="T40" fmla="*/ 0 w 136"/>
                <a:gd name="T41" fmla="*/ 1733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88">
                  <a:moveTo>
                    <a:pt x="13" y="52"/>
                  </a:moveTo>
                  <a:cubicBezTo>
                    <a:pt x="18" y="54"/>
                    <a:pt x="23" y="52"/>
                    <a:pt x="27" y="54"/>
                  </a:cubicBezTo>
                  <a:cubicBezTo>
                    <a:pt x="31" y="56"/>
                    <a:pt x="34" y="59"/>
                    <a:pt x="36" y="63"/>
                  </a:cubicBezTo>
                  <a:cubicBezTo>
                    <a:pt x="40" y="70"/>
                    <a:pt x="40" y="77"/>
                    <a:pt x="48" y="82"/>
                  </a:cubicBezTo>
                  <a:cubicBezTo>
                    <a:pt x="53" y="86"/>
                    <a:pt x="64" y="88"/>
                    <a:pt x="70" y="86"/>
                  </a:cubicBezTo>
                  <a:cubicBezTo>
                    <a:pt x="78" y="83"/>
                    <a:pt x="86" y="74"/>
                    <a:pt x="89" y="67"/>
                  </a:cubicBezTo>
                  <a:cubicBezTo>
                    <a:pt x="93" y="61"/>
                    <a:pt x="95" y="55"/>
                    <a:pt x="102" y="53"/>
                  </a:cubicBezTo>
                  <a:cubicBezTo>
                    <a:pt x="109" y="50"/>
                    <a:pt x="118" y="51"/>
                    <a:pt x="124" y="47"/>
                  </a:cubicBezTo>
                  <a:cubicBezTo>
                    <a:pt x="130" y="43"/>
                    <a:pt x="131" y="34"/>
                    <a:pt x="133" y="28"/>
                  </a:cubicBezTo>
                  <a:cubicBezTo>
                    <a:pt x="136" y="18"/>
                    <a:pt x="135" y="10"/>
                    <a:pt x="132" y="0"/>
                  </a:cubicBezTo>
                  <a:cubicBezTo>
                    <a:pt x="131" y="10"/>
                    <a:pt x="136" y="18"/>
                    <a:pt x="126" y="26"/>
                  </a:cubicBezTo>
                  <a:cubicBezTo>
                    <a:pt x="121" y="30"/>
                    <a:pt x="116" y="28"/>
                    <a:pt x="111" y="32"/>
                  </a:cubicBezTo>
                  <a:cubicBezTo>
                    <a:pt x="108" y="34"/>
                    <a:pt x="107" y="39"/>
                    <a:pt x="103" y="41"/>
                  </a:cubicBezTo>
                  <a:cubicBezTo>
                    <a:pt x="99" y="43"/>
                    <a:pt x="95" y="40"/>
                    <a:pt x="91" y="41"/>
                  </a:cubicBezTo>
                  <a:cubicBezTo>
                    <a:pt x="88" y="43"/>
                    <a:pt x="85" y="52"/>
                    <a:pt x="83" y="56"/>
                  </a:cubicBezTo>
                  <a:cubicBezTo>
                    <a:pt x="79" y="63"/>
                    <a:pt x="77" y="70"/>
                    <a:pt x="69" y="73"/>
                  </a:cubicBezTo>
                  <a:cubicBezTo>
                    <a:pt x="60" y="76"/>
                    <a:pt x="60" y="68"/>
                    <a:pt x="57" y="62"/>
                  </a:cubicBezTo>
                  <a:cubicBezTo>
                    <a:pt x="55" y="58"/>
                    <a:pt x="50" y="53"/>
                    <a:pt x="46" y="59"/>
                  </a:cubicBezTo>
                  <a:cubicBezTo>
                    <a:pt x="42" y="54"/>
                    <a:pt x="35" y="51"/>
                    <a:pt x="30" y="49"/>
                  </a:cubicBezTo>
                  <a:cubicBezTo>
                    <a:pt x="24" y="46"/>
                    <a:pt x="23" y="46"/>
                    <a:pt x="18" y="49"/>
                  </a:cubicBezTo>
                  <a:cubicBezTo>
                    <a:pt x="11" y="51"/>
                    <a:pt x="4" y="51"/>
                    <a:pt x="0" y="44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184">
              <a:extLst>
                <a:ext uri="{FF2B5EF4-FFF2-40B4-BE49-F238E27FC236}">
                  <a16:creationId xmlns:a16="http://schemas.microsoft.com/office/drawing/2014/main" id="{C592F626-A747-4AD6-ABE4-656C7120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052" y="1624518"/>
              <a:ext cx="298450" cy="193675"/>
            </a:xfrm>
            <a:custGeom>
              <a:avLst/>
              <a:gdLst>
                <a:gd name="T0" fmla="*/ 0 w 59"/>
                <a:gd name="T1" fmla="*/ 817 h 36"/>
                <a:gd name="T2" fmla="*/ 618 w 59"/>
                <a:gd name="T3" fmla="*/ 1400 h 36"/>
                <a:gd name="T4" fmla="*/ 1166 w 59"/>
                <a:gd name="T5" fmla="*/ 1125 h 36"/>
                <a:gd name="T6" fmla="*/ 1909 w 59"/>
                <a:gd name="T7" fmla="*/ 0 h 36"/>
                <a:gd name="T8" fmla="*/ 1096 w 59"/>
                <a:gd name="T9" fmla="*/ 817 h 36"/>
                <a:gd name="T10" fmla="*/ 102 w 59"/>
                <a:gd name="T11" fmla="*/ 89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" h="36">
                  <a:moveTo>
                    <a:pt x="0" y="21"/>
                  </a:moveTo>
                  <a:cubicBezTo>
                    <a:pt x="6" y="29"/>
                    <a:pt x="8" y="35"/>
                    <a:pt x="19" y="36"/>
                  </a:cubicBezTo>
                  <a:cubicBezTo>
                    <a:pt x="26" y="36"/>
                    <a:pt x="31" y="34"/>
                    <a:pt x="36" y="29"/>
                  </a:cubicBezTo>
                  <a:cubicBezTo>
                    <a:pt x="44" y="19"/>
                    <a:pt x="47" y="6"/>
                    <a:pt x="59" y="0"/>
                  </a:cubicBezTo>
                  <a:cubicBezTo>
                    <a:pt x="47" y="1"/>
                    <a:pt x="42" y="13"/>
                    <a:pt x="34" y="21"/>
                  </a:cubicBezTo>
                  <a:cubicBezTo>
                    <a:pt x="25" y="29"/>
                    <a:pt x="13" y="31"/>
                    <a:pt x="3" y="23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85">
              <a:extLst>
                <a:ext uri="{FF2B5EF4-FFF2-40B4-BE49-F238E27FC236}">
                  <a16:creationId xmlns:a16="http://schemas.microsoft.com/office/drawing/2014/main" id="{FAC05334-838B-4C35-BE94-AC1973ACA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68893"/>
              <a:ext cx="687388" cy="512763"/>
            </a:xfrm>
            <a:custGeom>
              <a:avLst/>
              <a:gdLst>
                <a:gd name="T0" fmla="*/ 255 w 136"/>
                <a:gd name="T1" fmla="*/ 3305 h 95"/>
                <a:gd name="T2" fmla="*/ 385 w 136"/>
                <a:gd name="T3" fmla="*/ 1802 h 95"/>
                <a:gd name="T4" fmla="*/ 417 w 136"/>
                <a:gd name="T5" fmla="*/ 1064 h 95"/>
                <a:gd name="T6" fmla="*/ 933 w 136"/>
                <a:gd name="T7" fmla="*/ 751 h 95"/>
                <a:gd name="T8" fmla="*/ 2098 w 136"/>
                <a:gd name="T9" fmla="*/ 0 h 95"/>
                <a:gd name="T10" fmla="*/ 2706 w 136"/>
                <a:gd name="T11" fmla="*/ 394 h 95"/>
                <a:gd name="T12" fmla="*/ 3518 w 136"/>
                <a:gd name="T13" fmla="*/ 785 h 95"/>
                <a:gd name="T14" fmla="*/ 3973 w 136"/>
                <a:gd name="T15" fmla="*/ 1017 h 95"/>
                <a:gd name="T16" fmla="*/ 4390 w 136"/>
                <a:gd name="T17" fmla="*/ 1686 h 95"/>
                <a:gd name="T18" fmla="*/ 3973 w 136"/>
                <a:gd name="T19" fmla="*/ 1180 h 95"/>
                <a:gd name="T20" fmla="*/ 3518 w 136"/>
                <a:gd name="T21" fmla="*/ 1017 h 95"/>
                <a:gd name="T22" fmla="*/ 3063 w 136"/>
                <a:gd name="T23" fmla="*/ 1064 h 95"/>
                <a:gd name="T24" fmla="*/ 2646 w 136"/>
                <a:gd name="T25" fmla="*/ 670 h 95"/>
                <a:gd name="T26" fmla="*/ 2200 w 136"/>
                <a:gd name="T27" fmla="*/ 785 h 95"/>
                <a:gd name="T28" fmla="*/ 2069 w 136"/>
                <a:gd name="T29" fmla="*/ 1098 h 95"/>
                <a:gd name="T30" fmla="*/ 1611 w 136"/>
                <a:gd name="T31" fmla="*/ 983 h 95"/>
                <a:gd name="T32" fmla="*/ 1063 w 136"/>
                <a:gd name="T33" fmla="*/ 1571 h 95"/>
                <a:gd name="T34" fmla="*/ 710 w 136"/>
                <a:gd name="T35" fmla="*/ 2244 h 95"/>
                <a:gd name="T36" fmla="*/ 516 w 136"/>
                <a:gd name="T37" fmla="*/ 3029 h 95"/>
                <a:gd name="T38" fmla="*/ 516 w 136"/>
                <a:gd name="T39" fmla="*/ 3733 h 95"/>
                <a:gd name="T40" fmla="*/ 255 w 136"/>
                <a:gd name="T41" fmla="*/ 3342 h 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95">
                  <a:moveTo>
                    <a:pt x="8" y="84"/>
                  </a:moveTo>
                  <a:cubicBezTo>
                    <a:pt x="0" y="71"/>
                    <a:pt x="8" y="58"/>
                    <a:pt x="12" y="46"/>
                  </a:cubicBezTo>
                  <a:cubicBezTo>
                    <a:pt x="14" y="39"/>
                    <a:pt x="12" y="33"/>
                    <a:pt x="13" y="27"/>
                  </a:cubicBezTo>
                  <a:cubicBezTo>
                    <a:pt x="15" y="20"/>
                    <a:pt x="23" y="20"/>
                    <a:pt x="29" y="19"/>
                  </a:cubicBezTo>
                  <a:cubicBezTo>
                    <a:pt x="40" y="15"/>
                    <a:pt x="53" y="0"/>
                    <a:pt x="65" y="0"/>
                  </a:cubicBezTo>
                  <a:cubicBezTo>
                    <a:pt x="71" y="0"/>
                    <a:pt x="79" y="8"/>
                    <a:pt x="84" y="10"/>
                  </a:cubicBezTo>
                  <a:cubicBezTo>
                    <a:pt x="93" y="13"/>
                    <a:pt x="101" y="16"/>
                    <a:pt x="109" y="20"/>
                  </a:cubicBezTo>
                  <a:cubicBezTo>
                    <a:pt x="114" y="21"/>
                    <a:pt x="119" y="23"/>
                    <a:pt x="123" y="26"/>
                  </a:cubicBezTo>
                  <a:cubicBezTo>
                    <a:pt x="131" y="31"/>
                    <a:pt x="131" y="36"/>
                    <a:pt x="136" y="43"/>
                  </a:cubicBezTo>
                  <a:cubicBezTo>
                    <a:pt x="131" y="37"/>
                    <a:pt x="131" y="33"/>
                    <a:pt x="123" y="30"/>
                  </a:cubicBezTo>
                  <a:cubicBezTo>
                    <a:pt x="119" y="28"/>
                    <a:pt x="114" y="26"/>
                    <a:pt x="109" y="26"/>
                  </a:cubicBezTo>
                  <a:cubicBezTo>
                    <a:pt x="105" y="26"/>
                    <a:pt x="100" y="29"/>
                    <a:pt x="95" y="27"/>
                  </a:cubicBezTo>
                  <a:cubicBezTo>
                    <a:pt x="90" y="25"/>
                    <a:pt x="87" y="19"/>
                    <a:pt x="82" y="17"/>
                  </a:cubicBezTo>
                  <a:cubicBezTo>
                    <a:pt x="76" y="13"/>
                    <a:pt x="71" y="14"/>
                    <a:pt x="68" y="20"/>
                  </a:cubicBezTo>
                  <a:cubicBezTo>
                    <a:pt x="66" y="24"/>
                    <a:pt x="68" y="26"/>
                    <a:pt x="64" y="28"/>
                  </a:cubicBezTo>
                  <a:cubicBezTo>
                    <a:pt x="61" y="28"/>
                    <a:pt x="54" y="25"/>
                    <a:pt x="50" y="25"/>
                  </a:cubicBezTo>
                  <a:cubicBezTo>
                    <a:pt x="40" y="24"/>
                    <a:pt x="32" y="30"/>
                    <a:pt x="33" y="40"/>
                  </a:cubicBezTo>
                  <a:cubicBezTo>
                    <a:pt x="34" y="52"/>
                    <a:pt x="32" y="52"/>
                    <a:pt x="22" y="57"/>
                  </a:cubicBezTo>
                  <a:cubicBezTo>
                    <a:pt x="10" y="63"/>
                    <a:pt x="14" y="68"/>
                    <a:pt x="16" y="77"/>
                  </a:cubicBezTo>
                  <a:cubicBezTo>
                    <a:pt x="16" y="84"/>
                    <a:pt x="12" y="88"/>
                    <a:pt x="16" y="95"/>
                  </a:cubicBezTo>
                  <a:cubicBezTo>
                    <a:pt x="12" y="92"/>
                    <a:pt x="11" y="88"/>
                    <a:pt x="8" y="85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86">
              <a:extLst>
                <a:ext uri="{FF2B5EF4-FFF2-40B4-BE49-F238E27FC236}">
                  <a16:creationId xmlns:a16="http://schemas.microsoft.com/office/drawing/2014/main" id="{2D5F4A76-B41F-4F03-AB93-64D64A1CE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764" y="1062543"/>
              <a:ext cx="419100" cy="357188"/>
            </a:xfrm>
            <a:custGeom>
              <a:avLst/>
              <a:gdLst>
                <a:gd name="T0" fmla="*/ 0 w 83"/>
                <a:gd name="T1" fmla="*/ 2615 h 66"/>
                <a:gd name="T2" fmla="*/ 254 w 83"/>
                <a:gd name="T3" fmla="*/ 1466 h 66"/>
                <a:gd name="T4" fmla="*/ 324 w 83"/>
                <a:gd name="T5" fmla="*/ 907 h 66"/>
                <a:gd name="T6" fmla="*/ 709 w 83"/>
                <a:gd name="T7" fmla="*/ 791 h 66"/>
                <a:gd name="T8" fmla="*/ 1062 w 83"/>
                <a:gd name="T9" fmla="*/ 593 h 66"/>
                <a:gd name="T10" fmla="*/ 1609 w 83"/>
                <a:gd name="T11" fmla="*/ 116 h 66"/>
                <a:gd name="T12" fmla="*/ 2064 w 83"/>
                <a:gd name="T13" fmla="*/ 34 h 66"/>
                <a:gd name="T14" fmla="*/ 2287 w 83"/>
                <a:gd name="T15" fmla="*/ 280 h 66"/>
                <a:gd name="T16" fmla="*/ 2672 w 83"/>
                <a:gd name="T17" fmla="*/ 511 h 66"/>
                <a:gd name="T18" fmla="*/ 1934 w 83"/>
                <a:gd name="T19" fmla="*/ 314 h 66"/>
                <a:gd name="T20" fmla="*/ 1578 w 83"/>
                <a:gd name="T21" fmla="*/ 593 h 66"/>
                <a:gd name="T22" fmla="*/ 1164 w 83"/>
                <a:gd name="T23" fmla="*/ 709 h 66"/>
                <a:gd name="T24" fmla="*/ 840 w 83"/>
                <a:gd name="T25" fmla="*/ 955 h 66"/>
                <a:gd name="T26" fmla="*/ 515 w 83"/>
                <a:gd name="T27" fmla="*/ 1152 h 66"/>
                <a:gd name="T28" fmla="*/ 254 w 83"/>
                <a:gd name="T29" fmla="*/ 178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1" y="56"/>
                    <a:pt x="8" y="47"/>
                    <a:pt x="8" y="37"/>
                  </a:cubicBezTo>
                  <a:cubicBezTo>
                    <a:pt x="8" y="33"/>
                    <a:pt x="8" y="26"/>
                    <a:pt x="10" y="23"/>
                  </a:cubicBezTo>
                  <a:cubicBezTo>
                    <a:pt x="13" y="20"/>
                    <a:pt x="18" y="21"/>
                    <a:pt x="22" y="20"/>
                  </a:cubicBezTo>
                  <a:cubicBezTo>
                    <a:pt x="26" y="18"/>
                    <a:pt x="29" y="17"/>
                    <a:pt x="33" y="15"/>
                  </a:cubicBezTo>
                  <a:cubicBezTo>
                    <a:pt x="39" y="12"/>
                    <a:pt x="44" y="6"/>
                    <a:pt x="50" y="3"/>
                  </a:cubicBezTo>
                  <a:cubicBezTo>
                    <a:pt x="54" y="1"/>
                    <a:pt x="58" y="0"/>
                    <a:pt x="64" y="1"/>
                  </a:cubicBezTo>
                  <a:cubicBezTo>
                    <a:pt x="68" y="1"/>
                    <a:pt x="68" y="5"/>
                    <a:pt x="71" y="7"/>
                  </a:cubicBezTo>
                  <a:cubicBezTo>
                    <a:pt x="75" y="8"/>
                    <a:pt x="81" y="10"/>
                    <a:pt x="83" y="13"/>
                  </a:cubicBezTo>
                  <a:cubicBezTo>
                    <a:pt x="76" y="10"/>
                    <a:pt x="69" y="6"/>
                    <a:pt x="60" y="8"/>
                  </a:cubicBezTo>
                  <a:cubicBezTo>
                    <a:pt x="56" y="9"/>
                    <a:pt x="53" y="12"/>
                    <a:pt x="49" y="15"/>
                  </a:cubicBezTo>
                  <a:cubicBezTo>
                    <a:pt x="45" y="17"/>
                    <a:pt x="40" y="16"/>
                    <a:pt x="36" y="18"/>
                  </a:cubicBezTo>
                  <a:cubicBezTo>
                    <a:pt x="32" y="19"/>
                    <a:pt x="29" y="21"/>
                    <a:pt x="26" y="24"/>
                  </a:cubicBezTo>
                  <a:cubicBezTo>
                    <a:pt x="23" y="26"/>
                    <a:pt x="19" y="27"/>
                    <a:pt x="16" y="29"/>
                  </a:cubicBezTo>
                  <a:cubicBezTo>
                    <a:pt x="11" y="32"/>
                    <a:pt x="9" y="40"/>
                    <a:pt x="8" y="45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87">
              <a:extLst>
                <a:ext uri="{FF2B5EF4-FFF2-40B4-BE49-F238E27FC236}">
                  <a16:creationId xmlns:a16="http://schemas.microsoft.com/office/drawing/2014/main" id="{34DDBA7F-7398-4185-B07D-CD5928802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927" y="1327656"/>
              <a:ext cx="379413" cy="312738"/>
            </a:xfrm>
            <a:custGeom>
              <a:avLst/>
              <a:gdLst>
                <a:gd name="T0" fmla="*/ 0 w 75"/>
                <a:gd name="T1" fmla="*/ 948 h 58"/>
                <a:gd name="T2" fmla="*/ 934 w 75"/>
                <a:gd name="T3" fmla="*/ 1328 h 58"/>
                <a:gd name="T4" fmla="*/ 1616 w 75"/>
                <a:gd name="T5" fmla="*/ 2041 h 58"/>
                <a:gd name="T6" fmla="*/ 1807 w 75"/>
                <a:gd name="T7" fmla="*/ 1603 h 58"/>
                <a:gd name="T8" fmla="*/ 2103 w 75"/>
                <a:gd name="T9" fmla="*/ 1175 h 58"/>
                <a:gd name="T10" fmla="*/ 2266 w 75"/>
                <a:gd name="T11" fmla="*/ 0 h 58"/>
                <a:gd name="T12" fmla="*/ 2234 w 75"/>
                <a:gd name="T13" fmla="*/ 506 h 58"/>
                <a:gd name="T14" fmla="*/ 1880 w 75"/>
                <a:gd name="T15" fmla="*/ 751 h 58"/>
                <a:gd name="T16" fmla="*/ 1686 w 75"/>
                <a:gd name="T17" fmla="*/ 948 h 58"/>
                <a:gd name="T18" fmla="*/ 1491 w 75"/>
                <a:gd name="T19" fmla="*/ 1372 h 58"/>
                <a:gd name="T20" fmla="*/ 1166 w 75"/>
                <a:gd name="T21" fmla="*/ 1016 h 58"/>
                <a:gd name="T22" fmla="*/ 841 w 75"/>
                <a:gd name="T23" fmla="*/ 982 h 58"/>
                <a:gd name="T24" fmla="*/ 223 w 75"/>
                <a:gd name="T25" fmla="*/ 90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5" h="58">
                  <a:moveTo>
                    <a:pt x="0" y="24"/>
                  </a:moveTo>
                  <a:cubicBezTo>
                    <a:pt x="9" y="30"/>
                    <a:pt x="21" y="28"/>
                    <a:pt x="29" y="34"/>
                  </a:cubicBezTo>
                  <a:cubicBezTo>
                    <a:pt x="35" y="39"/>
                    <a:pt x="39" y="58"/>
                    <a:pt x="50" y="52"/>
                  </a:cubicBezTo>
                  <a:cubicBezTo>
                    <a:pt x="53" y="50"/>
                    <a:pt x="55" y="44"/>
                    <a:pt x="56" y="41"/>
                  </a:cubicBezTo>
                  <a:cubicBezTo>
                    <a:pt x="59" y="37"/>
                    <a:pt x="62" y="34"/>
                    <a:pt x="65" y="30"/>
                  </a:cubicBezTo>
                  <a:cubicBezTo>
                    <a:pt x="73" y="19"/>
                    <a:pt x="75" y="13"/>
                    <a:pt x="70" y="0"/>
                  </a:cubicBezTo>
                  <a:cubicBezTo>
                    <a:pt x="70" y="4"/>
                    <a:pt x="71" y="9"/>
                    <a:pt x="69" y="13"/>
                  </a:cubicBezTo>
                  <a:cubicBezTo>
                    <a:pt x="66" y="19"/>
                    <a:pt x="63" y="18"/>
                    <a:pt x="58" y="19"/>
                  </a:cubicBezTo>
                  <a:cubicBezTo>
                    <a:pt x="54" y="21"/>
                    <a:pt x="54" y="19"/>
                    <a:pt x="52" y="24"/>
                  </a:cubicBezTo>
                  <a:cubicBezTo>
                    <a:pt x="50" y="28"/>
                    <a:pt x="52" y="34"/>
                    <a:pt x="46" y="35"/>
                  </a:cubicBezTo>
                  <a:cubicBezTo>
                    <a:pt x="40" y="36"/>
                    <a:pt x="39" y="28"/>
                    <a:pt x="36" y="26"/>
                  </a:cubicBezTo>
                  <a:cubicBezTo>
                    <a:pt x="31" y="21"/>
                    <a:pt x="31" y="23"/>
                    <a:pt x="26" y="25"/>
                  </a:cubicBezTo>
                  <a:cubicBezTo>
                    <a:pt x="20" y="27"/>
                    <a:pt x="14" y="25"/>
                    <a:pt x="7" y="23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88">
              <a:extLst>
                <a:ext uri="{FF2B5EF4-FFF2-40B4-BE49-F238E27FC236}">
                  <a16:creationId xmlns:a16="http://schemas.microsoft.com/office/drawing/2014/main" id="{D9812EC5-253F-41E7-8281-736E22D5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214" y="1262568"/>
              <a:ext cx="323850" cy="161925"/>
            </a:xfrm>
            <a:custGeom>
              <a:avLst/>
              <a:gdLst>
                <a:gd name="T0" fmla="*/ 0 w 64"/>
                <a:gd name="T1" fmla="*/ 1180 h 30"/>
                <a:gd name="T2" fmla="*/ 418 w 64"/>
                <a:gd name="T3" fmla="*/ 554 h 30"/>
                <a:gd name="T4" fmla="*/ 781 w 64"/>
                <a:gd name="T5" fmla="*/ 116 h 30"/>
                <a:gd name="T6" fmla="*/ 975 w 64"/>
                <a:gd name="T7" fmla="*/ 163 h 30"/>
                <a:gd name="T8" fmla="*/ 1332 w 64"/>
                <a:gd name="T9" fmla="*/ 34 h 30"/>
                <a:gd name="T10" fmla="*/ 2072 w 64"/>
                <a:gd name="T11" fmla="*/ 313 h 30"/>
                <a:gd name="T12" fmla="*/ 1658 w 64"/>
                <a:gd name="T13" fmla="*/ 231 h 30"/>
                <a:gd name="T14" fmla="*/ 1454 w 64"/>
                <a:gd name="T15" fmla="*/ 626 h 30"/>
                <a:gd name="T16" fmla="*/ 873 w 64"/>
                <a:gd name="T17" fmla="*/ 588 h 30"/>
                <a:gd name="T18" fmla="*/ 743 w 64"/>
                <a:gd name="T19" fmla="*/ 867 h 30"/>
                <a:gd name="T20" fmla="*/ 488 w 64"/>
                <a:gd name="T21" fmla="*/ 751 h 30"/>
                <a:gd name="T22" fmla="*/ 386 w 64"/>
                <a:gd name="T23" fmla="*/ 1064 h 30"/>
                <a:gd name="T24" fmla="*/ 61 w 64"/>
                <a:gd name="T25" fmla="*/ 1180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" h="30">
                  <a:moveTo>
                    <a:pt x="0" y="30"/>
                  </a:moveTo>
                  <a:cubicBezTo>
                    <a:pt x="4" y="24"/>
                    <a:pt x="9" y="20"/>
                    <a:pt x="13" y="14"/>
                  </a:cubicBezTo>
                  <a:cubicBezTo>
                    <a:pt x="16" y="9"/>
                    <a:pt x="18" y="3"/>
                    <a:pt x="24" y="3"/>
                  </a:cubicBezTo>
                  <a:cubicBezTo>
                    <a:pt x="26" y="3"/>
                    <a:pt x="28" y="4"/>
                    <a:pt x="30" y="4"/>
                  </a:cubicBezTo>
                  <a:cubicBezTo>
                    <a:pt x="34" y="4"/>
                    <a:pt x="38" y="2"/>
                    <a:pt x="41" y="1"/>
                  </a:cubicBezTo>
                  <a:cubicBezTo>
                    <a:pt x="48" y="0"/>
                    <a:pt x="59" y="3"/>
                    <a:pt x="64" y="8"/>
                  </a:cubicBezTo>
                  <a:cubicBezTo>
                    <a:pt x="60" y="6"/>
                    <a:pt x="55" y="4"/>
                    <a:pt x="51" y="6"/>
                  </a:cubicBezTo>
                  <a:cubicBezTo>
                    <a:pt x="46" y="8"/>
                    <a:pt x="48" y="14"/>
                    <a:pt x="45" y="16"/>
                  </a:cubicBezTo>
                  <a:cubicBezTo>
                    <a:pt x="39" y="19"/>
                    <a:pt x="30" y="3"/>
                    <a:pt x="27" y="15"/>
                  </a:cubicBezTo>
                  <a:cubicBezTo>
                    <a:pt x="26" y="18"/>
                    <a:pt x="28" y="23"/>
                    <a:pt x="23" y="22"/>
                  </a:cubicBezTo>
                  <a:cubicBezTo>
                    <a:pt x="20" y="21"/>
                    <a:pt x="18" y="15"/>
                    <a:pt x="15" y="19"/>
                  </a:cubicBezTo>
                  <a:cubicBezTo>
                    <a:pt x="13" y="21"/>
                    <a:pt x="15" y="25"/>
                    <a:pt x="12" y="27"/>
                  </a:cubicBezTo>
                  <a:cubicBezTo>
                    <a:pt x="10" y="29"/>
                    <a:pt x="5" y="29"/>
                    <a:pt x="2" y="3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89">
              <a:extLst>
                <a:ext uri="{FF2B5EF4-FFF2-40B4-BE49-F238E27FC236}">
                  <a16:creationId xmlns:a16="http://schemas.microsoft.com/office/drawing/2014/main" id="{669EAA4B-CE97-4EE3-9DF9-C76B2630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1257806"/>
              <a:ext cx="187325" cy="139700"/>
            </a:xfrm>
            <a:custGeom>
              <a:avLst/>
              <a:gdLst>
                <a:gd name="T0" fmla="*/ 0 w 37"/>
                <a:gd name="T1" fmla="*/ 1009 h 26"/>
                <a:gd name="T2" fmla="*/ 293 w 37"/>
                <a:gd name="T3" fmla="*/ 504 h 26"/>
                <a:gd name="T4" fmla="*/ 520 w 37"/>
                <a:gd name="T5" fmla="*/ 159 h 26"/>
                <a:gd name="T6" fmla="*/ 845 w 37"/>
                <a:gd name="T7" fmla="*/ 196 h 26"/>
                <a:gd name="T8" fmla="*/ 1199 w 37"/>
                <a:gd name="T9" fmla="*/ 159 h 26"/>
                <a:gd name="T10" fmla="*/ 1097 w 37"/>
                <a:gd name="T11" fmla="*/ 389 h 26"/>
                <a:gd name="T12" fmla="*/ 520 w 37"/>
                <a:gd name="T13" fmla="*/ 619 h 26"/>
                <a:gd name="T14" fmla="*/ 293 w 37"/>
                <a:gd name="T15" fmla="*/ 586 h 26"/>
                <a:gd name="T16" fmla="*/ 102 w 37"/>
                <a:gd name="T17" fmla="*/ 97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26">
                  <a:moveTo>
                    <a:pt x="0" y="26"/>
                  </a:moveTo>
                  <a:cubicBezTo>
                    <a:pt x="3" y="22"/>
                    <a:pt x="6" y="18"/>
                    <a:pt x="9" y="13"/>
                  </a:cubicBezTo>
                  <a:cubicBezTo>
                    <a:pt x="11" y="10"/>
                    <a:pt x="12" y="5"/>
                    <a:pt x="16" y="4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0" y="4"/>
                    <a:pt x="34" y="0"/>
                    <a:pt x="37" y="4"/>
                  </a:cubicBezTo>
                  <a:cubicBezTo>
                    <a:pt x="34" y="3"/>
                    <a:pt x="33" y="7"/>
                    <a:pt x="34" y="10"/>
                  </a:cubicBezTo>
                  <a:cubicBezTo>
                    <a:pt x="26" y="7"/>
                    <a:pt x="18" y="5"/>
                    <a:pt x="16" y="16"/>
                  </a:cubicBezTo>
                  <a:cubicBezTo>
                    <a:pt x="14" y="13"/>
                    <a:pt x="12" y="13"/>
                    <a:pt x="9" y="15"/>
                  </a:cubicBezTo>
                  <a:cubicBezTo>
                    <a:pt x="8" y="17"/>
                    <a:pt x="3" y="23"/>
                    <a:pt x="3" y="2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90">
              <a:extLst>
                <a:ext uri="{FF2B5EF4-FFF2-40B4-BE49-F238E27FC236}">
                  <a16:creationId xmlns:a16="http://schemas.microsoft.com/office/drawing/2014/main" id="{6BC80FCF-4CF0-43D4-AB81-F6514FF8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089" y="1257806"/>
              <a:ext cx="60325" cy="63500"/>
            </a:xfrm>
            <a:custGeom>
              <a:avLst/>
              <a:gdLst>
                <a:gd name="T0" fmla="*/ 32 w 12"/>
                <a:gd name="T1" fmla="*/ 223 h 12"/>
                <a:gd name="T2" fmla="*/ 190 w 12"/>
                <a:gd name="T3" fmla="*/ 33 h 12"/>
                <a:gd name="T4" fmla="*/ 352 w 12"/>
                <a:gd name="T5" fmla="*/ 223 h 12"/>
                <a:gd name="T6" fmla="*/ 190 w 12"/>
                <a:gd name="T7" fmla="*/ 410 h 12"/>
                <a:gd name="T8" fmla="*/ 32 w 12"/>
                <a:gd name="T9" fmla="*/ 22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2">
                  <a:moveTo>
                    <a:pt x="1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2" y="3"/>
                    <a:pt x="11" y="6"/>
                  </a:cubicBezTo>
                  <a:cubicBezTo>
                    <a:pt x="11" y="9"/>
                    <a:pt x="9" y="12"/>
                    <a:pt x="6" y="11"/>
                  </a:cubicBezTo>
                  <a:cubicBezTo>
                    <a:pt x="3" y="11"/>
                    <a:pt x="0" y="9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91">
              <a:extLst>
                <a:ext uri="{FF2B5EF4-FFF2-40B4-BE49-F238E27FC236}">
                  <a16:creationId xmlns:a16="http://schemas.microsoft.com/office/drawing/2014/main" id="{8093228D-7604-4EBC-87C2-37569552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652" y="1235581"/>
              <a:ext cx="34925" cy="38100"/>
            </a:xfrm>
            <a:custGeom>
              <a:avLst/>
              <a:gdLst>
                <a:gd name="T0" fmla="*/ 0 w 7"/>
                <a:gd name="T1" fmla="*/ 117 h 7"/>
                <a:gd name="T2" fmla="*/ 129 w 7"/>
                <a:gd name="T3" fmla="*/ 0 h 7"/>
                <a:gd name="T4" fmla="*/ 217 w 7"/>
                <a:gd name="T5" fmla="*/ 117 h 7"/>
                <a:gd name="T6" fmla="*/ 8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2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92">
              <a:extLst>
                <a:ext uri="{FF2B5EF4-FFF2-40B4-BE49-F238E27FC236}">
                  <a16:creationId xmlns:a16="http://schemas.microsoft.com/office/drawing/2014/main" id="{3BFF9982-DF9B-49ED-B5F2-006C967F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977" y="132765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102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93">
              <a:extLst>
                <a:ext uri="{FF2B5EF4-FFF2-40B4-BE49-F238E27FC236}">
                  <a16:creationId xmlns:a16="http://schemas.microsoft.com/office/drawing/2014/main" id="{07438F4C-F2BC-4269-9C2D-4A7486EB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94">
              <a:extLst>
                <a:ext uri="{FF2B5EF4-FFF2-40B4-BE49-F238E27FC236}">
                  <a16:creationId xmlns:a16="http://schemas.microsoft.com/office/drawing/2014/main" id="{1123C98C-3853-496F-AE22-D17A35F9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9" name="CuadroTexto 74"/>
          <p:cNvSpPr txBox="1"/>
          <p:nvPr/>
        </p:nvSpPr>
        <p:spPr>
          <a:xfrm>
            <a:off x="1394385" y="765882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P1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60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2029527" y="988320"/>
            <a:ext cx="121819" cy="403161"/>
          </a:xfrm>
          <a:prstGeom prst="rect">
            <a:avLst/>
          </a:prstGeom>
        </p:spPr>
      </p:pic>
      <p:sp>
        <p:nvSpPr>
          <p:cNvPr id="61" name="CuadroTexto 64"/>
          <p:cNvSpPr txBox="1"/>
          <p:nvPr/>
        </p:nvSpPr>
        <p:spPr>
          <a:xfrm>
            <a:off x="-434515" y="769787"/>
            <a:ext cx="23817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T</a:t>
            </a:r>
            <a:r>
              <a:rPr lang="es-ES" sz="1200" b="1" dirty="0" smtClean="0"/>
              <a:t>umor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64" name="TextBox 63"/>
          <p:cNvSpPr txBox="1"/>
          <p:nvPr/>
        </p:nvSpPr>
        <p:spPr>
          <a:xfrm flipH="1">
            <a:off x="5842022" y="1273161"/>
            <a:ext cx="1946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2L</a:t>
            </a:r>
          </a:p>
          <a:p>
            <a:r>
              <a:rPr lang="en-US" sz="1200" b="1" dirty="0" smtClean="0"/>
              <a:t> FOLFOX + BEV</a:t>
            </a:r>
            <a:endParaRPr lang="en-US" sz="1200" b="1" dirty="0"/>
          </a:p>
        </p:txBody>
      </p:sp>
      <p:sp>
        <p:nvSpPr>
          <p:cNvPr id="65" name="CuadroTexto 74"/>
          <p:cNvSpPr txBox="1"/>
          <p:nvPr/>
        </p:nvSpPr>
        <p:spPr>
          <a:xfrm>
            <a:off x="9726340" y="725607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P</a:t>
            </a:r>
            <a:r>
              <a:rPr lang="es-ES" sz="1200" b="1" dirty="0" smtClean="0"/>
              <a:t>11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67" name="TextBox 66"/>
          <p:cNvSpPr txBox="1"/>
          <p:nvPr/>
        </p:nvSpPr>
        <p:spPr>
          <a:xfrm flipH="1">
            <a:off x="2764174" y="1512295"/>
            <a:ext cx="3799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      </a:t>
            </a:r>
            <a:r>
              <a:rPr lang="en-US" sz="1200" b="1" dirty="0"/>
              <a:t> </a:t>
            </a:r>
            <a:r>
              <a:rPr lang="en-US" sz="1200" b="1" dirty="0" smtClean="0"/>
              <a:t>    1L</a:t>
            </a:r>
          </a:p>
          <a:p>
            <a:r>
              <a:rPr lang="en-US" sz="1200" b="1" dirty="0" err="1" smtClean="0"/>
              <a:t>Tramet</a:t>
            </a:r>
            <a:r>
              <a:rPr lang="en-US" sz="1200" b="1" dirty="0" err="1"/>
              <a:t>i</a:t>
            </a:r>
            <a:r>
              <a:rPr lang="en-US" sz="1200" b="1" dirty="0" err="1" smtClean="0"/>
              <a:t>nib</a:t>
            </a:r>
            <a:r>
              <a:rPr lang="en-US" sz="1200" b="1" dirty="0" smtClean="0"/>
              <a:t> + </a:t>
            </a:r>
            <a:r>
              <a:rPr lang="en-US" sz="1200" b="1" dirty="0" err="1" smtClean="0"/>
              <a:t>Dabrafenib</a:t>
            </a:r>
            <a:r>
              <a:rPr lang="en-US" sz="1200" b="1" dirty="0" smtClean="0"/>
              <a:t> +</a:t>
            </a:r>
          </a:p>
          <a:p>
            <a:r>
              <a:rPr lang="en-US" sz="1200" b="1" dirty="0" smtClean="0"/>
              <a:t>       </a:t>
            </a:r>
            <a:r>
              <a:rPr lang="en-US" sz="1200" b="1" dirty="0" err="1" smtClean="0"/>
              <a:t>Panitumumab</a:t>
            </a:r>
            <a:r>
              <a:rPr lang="en-US" sz="1200" b="1" dirty="0" smtClean="0"/>
              <a:t> </a:t>
            </a:r>
            <a:endParaRPr lang="en-US" sz="1200" b="1" dirty="0"/>
          </a:p>
        </p:txBody>
      </p:sp>
      <p:pic>
        <p:nvPicPr>
          <p:cNvPr id="73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10374576" y="955996"/>
            <a:ext cx="121819" cy="403161"/>
          </a:xfrm>
          <a:prstGeom prst="rect">
            <a:avLst/>
          </a:prstGeom>
        </p:spPr>
      </p:pic>
      <p:sp>
        <p:nvSpPr>
          <p:cNvPr id="74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567435" y="1450304"/>
            <a:ext cx="2102179" cy="864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2700661" y="1444986"/>
            <a:ext cx="2651760" cy="86400"/>
          </a:xfrm>
          <a:prstGeom prst="rightArrow">
            <a:avLst/>
          </a:prstGeom>
          <a:solidFill>
            <a:srgbClr val="FF5050"/>
          </a:solidFill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5378585" y="1439923"/>
            <a:ext cx="2514600" cy="86400"/>
          </a:xfrm>
          <a:prstGeom prst="rightArrow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7937952" y="1436931"/>
            <a:ext cx="2743200" cy="86400"/>
          </a:xfrm>
          <a:prstGeom prst="rightArrow">
            <a:avLst/>
          </a:prstGeom>
          <a:solidFill>
            <a:srgbClr val="4F0E01"/>
          </a:solidFill>
          <a:ln w="28575">
            <a:solidFill>
              <a:srgbClr val="4F0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CuadroTexto 74"/>
          <p:cNvSpPr txBox="1"/>
          <p:nvPr/>
        </p:nvSpPr>
        <p:spPr>
          <a:xfrm>
            <a:off x="2248473" y="75286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P2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69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2902362" y="955994"/>
            <a:ext cx="121819" cy="403161"/>
          </a:xfrm>
          <a:prstGeom prst="rect">
            <a:avLst/>
          </a:prstGeom>
        </p:spPr>
      </p:pic>
      <p:sp>
        <p:nvSpPr>
          <p:cNvPr id="70" name="CuadroTexto 74"/>
          <p:cNvSpPr txBox="1"/>
          <p:nvPr/>
        </p:nvSpPr>
        <p:spPr>
          <a:xfrm>
            <a:off x="3041401" y="76199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P3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71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3695290" y="965119"/>
            <a:ext cx="121819" cy="403161"/>
          </a:xfrm>
          <a:prstGeom prst="rect">
            <a:avLst/>
          </a:prstGeom>
        </p:spPr>
      </p:pic>
      <p:sp>
        <p:nvSpPr>
          <p:cNvPr id="72" name="CuadroTexto 74"/>
          <p:cNvSpPr txBox="1"/>
          <p:nvPr/>
        </p:nvSpPr>
        <p:spPr>
          <a:xfrm>
            <a:off x="3910831" y="75286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P4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7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4564720" y="955994"/>
            <a:ext cx="121819" cy="403161"/>
          </a:xfrm>
          <a:prstGeom prst="rect">
            <a:avLst/>
          </a:prstGeom>
        </p:spPr>
      </p:pic>
      <p:sp>
        <p:nvSpPr>
          <p:cNvPr id="79" name="CuadroTexto 74"/>
          <p:cNvSpPr txBox="1"/>
          <p:nvPr/>
        </p:nvSpPr>
        <p:spPr>
          <a:xfrm>
            <a:off x="4700731" y="74824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P</a:t>
            </a:r>
            <a:r>
              <a:rPr lang="es-ES" sz="1200" b="1" dirty="0" smtClean="0"/>
              <a:t>5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80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5345384" y="951374"/>
            <a:ext cx="121819" cy="403161"/>
          </a:xfrm>
          <a:prstGeom prst="rect">
            <a:avLst/>
          </a:prstGeom>
        </p:spPr>
      </p:pic>
      <p:sp>
        <p:nvSpPr>
          <p:cNvPr id="81" name="CuadroTexto 74"/>
          <p:cNvSpPr txBox="1"/>
          <p:nvPr/>
        </p:nvSpPr>
        <p:spPr>
          <a:xfrm>
            <a:off x="5484423" y="75737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P6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82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6138312" y="960499"/>
            <a:ext cx="121819" cy="403161"/>
          </a:xfrm>
          <a:prstGeom prst="rect">
            <a:avLst/>
          </a:prstGeom>
        </p:spPr>
      </p:pic>
      <p:pic>
        <p:nvPicPr>
          <p:cNvPr id="83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7007742" y="951374"/>
            <a:ext cx="121819" cy="403161"/>
          </a:xfrm>
          <a:prstGeom prst="rect">
            <a:avLst/>
          </a:prstGeom>
        </p:spPr>
      </p:pic>
      <p:sp>
        <p:nvSpPr>
          <p:cNvPr id="84" name="CuadroTexto 74"/>
          <p:cNvSpPr txBox="1"/>
          <p:nvPr/>
        </p:nvSpPr>
        <p:spPr>
          <a:xfrm>
            <a:off x="6338780" y="752758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P7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87" name="CuadroTexto 74"/>
          <p:cNvSpPr txBox="1"/>
          <p:nvPr/>
        </p:nvSpPr>
        <p:spPr>
          <a:xfrm>
            <a:off x="7976058" y="73946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P9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8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8633530" y="969853"/>
            <a:ext cx="121819" cy="403161"/>
          </a:xfrm>
          <a:prstGeom prst="rect">
            <a:avLst/>
          </a:prstGeom>
        </p:spPr>
      </p:pic>
      <p:sp>
        <p:nvSpPr>
          <p:cNvPr id="89" name="CuadroTexto 74"/>
          <p:cNvSpPr txBox="1"/>
          <p:nvPr/>
        </p:nvSpPr>
        <p:spPr>
          <a:xfrm>
            <a:off x="7167731" y="743625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P8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90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7834439" y="974014"/>
            <a:ext cx="121819" cy="403161"/>
          </a:xfrm>
          <a:prstGeom prst="rect">
            <a:avLst/>
          </a:prstGeom>
        </p:spPr>
      </p:pic>
      <p:sp>
        <p:nvSpPr>
          <p:cNvPr id="91" name="CuadroTexto 74"/>
          <p:cNvSpPr txBox="1"/>
          <p:nvPr/>
        </p:nvSpPr>
        <p:spPr>
          <a:xfrm>
            <a:off x="8847198" y="73946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P</a:t>
            </a:r>
            <a:r>
              <a:rPr lang="es-ES" sz="1200" b="1" dirty="0" smtClean="0"/>
              <a:t>10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92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9495434" y="969853"/>
            <a:ext cx="121819" cy="403161"/>
          </a:xfrm>
          <a:prstGeom prst="rect">
            <a:avLst/>
          </a:prstGeom>
        </p:spPr>
      </p:pic>
      <p:sp>
        <p:nvSpPr>
          <p:cNvPr id="93" name="CuadroTexto 74"/>
          <p:cNvSpPr txBox="1"/>
          <p:nvPr/>
        </p:nvSpPr>
        <p:spPr>
          <a:xfrm>
            <a:off x="923631" y="765667"/>
            <a:ext cx="1396635" cy="42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PDX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95" name="Imagen 1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1891" y="1096540"/>
            <a:ext cx="340976" cy="200080"/>
          </a:xfrm>
          <a:prstGeom prst="rect">
            <a:avLst/>
          </a:prstGeom>
        </p:spPr>
      </p:pic>
      <p:sp>
        <p:nvSpPr>
          <p:cNvPr id="96" name="TextBox 95"/>
          <p:cNvSpPr txBox="1"/>
          <p:nvPr/>
        </p:nvSpPr>
        <p:spPr>
          <a:xfrm flipH="1">
            <a:off x="8607889" y="1256548"/>
            <a:ext cx="1946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3L</a:t>
            </a:r>
          </a:p>
          <a:p>
            <a:r>
              <a:rPr lang="en-US" sz="1200" b="1" dirty="0" smtClean="0"/>
              <a:t> FOLFIRI + AFB</a:t>
            </a:r>
            <a:endParaRPr lang="en-US" sz="1200" b="1" dirty="0"/>
          </a:p>
        </p:txBody>
      </p:sp>
      <p:sp>
        <p:nvSpPr>
          <p:cNvPr id="94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1931689" y="6041677"/>
            <a:ext cx="1005840" cy="0"/>
          </a:xfrm>
          <a:prstGeom prst="line">
            <a:avLst/>
          </a:prstGeom>
          <a:ln w="31750">
            <a:solidFill>
              <a:srgbClr val="FF505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97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3162625" y="6041677"/>
            <a:ext cx="1005840" cy="0"/>
          </a:xfrm>
          <a:prstGeom prst="line">
            <a:avLst/>
          </a:prstGeom>
          <a:ln w="31750">
            <a:solidFill>
              <a:srgbClr val="C0000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98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4657964" y="6041677"/>
            <a:ext cx="1005840" cy="0"/>
          </a:xfrm>
          <a:prstGeom prst="line">
            <a:avLst/>
          </a:prstGeom>
          <a:ln w="31750">
            <a:solidFill>
              <a:srgbClr val="4F0E01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99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8069360" y="6033019"/>
            <a:ext cx="1005840" cy="0"/>
          </a:xfrm>
          <a:prstGeom prst="line">
            <a:avLst/>
          </a:prstGeom>
          <a:ln w="31750">
            <a:solidFill>
              <a:srgbClr val="FF505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100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9300296" y="6033019"/>
            <a:ext cx="1005840" cy="0"/>
          </a:xfrm>
          <a:prstGeom prst="line">
            <a:avLst/>
          </a:prstGeom>
          <a:ln w="31750">
            <a:solidFill>
              <a:srgbClr val="C0000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101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10700385" y="6033019"/>
            <a:ext cx="1005840" cy="0"/>
          </a:xfrm>
          <a:prstGeom prst="line">
            <a:avLst/>
          </a:prstGeom>
          <a:ln w="31750">
            <a:solidFill>
              <a:srgbClr val="4F0E01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102" name="TextBox 101"/>
          <p:cNvSpPr txBox="1"/>
          <p:nvPr/>
        </p:nvSpPr>
        <p:spPr>
          <a:xfrm>
            <a:off x="1089850" y="6444196"/>
            <a:ext cx="104978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General decrease in the number of mutations and their allele frequencies in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cfDNA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samples during the treatment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3324762"/>
              </p:ext>
            </p:extLst>
          </p:nvPr>
        </p:nvGraphicFramePr>
        <p:xfrm>
          <a:off x="395884" y="2296525"/>
          <a:ext cx="5328163" cy="3740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57" name="Acrobat Document" r:id="rId5" imgW="4426756" imgH="3108665" progId="AcroExch.Document.DC">
                  <p:embed/>
                </p:oleObj>
              </mc:Choice>
              <mc:Fallback>
                <p:oleObj name="Acrobat Document" r:id="rId5" imgW="4426756" imgH="31086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5884" y="2296525"/>
                        <a:ext cx="5328163" cy="37406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1626580"/>
              </p:ext>
            </p:extLst>
          </p:nvPr>
        </p:nvGraphicFramePr>
        <p:xfrm>
          <a:off x="6506516" y="2276873"/>
          <a:ext cx="5222639" cy="3666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58" name="Acrobat Document" r:id="rId7" imgW="4426756" imgH="3108665" progId="AcroExch.Document.DC">
                  <p:embed/>
                </p:oleObj>
              </mc:Choice>
              <mc:Fallback>
                <p:oleObj name="Acrobat Document" r:id="rId7" imgW="4426756" imgH="31086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506516" y="2276873"/>
                        <a:ext cx="5222639" cy="36665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" name="CuadroTexto 74"/>
          <p:cNvSpPr txBox="1"/>
          <p:nvPr/>
        </p:nvSpPr>
        <p:spPr>
          <a:xfrm>
            <a:off x="2090436" y="6028698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1L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04" name="CuadroTexto 74"/>
          <p:cNvSpPr txBox="1"/>
          <p:nvPr/>
        </p:nvSpPr>
        <p:spPr>
          <a:xfrm>
            <a:off x="4741041" y="6029865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3</a:t>
            </a:r>
            <a:r>
              <a:rPr lang="es-ES" sz="1200" b="1" dirty="0" smtClean="0"/>
              <a:t>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05" name="CuadroTexto 74"/>
          <p:cNvSpPr txBox="1"/>
          <p:nvPr/>
        </p:nvSpPr>
        <p:spPr>
          <a:xfrm>
            <a:off x="3319706" y="6028698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2</a:t>
            </a:r>
            <a:r>
              <a:rPr lang="es-ES" sz="1200" b="1" dirty="0" smtClean="0"/>
              <a:t>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06" name="CuadroTexto 74"/>
          <p:cNvSpPr txBox="1"/>
          <p:nvPr/>
        </p:nvSpPr>
        <p:spPr>
          <a:xfrm>
            <a:off x="8224536" y="6028698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1L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07" name="CuadroTexto 74"/>
          <p:cNvSpPr txBox="1"/>
          <p:nvPr/>
        </p:nvSpPr>
        <p:spPr>
          <a:xfrm>
            <a:off x="10875141" y="6029865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3</a:t>
            </a:r>
            <a:r>
              <a:rPr lang="es-ES" sz="1200" b="1" dirty="0" smtClean="0"/>
              <a:t>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08" name="CuadroTexto 74"/>
          <p:cNvSpPr txBox="1"/>
          <p:nvPr/>
        </p:nvSpPr>
        <p:spPr>
          <a:xfrm>
            <a:off x="9453806" y="6028698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2</a:t>
            </a:r>
            <a:r>
              <a:rPr lang="es-ES" sz="1200" b="1" dirty="0" smtClean="0"/>
              <a:t>L</a:t>
            </a:r>
            <a:endParaRPr lang="es-ES" sz="1200" b="1" dirty="0"/>
          </a:p>
          <a:p>
            <a:pPr algn="ctr"/>
            <a:endParaRPr lang="es-ES" sz="900" dirty="0"/>
          </a:p>
        </p:txBody>
      </p:sp>
    </p:spTree>
    <p:extLst>
      <p:ext uri="{BB962C8B-B14F-4D97-AF65-F5344CB8AC3E}">
        <p14:creationId xmlns:p14="http://schemas.microsoft.com/office/powerpoint/2010/main" val="135071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5">
            <a:extLst>
              <a:ext uri="{FF2B5EF4-FFF2-40B4-BE49-F238E27FC236}">
                <a16:creationId xmlns:a16="http://schemas.microsoft.com/office/drawing/2014/main" id="{CD9C1BFC-1AED-1D99-02DC-0151CD3BFA8E}"/>
              </a:ext>
            </a:extLst>
          </p:cNvPr>
          <p:cNvSpPr/>
          <p:nvPr/>
        </p:nvSpPr>
        <p:spPr>
          <a:xfrm>
            <a:off x="557809" y="65697"/>
            <a:ext cx="6885109" cy="4124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30" tIns="45216" rIns="90430" bIns="45216" anchor="t">
            <a:noAutofit/>
          </a:bodyPr>
          <a:lstStyle/>
          <a:p>
            <a:pPr>
              <a:spcBef>
                <a:spcPts val="431"/>
              </a:spcBef>
            </a:pP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Mutation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overlaps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across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the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Timeline</a:t>
            </a:r>
            <a:endParaRPr lang="es-ES" sz="2800" b="1" spc="-1" dirty="0">
              <a:solidFill>
                <a:srgbClr val="5487B9"/>
              </a:solidFill>
              <a:latin typeface="Calibri"/>
            </a:endParaRP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558414" y="623218"/>
            <a:ext cx="6766560" cy="0"/>
          </a:xfrm>
          <a:prstGeom prst="line">
            <a:avLst/>
          </a:prstGeom>
          <a:ln w="38100">
            <a:solidFill>
              <a:srgbClr val="6494B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3040846" y="87534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2966964" y="111548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grpSp>
        <p:nvGrpSpPr>
          <p:cNvPr id="100" name="Group 75">
            <a:extLst>
              <a:ext uri="{FF2B5EF4-FFF2-40B4-BE49-F238E27FC236}">
                <a16:creationId xmlns:a16="http://schemas.microsoft.com/office/drawing/2014/main" id="{AE752296-EAF6-4D30-82AA-150EB0839C4F}"/>
              </a:ext>
            </a:extLst>
          </p:cNvPr>
          <p:cNvGrpSpPr>
            <a:grpSpLocks noChangeAspect="1"/>
          </p:cNvGrpSpPr>
          <p:nvPr/>
        </p:nvGrpSpPr>
        <p:grpSpPr>
          <a:xfrm>
            <a:off x="2061470" y="1142338"/>
            <a:ext cx="304478" cy="298815"/>
            <a:chOff x="1517189" y="1014918"/>
            <a:chExt cx="1506538" cy="1547813"/>
          </a:xfrm>
        </p:grpSpPr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6F4847E1-8C1E-4402-9705-3BCC9D68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052" y="2503993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91 w 11"/>
                <a:gd name="T3" fmla="*/ 0 h 11"/>
                <a:gd name="T4" fmla="*/ 353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9E532493-6938-46F1-847B-C9569910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2477006"/>
              <a:ext cx="34925" cy="36513"/>
            </a:xfrm>
            <a:custGeom>
              <a:avLst/>
              <a:gdLst>
                <a:gd name="T0" fmla="*/ 0 w 7"/>
                <a:gd name="T1" fmla="*/ 141 h 7"/>
                <a:gd name="T2" fmla="*/ 129 w 7"/>
                <a:gd name="T3" fmla="*/ 33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41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2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37">
              <a:extLst>
                <a:ext uri="{FF2B5EF4-FFF2-40B4-BE49-F238E27FC236}">
                  <a16:creationId xmlns:a16="http://schemas.microsoft.com/office/drawing/2014/main" id="{7D1E01CC-BC0A-4FDD-814D-8220A541C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38">
              <a:extLst>
                <a:ext uri="{FF2B5EF4-FFF2-40B4-BE49-F238E27FC236}">
                  <a16:creationId xmlns:a16="http://schemas.microsoft.com/office/drawing/2014/main" id="{3946CED1-66F6-42A7-BBD1-63C30335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64" y="1818193"/>
              <a:ext cx="415925" cy="454025"/>
            </a:xfrm>
            <a:custGeom>
              <a:avLst/>
              <a:gdLst>
                <a:gd name="T0" fmla="*/ 0 w 82"/>
                <a:gd name="T1" fmla="*/ 1263 h 84"/>
                <a:gd name="T2" fmla="*/ 297 w 82"/>
                <a:gd name="T3" fmla="*/ 2251 h 84"/>
                <a:gd name="T4" fmla="*/ 744 w 82"/>
                <a:gd name="T5" fmla="*/ 2758 h 84"/>
                <a:gd name="T6" fmla="*/ 1275 w 82"/>
                <a:gd name="T7" fmla="*/ 3282 h 84"/>
                <a:gd name="T8" fmla="*/ 2214 w 82"/>
                <a:gd name="T9" fmla="*/ 2955 h 84"/>
                <a:gd name="T10" fmla="*/ 2572 w 82"/>
                <a:gd name="T11" fmla="*/ 2053 h 84"/>
                <a:gd name="T12" fmla="*/ 2316 w 82"/>
                <a:gd name="T13" fmla="*/ 984 h 84"/>
                <a:gd name="T14" fmla="*/ 1888 w 82"/>
                <a:gd name="T15" fmla="*/ 555 h 84"/>
                <a:gd name="T16" fmla="*/ 1368 w 82"/>
                <a:gd name="T17" fmla="*/ 34 h 84"/>
                <a:gd name="T18" fmla="*/ 591 w 82"/>
                <a:gd name="T19" fmla="*/ 395 h 84"/>
                <a:gd name="T20" fmla="*/ 0 w 82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" h="84">
                  <a:moveTo>
                    <a:pt x="0" y="32"/>
                  </a:moveTo>
                  <a:cubicBezTo>
                    <a:pt x="0" y="40"/>
                    <a:pt x="6" y="49"/>
                    <a:pt x="9" y="57"/>
                  </a:cubicBezTo>
                  <a:cubicBezTo>
                    <a:pt x="12" y="62"/>
                    <a:pt x="19" y="65"/>
                    <a:pt x="23" y="70"/>
                  </a:cubicBezTo>
                  <a:cubicBezTo>
                    <a:pt x="29" y="76"/>
                    <a:pt x="32" y="82"/>
                    <a:pt x="39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4" y="68"/>
                    <a:pt x="78" y="58"/>
                    <a:pt x="79" y="52"/>
                  </a:cubicBezTo>
                  <a:cubicBezTo>
                    <a:pt x="82" y="41"/>
                    <a:pt x="73" y="32"/>
                    <a:pt x="71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2" y="9"/>
                    <a:pt x="49" y="2"/>
                    <a:pt x="42" y="1"/>
                  </a:cubicBezTo>
                  <a:cubicBezTo>
                    <a:pt x="34" y="0"/>
                    <a:pt x="24" y="7"/>
                    <a:pt x="18" y="10"/>
                  </a:cubicBezTo>
                  <a:cubicBezTo>
                    <a:pt x="9" y="18"/>
                    <a:pt x="1" y="24"/>
                    <a:pt x="0" y="32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39">
              <a:extLst>
                <a:ext uri="{FF2B5EF4-FFF2-40B4-BE49-F238E27FC236}">
                  <a16:creationId xmlns:a16="http://schemas.microsoft.com/office/drawing/2014/main" id="{DBF48E9E-09E0-4833-BD80-2FCE59EC0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40">
              <a:extLst>
                <a:ext uri="{FF2B5EF4-FFF2-40B4-BE49-F238E27FC236}">
                  <a16:creationId xmlns:a16="http://schemas.microsoft.com/office/drawing/2014/main" id="{7965C969-EE6D-477B-A777-50A22A61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477" y="1624518"/>
              <a:ext cx="617538" cy="679450"/>
            </a:xfrm>
            <a:custGeom>
              <a:avLst/>
              <a:gdLst>
                <a:gd name="T0" fmla="*/ 3466 w 122"/>
                <a:gd name="T1" fmla="*/ 391 h 126"/>
                <a:gd name="T2" fmla="*/ 2206 w 122"/>
                <a:gd name="T3" fmla="*/ 115 h 126"/>
                <a:gd name="T4" fmla="*/ 1393 w 122"/>
                <a:gd name="T5" fmla="*/ 428 h 126"/>
                <a:gd name="T6" fmla="*/ 976 w 122"/>
                <a:gd name="T7" fmla="*/ 948 h 126"/>
                <a:gd name="T8" fmla="*/ 548 w 122"/>
                <a:gd name="T9" fmla="*/ 1291 h 126"/>
                <a:gd name="T10" fmla="*/ 386 w 122"/>
                <a:gd name="T11" fmla="*/ 1882 h 126"/>
                <a:gd name="T12" fmla="*/ 102 w 122"/>
                <a:gd name="T13" fmla="*/ 2826 h 126"/>
                <a:gd name="T14" fmla="*/ 223 w 122"/>
                <a:gd name="T15" fmla="*/ 3726 h 126"/>
                <a:gd name="T16" fmla="*/ 580 w 122"/>
                <a:gd name="T17" fmla="*/ 4314 h 126"/>
                <a:gd name="T18" fmla="*/ 784 w 122"/>
                <a:gd name="T19" fmla="*/ 4939 h 126"/>
                <a:gd name="T20" fmla="*/ 456 w 122"/>
                <a:gd name="T21" fmla="*/ 3923 h 126"/>
                <a:gd name="T22" fmla="*/ 325 w 122"/>
                <a:gd name="T23" fmla="*/ 3336 h 126"/>
                <a:gd name="T24" fmla="*/ 548 w 122"/>
                <a:gd name="T25" fmla="*/ 3023 h 126"/>
                <a:gd name="T26" fmla="*/ 548 w 122"/>
                <a:gd name="T27" fmla="*/ 2745 h 126"/>
                <a:gd name="T28" fmla="*/ 520 w 122"/>
                <a:gd name="T29" fmla="*/ 2354 h 126"/>
                <a:gd name="T30" fmla="*/ 743 w 122"/>
                <a:gd name="T31" fmla="*/ 1997 h 126"/>
                <a:gd name="T32" fmla="*/ 1068 w 122"/>
                <a:gd name="T33" fmla="*/ 1800 h 126"/>
                <a:gd name="T34" fmla="*/ 1199 w 122"/>
                <a:gd name="T35" fmla="*/ 1328 h 126"/>
                <a:gd name="T36" fmla="*/ 1687 w 122"/>
                <a:gd name="T37" fmla="*/ 982 h 126"/>
                <a:gd name="T38" fmla="*/ 2462 w 122"/>
                <a:gd name="T39" fmla="*/ 866 h 126"/>
                <a:gd name="T40" fmla="*/ 3243 w 122"/>
                <a:gd name="T41" fmla="*/ 588 h 126"/>
                <a:gd name="T42" fmla="*/ 3498 w 122"/>
                <a:gd name="T43" fmla="*/ 900 h 126"/>
                <a:gd name="T44" fmla="*/ 3731 w 122"/>
                <a:gd name="T45" fmla="*/ 982 h 126"/>
                <a:gd name="T46" fmla="*/ 3925 w 122"/>
                <a:gd name="T47" fmla="*/ 1257 h 126"/>
                <a:gd name="T48" fmla="*/ 3689 w 122"/>
                <a:gd name="T49" fmla="*/ 703 h 126"/>
                <a:gd name="T50" fmla="*/ 3466 w 122"/>
                <a:gd name="T51" fmla="*/ 428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2" h="126">
                  <a:moveTo>
                    <a:pt x="107" y="10"/>
                  </a:moveTo>
                  <a:cubicBezTo>
                    <a:pt x="93" y="10"/>
                    <a:pt x="79" y="6"/>
                    <a:pt x="68" y="3"/>
                  </a:cubicBezTo>
                  <a:cubicBezTo>
                    <a:pt x="57" y="0"/>
                    <a:pt x="50" y="3"/>
                    <a:pt x="43" y="11"/>
                  </a:cubicBezTo>
                  <a:cubicBezTo>
                    <a:pt x="39" y="15"/>
                    <a:pt x="35" y="20"/>
                    <a:pt x="30" y="24"/>
                  </a:cubicBezTo>
                  <a:cubicBezTo>
                    <a:pt x="26" y="27"/>
                    <a:pt x="21" y="29"/>
                    <a:pt x="17" y="33"/>
                  </a:cubicBezTo>
                  <a:cubicBezTo>
                    <a:pt x="13" y="37"/>
                    <a:pt x="13" y="43"/>
                    <a:pt x="12" y="48"/>
                  </a:cubicBezTo>
                  <a:cubicBezTo>
                    <a:pt x="9" y="57"/>
                    <a:pt x="6" y="64"/>
                    <a:pt x="3" y="72"/>
                  </a:cubicBezTo>
                  <a:cubicBezTo>
                    <a:pt x="0" y="81"/>
                    <a:pt x="1" y="89"/>
                    <a:pt x="7" y="95"/>
                  </a:cubicBezTo>
                  <a:cubicBezTo>
                    <a:pt x="11" y="99"/>
                    <a:pt x="15" y="105"/>
                    <a:pt x="18" y="110"/>
                  </a:cubicBezTo>
                  <a:cubicBezTo>
                    <a:pt x="21" y="115"/>
                    <a:pt x="21" y="121"/>
                    <a:pt x="24" y="126"/>
                  </a:cubicBezTo>
                  <a:cubicBezTo>
                    <a:pt x="26" y="114"/>
                    <a:pt x="21" y="108"/>
                    <a:pt x="14" y="100"/>
                  </a:cubicBezTo>
                  <a:cubicBezTo>
                    <a:pt x="11" y="96"/>
                    <a:pt x="8" y="90"/>
                    <a:pt x="10" y="85"/>
                  </a:cubicBezTo>
                  <a:cubicBezTo>
                    <a:pt x="12" y="80"/>
                    <a:pt x="15" y="82"/>
                    <a:pt x="17" y="77"/>
                  </a:cubicBezTo>
                  <a:cubicBezTo>
                    <a:pt x="18" y="75"/>
                    <a:pt x="17" y="73"/>
                    <a:pt x="17" y="70"/>
                  </a:cubicBezTo>
                  <a:cubicBezTo>
                    <a:pt x="16" y="67"/>
                    <a:pt x="15" y="64"/>
                    <a:pt x="16" y="60"/>
                  </a:cubicBezTo>
                  <a:cubicBezTo>
                    <a:pt x="17" y="57"/>
                    <a:pt x="19" y="53"/>
                    <a:pt x="23" y="51"/>
                  </a:cubicBezTo>
                  <a:cubicBezTo>
                    <a:pt x="27" y="50"/>
                    <a:pt x="30" y="51"/>
                    <a:pt x="33" y="46"/>
                  </a:cubicBezTo>
                  <a:cubicBezTo>
                    <a:pt x="35" y="43"/>
                    <a:pt x="35" y="38"/>
                    <a:pt x="37" y="34"/>
                  </a:cubicBezTo>
                  <a:cubicBezTo>
                    <a:pt x="40" y="29"/>
                    <a:pt x="49" y="29"/>
                    <a:pt x="52" y="25"/>
                  </a:cubicBezTo>
                  <a:cubicBezTo>
                    <a:pt x="56" y="19"/>
                    <a:pt x="66" y="23"/>
                    <a:pt x="76" y="22"/>
                  </a:cubicBezTo>
                  <a:cubicBezTo>
                    <a:pt x="83" y="22"/>
                    <a:pt x="91" y="12"/>
                    <a:pt x="100" y="15"/>
                  </a:cubicBezTo>
                  <a:cubicBezTo>
                    <a:pt x="103" y="17"/>
                    <a:pt x="104" y="22"/>
                    <a:pt x="108" y="23"/>
                  </a:cubicBezTo>
                  <a:cubicBezTo>
                    <a:pt x="110" y="24"/>
                    <a:pt x="112" y="22"/>
                    <a:pt x="115" y="25"/>
                  </a:cubicBezTo>
                  <a:cubicBezTo>
                    <a:pt x="118" y="27"/>
                    <a:pt x="119" y="29"/>
                    <a:pt x="121" y="32"/>
                  </a:cubicBezTo>
                  <a:cubicBezTo>
                    <a:pt x="122" y="25"/>
                    <a:pt x="117" y="22"/>
                    <a:pt x="114" y="18"/>
                  </a:cubicBezTo>
                  <a:cubicBezTo>
                    <a:pt x="112" y="14"/>
                    <a:pt x="110" y="12"/>
                    <a:pt x="107" y="11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41">
              <a:extLst>
                <a:ext uri="{FF2B5EF4-FFF2-40B4-BE49-F238E27FC236}">
                  <a16:creationId xmlns:a16="http://schemas.microsoft.com/office/drawing/2014/main" id="{F1BEDB35-88CB-4783-A5C0-03120B2EF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714" y="1624518"/>
              <a:ext cx="414338" cy="468313"/>
            </a:xfrm>
            <a:custGeom>
              <a:avLst/>
              <a:gdLst>
                <a:gd name="T0" fmla="*/ 2645 w 82"/>
                <a:gd name="T1" fmla="*/ 231 h 87"/>
                <a:gd name="T2" fmla="*/ 1833 w 82"/>
                <a:gd name="T3" fmla="*/ 81 h 87"/>
                <a:gd name="T4" fmla="*/ 1165 w 82"/>
                <a:gd name="T5" fmla="*/ 736 h 87"/>
                <a:gd name="T6" fmla="*/ 840 w 82"/>
                <a:gd name="T7" fmla="*/ 1058 h 87"/>
                <a:gd name="T8" fmla="*/ 547 w 82"/>
                <a:gd name="T9" fmla="*/ 1370 h 87"/>
                <a:gd name="T10" fmla="*/ 417 w 82"/>
                <a:gd name="T11" fmla="*/ 1794 h 87"/>
                <a:gd name="T12" fmla="*/ 223 w 82"/>
                <a:gd name="T13" fmla="*/ 2380 h 87"/>
                <a:gd name="T14" fmla="*/ 102 w 82"/>
                <a:gd name="T15" fmla="*/ 3391 h 87"/>
                <a:gd name="T16" fmla="*/ 293 w 82"/>
                <a:gd name="T17" fmla="*/ 2530 h 87"/>
                <a:gd name="T18" fmla="*/ 608 w 82"/>
                <a:gd name="T19" fmla="*/ 1953 h 87"/>
                <a:gd name="T20" fmla="*/ 840 w 82"/>
                <a:gd name="T21" fmla="*/ 1370 h 87"/>
                <a:gd name="T22" fmla="*/ 1388 w 82"/>
                <a:gd name="T23" fmla="*/ 932 h 87"/>
                <a:gd name="T24" fmla="*/ 1964 w 82"/>
                <a:gd name="T25" fmla="*/ 312 h 87"/>
                <a:gd name="T26" fmla="*/ 2645 w 82"/>
                <a:gd name="T27" fmla="*/ 23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" h="87">
                  <a:moveTo>
                    <a:pt x="82" y="6"/>
                  </a:moveTo>
                  <a:cubicBezTo>
                    <a:pt x="73" y="7"/>
                    <a:pt x="66" y="0"/>
                    <a:pt x="57" y="2"/>
                  </a:cubicBezTo>
                  <a:cubicBezTo>
                    <a:pt x="48" y="4"/>
                    <a:pt x="43" y="13"/>
                    <a:pt x="36" y="19"/>
                  </a:cubicBezTo>
                  <a:cubicBezTo>
                    <a:pt x="33" y="22"/>
                    <a:pt x="30" y="25"/>
                    <a:pt x="26" y="27"/>
                  </a:cubicBezTo>
                  <a:cubicBezTo>
                    <a:pt x="23" y="29"/>
                    <a:pt x="19" y="31"/>
                    <a:pt x="17" y="35"/>
                  </a:cubicBezTo>
                  <a:cubicBezTo>
                    <a:pt x="15" y="38"/>
                    <a:pt x="14" y="42"/>
                    <a:pt x="13" y="46"/>
                  </a:cubicBezTo>
                  <a:cubicBezTo>
                    <a:pt x="12" y="51"/>
                    <a:pt x="10" y="57"/>
                    <a:pt x="7" y="61"/>
                  </a:cubicBezTo>
                  <a:cubicBezTo>
                    <a:pt x="4" y="67"/>
                    <a:pt x="0" y="81"/>
                    <a:pt x="3" y="87"/>
                  </a:cubicBezTo>
                  <a:cubicBezTo>
                    <a:pt x="1" y="78"/>
                    <a:pt x="5" y="71"/>
                    <a:pt x="9" y="65"/>
                  </a:cubicBezTo>
                  <a:cubicBezTo>
                    <a:pt x="12" y="60"/>
                    <a:pt x="17" y="55"/>
                    <a:pt x="19" y="50"/>
                  </a:cubicBezTo>
                  <a:cubicBezTo>
                    <a:pt x="22" y="45"/>
                    <a:pt x="21" y="40"/>
                    <a:pt x="26" y="35"/>
                  </a:cubicBezTo>
                  <a:cubicBezTo>
                    <a:pt x="31" y="31"/>
                    <a:pt x="39" y="29"/>
                    <a:pt x="43" y="24"/>
                  </a:cubicBezTo>
                  <a:cubicBezTo>
                    <a:pt x="49" y="16"/>
                    <a:pt x="50" y="9"/>
                    <a:pt x="61" y="8"/>
                  </a:cubicBezTo>
                  <a:cubicBezTo>
                    <a:pt x="67" y="8"/>
                    <a:pt x="78" y="10"/>
                    <a:pt x="82" y="6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42">
              <a:extLst>
                <a:ext uri="{FF2B5EF4-FFF2-40B4-BE49-F238E27FC236}">
                  <a16:creationId xmlns:a16="http://schemas.microsoft.com/office/drawing/2014/main" id="{DABF46B5-378A-4759-9D78-C8F4C55C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02318"/>
              <a:ext cx="293688" cy="382588"/>
            </a:xfrm>
            <a:custGeom>
              <a:avLst/>
              <a:gdLst>
                <a:gd name="T0" fmla="*/ 1882 w 58"/>
                <a:gd name="T1" fmla="*/ 703 h 71"/>
                <a:gd name="T2" fmla="*/ 1333 w 58"/>
                <a:gd name="T3" fmla="*/ 506 h 71"/>
                <a:gd name="T4" fmla="*/ 813 w 58"/>
                <a:gd name="T5" fmla="*/ 669 h 71"/>
                <a:gd name="T6" fmla="*/ 651 w 58"/>
                <a:gd name="T7" fmla="*/ 1130 h 71"/>
                <a:gd name="T8" fmla="*/ 297 w 58"/>
                <a:gd name="T9" fmla="*/ 1324 h 71"/>
                <a:gd name="T10" fmla="*/ 520 w 58"/>
                <a:gd name="T11" fmla="*/ 2155 h 71"/>
                <a:gd name="T12" fmla="*/ 845 w 58"/>
                <a:gd name="T13" fmla="*/ 2777 h 71"/>
                <a:gd name="T14" fmla="*/ 520 w 58"/>
                <a:gd name="T15" fmla="*/ 2305 h 71"/>
                <a:gd name="T16" fmla="*/ 265 w 58"/>
                <a:gd name="T17" fmla="*/ 2108 h 71"/>
                <a:gd name="T18" fmla="*/ 195 w 58"/>
                <a:gd name="T19" fmla="*/ 1877 h 71"/>
                <a:gd name="T20" fmla="*/ 61 w 58"/>
                <a:gd name="T21" fmla="*/ 1371 h 71"/>
                <a:gd name="T22" fmla="*/ 325 w 58"/>
                <a:gd name="T23" fmla="*/ 553 h 71"/>
                <a:gd name="T24" fmla="*/ 1139 w 58"/>
                <a:gd name="T25" fmla="*/ 34 h 71"/>
                <a:gd name="T26" fmla="*/ 1882 w 58"/>
                <a:gd name="T27" fmla="*/ 669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8" h="71">
                  <a:moveTo>
                    <a:pt x="58" y="18"/>
                  </a:moveTo>
                  <a:cubicBezTo>
                    <a:pt x="51" y="22"/>
                    <a:pt x="46" y="21"/>
                    <a:pt x="41" y="13"/>
                  </a:cubicBezTo>
                  <a:cubicBezTo>
                    <a:pt x="35" y="2"/>
                    <a:pt x="31" y="12"/>
                    <a:pt x="25" y="17"/>
                  </a:cubicBezTo>
                  <a:cubicBezTo>
                    <a:pt x="21" y="21"/>
                    <a:pt x="22" y="23"/>
                    <a:pt x="20" y="29"/>
                  </a:cubicBezTo>
                  <a:cubicBezTo>
                    <a:pt x="18" y="35"/>
                    <a:pt x="12" y="29"/>
                    <a:pt x="9" y="34"/>
                  </a:cubicBezTo>
                  <a:cubicBezTo>
                    <a:pt x="6" y="41"/>
                    <a:pt x="12" y="50"/>
                    <a:pt x="16" y="55"/>
                  </a:cubicBezTo>
                  <a:cubicBezTo>
                    <a:pt x="19" y="58"/>
                    <a:pt x="26" y="65"/>
                    <a:pt x="26" y="71"/>
                  </a:cubicBezTo>
                  <a:cubicBezTo>
                    <a:pt x="25" y="67"/>
                    <a:pt x="20" y="62"/>
                    <a:pt x="16" y="59"/>
                  </a:cubicBezTo>
                  <a:cubicBezTo>
                    <a:pt x="13" y="58"/>
                    <a:pt x="10" y="56"/>
                    <a:pt x="8" y="54"/>
                  </a:cubicBezTo>
                  <a:cubicBezTo>
                    <a:pt x="7" y="52"/>
                    <a:pt x="7" y="50"/>
                    <a:pt x="6" y="48"/>
                  </a:cubicBezTo>
                  <a:cubicBezTo>
                    <a:pt x="5" y="44"/>
                    <a:pt x="3" y="39"/>
                    <a:pt x="2" y="35"/>
                  </a:cubicBezTo>
                  <a:cubicBezTo>
                    <a:pt x="0" y="25"/>
                    <a:pt x="3" y="20"/>
                    <a:pt x="10" y="14"/>
                  </a:cubicBezTo>
                  <a:cubicBezTo>
                    <a:pt x="15" y="8"/>
                    <a:pt x="27" y="2"/>
                    <a:pt x="35" y="1"/>
                  </a:cubicBezTo>
                  <a:cubicBezTo>
                    <a:pt x="46" y="0"/>
                    <a:pt x="50" y="14"/>
                    <a:pt x="58" y="17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43">
              <a:extLst>
                <a:ext uri="{FF2B5EF4-FFF2-40B4-BE49-F238E27FC236}">
                  <a16:creationId xmlns:a16="http://schemas.microsoft.com/office/drawing/2014/main" id="{5A82D3F1-9090-4BAC-B7CE-1055BF95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964" y="1926143"/>
              <a:ext cx="201613" cy="301625"/>
            </a:xfrm>
            <a:custGeom>
              <a:avLst/>
              <a:gdLst>
                <a:gd name="T0" fmla="*/ 0 w 40"/>
                <a:gd name="T1" fmla="*/ 1992 h 56"/>
                <a:gd name="T2" fmla="*/ 676 w 40"/>
                <a:gd name="T3" fmla="*/ 1910 h 56"/>
                <a:gd name="T4" fmla="*/ 1089 w 40"/>
                <a:gd name="T5" fmla="*/ 1520 h 56"/>
                <a:gd name="T6" fmla="*/ 1280 w 40"/>
                <a:gd name="T7" fmla="*/ 784 h 56"/>
                <a:gd name="T8" fmla="*/ 927 w 40"/>
                <a:gd name="T9" fmla="*/ 0 h 56"/>
                <a:gd name="T10" fmla="*/ 1089 w 40"/>
                <a:gd name="T11" fmla="*/ 390 h 56"/>
                <a:gd name="T12" fmla="*/ 838 w 40"/>
                <a:gd name="T13" fmla="*/ 668 h 56"/>
                <a:gd name="T14" fmla="*/ 676 w 40"/>
                <a:gd name="T15" fmla="*/ 899 h 56"/>
                <a:gd name="T16" fmla="*/ 797 w 40"/>
                <a:gd name="T17" fmla="*/ 1371 h 56"/>
                <a:gd name="T18" fmla="*/ 606 w 40"/>
                <a:gd name="T19" fmla="*/ 1520 h 56"/>
                <a:gd name="T20" fmla="*/ 606 w 40"/>
                <a:gd name="T21" fmla="*/ 1679 h 56"/>
                <a:gd name="T22" fmla="*/ 445 w 40"/>
                <a:gd name="T23" fmla="*/ 1795 h 56"/>
                <a:gd name="T24" fmla="*/ 162 w 40"/>
                <a:gd name="T25" fmla="*/ 1910 h 56"/>
                <a:gd name="T26" fmla="*/ 60 w 40"/>
                <a:gd name="T27" fmla="*/ 2026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0" h="56">
                  <a:moveTo>
                    <a:pt x="0" y="51"/>
                  </a:moveTo>
                  <a:cubicBezTo>
                    <a:pt x="4" y="56"/>
                    <a:pt x="16" y="50"/>
                    <a:pt x="21" y="49"/>
                  </a:cubicBezTo>
                  <a:cubicBezTo>
                    <a:pt x="28" y="48"/>
                    <a:pt x="31" y="45"/>
                    <a:pt x="34" y="39"/>
                  </a:cubicBezTo>
                  <a:cubicBezTo>
                    <a:pt x="38" y="33"/>
                    <a:pt x="40" y="26"/>
                    <a:pt x="40" y="20"/>
                  </a:cubicBezTo>
                  <a:cubicBezTo>
                    <a:pt x="39" y="15"/>
                    <a:pt x="36" y="0"/>
                    <a:pt x="29" y="0"/>
                  </a:cubicBezTo>
                  <a:cubicBezTo>
                    <a:pt x="29" y="3"/>
                    <a:pt x="34" y="7"/>
                    <a:pt x="34" y="10"/>
                  </a:cubicBezTo>
                  <a:cubicBezTo>
                    <a:pt x="35" y="17"/>
                    <a:pt x="31" y="17"/>
                    <a:pt x="26" y="17"/>
                  </a:cubicBezTo>
                  <a:cubicBezTo>
                    <a:pt x="21" y="17"/>
                    <a:pt x="17" y="18"/>
                    <a:pt x="21" y="23"/>
                  </a:cubicBezTo>
                  <a:cubicBezTo>
                    <a:pt x="23" y="26"/>
                    <a:pt x="29" y="31"/>
                    <a:pt x="25" y="35"/>
                  </a:cubicBezTo>
                  <a:cubicBezTo>
                    <a:pt x="21" y="39"/>
                    <a:pt x="20" y="35"/>
                    <a:pt x="19" y="39"/>
                  </a:cubicBezTo>
                  <a:cubicBezTo>
                    <a:pt x="19" y="41"/>
                    <a:pt x="20" y="41"/>
                    <a:pt x="19" y="43"/>
                  </a:cubicBezTo>
                  <a:cubicBezTo>
                    <a:pt x="18" y="45"/>
                    <a:pt x="15" y="46"/>
                    <a:pt x="14" y="46"/>
                  </a:cubicBezTo>
                  <a:cubicBezTo>
                    <a:pt x="9" y="47"/>
                    <a:pt x="8" y="45"/>
                    <a:pt x="5" y="49"/>
                  </a:cubicBezTo>
                  <a:cubicBezTo>
                    <a:pt x="4" y="50"/>
                    <a:pt x="4" y="53"/>
                    <a:pt x="2" y="52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DE5AB44E-3DB6-4C61-90B1-22FAA0B2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29306"/>
              <a:ext cx="122238" cy="215900"/>
            </a:xfrm>
            <a:custGeom>
              <a:avLst/>
              <a:gdLst>
                <a:gd name="T0" fmla="*/ 792 w 24"/>
                <a:gd name="T1" fmla="*/ 0 h 40"/>
                <a:gd name="T2" fmla="*/ 164 w 24"/>
                <a:gd name="T3" fmla="*/ 554 h 40"/>
                <a:gd name="T4" fmla="*/ 0 w 24"/>
                <a:gd name="T5" fmla="*/ 949 h 40"/>
                <a:gd name="T6" fmla="*/ 164 w 24"/>
                <a:gd name="T7" fmla="*/ 1571 h 40"/>
                <a:gd name="T8" fmla="*/ 164 w 24"/>
                <a:gd name="T9" fmla="*/ 819 h 40"/>
                <a:gd name="T10" fmla="*/ 359 w 24"/>
                <a:gd name="T11" fmla="*/ 751 h 40"/>
                <a:gd name="T12" fmla="*/ 433 w 24"/>
                <a:gd name="T13" fmla="*/ 510 h 40"/>
                <a:gd name="T14" fmla="*/ 629 w 24"/>
                <a:gd name="T15" fmla="*/ 279 h 40"/>
                <a:gd name="T16" fmla="*/ 792 w 24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40">
                  <a:moveTo>
                    <a:pt x="24" y="0"/>
                  </a:moveTo>
                  <a:cubicBezTo>
                    <a:pt x="17" y="4"/>
                    <a:pt x="10" y="7"/>
                    <a:pt x="5" y="14"/>
                  </a:cubicBezTo>
                  <a:cubicBezTo>
                    <a:pt x="2" y="17"/>
                    <a:pt x="0" y="20"/>
                    <a:pt x="0" y="24"/>
                  </a:cubicBezTo>
                  <a:cubicBezTo>
                    <a:pt x="0" y="29"/>
                    <a:pt x="4" y="35"/>
                    <a:pt x="5" y="40"/>
                  </a:cubicBezTo>
                  <a:cubicBezTo>
                    <a:pt x="3" y="36"/>
                    <a:pt x="1" y="25"/>
                    <a:pt x="5" y="21"/>
                  </a:cubicBezTo>
                  <a:cubicBezTo>
                    <a:pt x="7" y="19"/>
                    <a:pt x="9" y="21"/>
                    <a:pt x="11" y="19"/>
                  </a:cubicBezTo>
                  <a:cubicBezTo>
                    <a:pt x="13" y="18"/>
                    <a:pt x="12" y="15"/>
                    <a:pt x="13" y="13"/>
                  </a:cubicBezTo>
                  <a:cubicBezTo>
                    <a:pt x="14" y="8"/>
                    <a:pt x="16" y="10"/>
                    <a:pt x="19" y="7"/>
                  </a:cubicBezTo>
                  <a:cubicBezTo>
                    <a:pt x="22" y="5"/>
                    <a:pt x="21" y="1"/>
                    <a:pt x="24" y="0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9D936431-AC71-4FEF-B3C5-0A99F339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914" y="1849943"/>
              <a:ext cx="495300" cy="508000"/>
            </a:xfrm>
            <a:custGeom>
              <a:avLst/>
              <a:gdLst>
                <a:gd name="T0" fmla="*/ 0 w 98"/>
                <a:gd name="T1" fmla="*/ 3707 h 94"/>
                <a:gd name="T2" fmla="*/ 1359 w 98"/>
                <a:gd name="T3" fmla="*/ 3673 h 94"/>
                <a:gd name="T4" fmla="*/ 1805 w 98"/>
                <a:gd name="T5" fmla="*/ 3394 h 94"/>
                <a:gd name="T6" fmla="*/ 2098 w 98"/>
                <a:gd name="T7" fmla="*/ 3152 h 94"/>
                <a:gd name="T8" fmla="*/ 2451 w 98"/>
                <a:gd name="T9" fmla="*/ 3084 h 94"/>
                <a:gd name="T10" fmla="*/ 2748 w 98"/>
                <a:gd name="T11" fmla="*/ 1740 h 94"/>
                <a:gd name="T12" fmla="*/ 3031 w 98"/>
                <a:gd name="T13" fmla="*/ 984 h 94"/>
                <a:gd name="T14" fmla="*/ 2837 w 98"/>
                <a:gd name="T15" fmla="*/ 0 h 94"/>
                <a:gd name="T16" fmla="*/ 2646 w 98"/>
                <a:gd name="T17" fmla="*/ 752 h 94"/>
                <a:gd name="T18" fmla="*/ 2553 w 98"/>
                <a:gd name="T19" fmla="*/ 1345 h 94"/>
                <a:gd name="T20" fmla="*/ 2353 w 98"/>
                <a:gd name="T21" fmla="*/ 2015 h 94"/>
                <a:gd name="T22" fmla="*/ 2292 w 98"/>
                <a:gd name="T23" fmla="*/ 2723 h 94"/>
                <a:gd name="T24" fmla="*/ 1681 w 98"/>
                <a:gd name="T25" fmla="*/ 3037 h 94"/>
                <a:gd name="T26" fmla="*/ 1286 w 98"/>
                <a:gd name="T27" fmla="*/ 3510 h 94"/>
                <a:gd name="T28" fmla="*/ 840 w 98"/>
                <a:gd name="T29" fmla="*/ 3476 h 94"/>
                <a:gd name="T30" fmla="*/ 455 w 98"/>
                <a:gd name="T31" fmla="*/ 3591 h 9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8" h="94">
                  <a:moveTo>
                    <a:pt x="0" y="94"/>
                  </a:moveTo>
                  <a:cubicBezTo>
                    <a:pt x="13" y="91"/>
                    <a:pt x="29" y="93"/>
                    <a:pt x="42" y="93"/>
                  </a:cubicBezTo>
                  <a:cubicBezTo>
                    <a:pt x="49" y="93"/>
                    <a:pt x="50" y="90"/>
                    <a:pt x="56" y="86"/>
                  </a:cubicBezTo>
                  <a:cubicBezTo>
                    <a:pt x="59" y="85"/>
                    <a:pt x="62" y="82"/>
                    <a:pt x="65" y="80"/>
                  </a:cubicBezTo>
                  <a:cubicBezTo>
                    <a:pt x="69" y="79"/>
                    <a:pt x="73" y="79"/>
                    <a:pt x="76" y="78"/>
                  </a:cubicBezTo>
                  <a:cubicBezTo>
                    <a:pt x="90" y="71"/>
                    <a:pt x="86" y="57"/>
                    <a:pt x="85" y="44"/>
                  </a:cubicBezTo>
                  <a:cubicBezTo>
                    <a:pt x="85" y="34"/>
                    <a:pt x="91" y="34"/>
                    <a:pt x="94" y="25"/>
                  </a:cubicBezTo>
                  <a:cubicBezTo>
                    <a:pt x="98" y="16"/>
                    <a:pt x="96" y="6"/>
                    <a:pt x="88" y="0"/>
                  </a:cubicBezTo>
                  <a:cubicBezTo>
                    <a:pt x="93" y="8"/>
                    <a:pt x="88" y="14"/>
                    <a:pt x="82" y="19"/>
                  </a:cubicBezTo>
                  <a:cubicBezTo>
                    <a:pt x="74" y="25"/>
                    <a:pt x="78" y="26"/>
                    <a:pt x="79" y="34"/>
                  </a:cubicBezTo>
                  <a:cubicBezTo>
                    <a:pt x="79" y="42"/>
                    <a:pt x="73" y="44"/>
                    <a:pt x="73" y="51"/>
                  </a:cubicBezTo>
                  <a:cubicBezTo>
                    <a:pt x="73" y="59"/>
                    <a:pt x="78" y="62"/>
                    <a:pt x="71" y="69"/>
                  </a:cubicBezTo>
                  <a:cubicBezTo>
                    <a:pt x="66" y="75"/>
                    <a:pt x="59" y="74"/>
                    <a:pt x="52" y="77"/>
                  </a:cubicBezTo>
                  <a:cubicBezTo>
                    <a:pt x="47" y="80"/>
                    <a:pt x="45" y="87"/>
                    <a:pt x="40" y="89"/>
                  </a:cubicBezTo>
                  <a:cubicBezTo>
                    <a:pt x="36" y="91"/>
                    <a:pt x="31" y="88"/>
                    <a:pt x="26" y="88"/>
                  </a:cubicBezTo>
                  <a:cubicBezTo>
                    <a:pt x="22" y="88"/>
                    <a:pt x="19" y="92"/>
                    <a:pt x="14" y="91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F8666F58-7799-4C27-A77E-F783810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889" y="2110293"/>
              <a:ext cx="263525" cy="242888"/>
            </a:xfrm>
            <a:custGeom>
              <a:avLst/>
              <a:gdLst>
                <a:gd name="T0" fmla="*/ 0 w 52"/>
                <a:gd name="T1" fmla="*/ 1686 h 45"/>
                <a:gd name="T2" fmla="*/ 520 w 52"/>
                <a:gd name="T3" fmla="*/ 1608 h 45"/>
                <a:gd name="T4" fmla="*/ 1204 w 52"/>
                <a:gd name="T5" fmla="*/ 1180 h 45"/>
                <a:gd name="T6" fmla="*/ 1590 w 52"/>
                <a:gd name="T7" fmla="*/ 0 h 45"/>
                <a:gd name="T8" fmla="*/ 1558 w 52"/>
                <a:gd name="T9" fmla="*/ 670 h 45"/>
                <a:gd name="T10" fmla="*/ 1111 w 52"/>
                <a:gd name="T11" fmla="*/ 949 h 45"/>
                <a:gd name="T12" fmla="*/ 683 w 52"/>
                <a:gd name="T13" fmla="*/ 1214 h 45"/>
                <a:gd name="T14" fmla="*/ 297 w 52"/>
                <a:gd name="T15" fmla="*/ 1734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45">
                  <a:moveTo>
                    <a:pt x="0" y="43"/>
                  </a:moveTo>
                  <a:cubicBezTo>
                    <a:pt x="5" y="44"/>
                    <a:pt x="10" y="45"/>
                    <a:pt x="16" y="41"/>
                  </a:cubicBezTo>
                  <a:cubicBezTo>
                    <a:pt x="22" y="37"/>
                    <a:pt x="30" y="33"/>
                    <a:pt x="37" y="30"/>
                  </a:cubicBezTo>
                  <a:cubicBezTo>
                    <a:pt x="51" y="25"/>
                    <a:pt x="50" y="13"/>
                    <a:pt x="49" y="0"/>
                  </a:cubicBezTo>
                  <a:cubicBezTo>
                    <a:pt x="50" y="6"/>
                    <a:pt x="52" y="12"/>
                    <a:pt x="48" y="17"/>
                  </a:cubicBezTo>
                  <a:cubicBezTo>
                    <a:pt x="45" y="20"/>
                    <a:pt x="38" y="22"/>
                    <a:pt x="34" y="24"/>
                  </a:cubicBezTo>
                  <a:cubicBezTo>
                    <a:pt x="30" y="27"/>
                    <a:pt x="25" y="28"/>
                    <a:pt x="21" y="31"/>
                  </a:cubicBezTo>
                  <a:cubicBezTo>
                    <a:pt x="16" y="35"/>
                    <a:pt x="14" y="41"/>
                    <a:pt x="9" y="44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8B45164F-1F6D-4865-AF31-69950A60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3E7810B3-3A88-472C-8995-BDF272A5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4F7C652B-EDEB-47BA-BAB6-E553E554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40418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62 w 11"/>
                <a:gd name="T3" fmla="*/ 0 h 11"/>
                <a:gd name="T4" fmla="*/ 325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0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50">
              <a:extLst>
                <a:ext uri="{FF2B5EF4-FFF2-40B4-BE49-F238E27FC236}">
                  <a16:creationId xmlns:a16="http://schemas.microsoft.com/office/drawing/2014/main" id="{EF1B650B-B83D-4B6C-9DEF-34D6478E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602" y="1813431"/>
              <a:ext cx="34925" cy="36513"/>
            </a:xfrm>
            <a:custGeom>
              <a:avLst/>
              <a:gdLst>
                <a:gd name="T0" fmla="*/ 0 w 7"/>
                <a:gd name="T1" fmla="*/ 108 h 7"/>
                <a:gd name="T2" fmla="*/ 129 w 7"/>
                <a:gd name="T3" fmla="*/ 0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0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51">
              <a:extLst>
                <a:ext uri="{FF2B5EF4-FFF2-40B4-BE49-F238E27FC236}">
                  <a16:creationId xmlns:a16="http://schemas.microsoft.com/office/drawing/2014/main" id="{17B87FB6-A524-4433-A91A-71507E71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514" y="1903918"/>
              <a:ext cx="30163" cy="26988"/>
            </a:xfrm>
            <a:custGeom>
              <a:avLst/>
              <a:gdLst>
                <a:gd name="T0" fmla="*/ 0 w 6"/>
                <a:gd name="T1" fmla="*/ 82 h 5"/>
                <a:gd name="T2" fmla="*/ 101 w 6"/>
                <a:gd name="T3" fmla="*/ 0 h 5"/>
                <a:gd name="T4" fmla="*/ 162 w 6"/>
                <a:gd name="T5" fmla="*/ 116 h 5"/>
                <a:gd name="T6" fmla="*/ 101 w 6"/>
                <a:gd name="T7" fmla="*/ 197 h 5"/>
                <a:gd name="T8" fmla="*/ 0 w 6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52">
              <a:extLst>
                <a:ext uri="{FF2B5EF4-FFF2-40B4-BE49-F238E27FC236}">
                  <a16:creationId xmlns:a16="http://schemas.microsoft.com/office/drawing/2014/main" id="{09651077-FA39-4ED2-8CA7-D294746DD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53">
              <a:extLst>
                <a:ext uri="{FF2B5EF4-FFF2-40B4-BE49-F238E27FC236}">
                  <a16:creationId xmlns:a16="http://schemas.microsoft.com/office/drawing/2014/main" id="{C79C55C3-AEFC-4C8B-BDD7-6CCE94610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903918"/>
              <a:ext cx="393700" cy="431800"/>
            </a:xfrm>
            <a:custGeom>
              <a:avLst/>
              <a:gdLst>
                <a:gd name="T0" fmla="*/ 2509 w 78"/>
                <a:gd name="T1" fmla="*/ 1411 h 80"/>
                <a:gd name="T2" fmla="*/ 2286 w 78"/>
                <a:gd name="T3" fmla="*/ 785 h 80"/>
                <a:gd name="T4" fmla="*/ 1609 w 78"/>
                <a:gd name="T5" fmla="*/ 34 h 80"/>
                <a:gd name="T6" fmla="*/ 1002 w 78"/>
                <a:gd name="T7" fmla="*/ 394 h 80"/>
                <a:gd name="T8" fmla="*/ 385 w 78"/>
                <a:gd name="T9" fmla="*/ 670 h 80"/>
                <a:gd name="T10" fmla="*/ 60 w 78"/>
                <a:gd name="T11" fmla="*/ 1537 h 80"/>
                <a:gd name="T12" fmla="*/ 455 w 78"/>
                <a:gd name="T13" fmla="*/ 2438 h 80"/>
                <a:gd name="T14" fmla="*/ 1285 w 78"/>
                <a:gd name="T15" fmla="*/ 2982 h 80"/>
                <a:gd name="T16" fmla="*/ 2124 w 78"/>
                <a:gd name="T17" fmla="*/ 2914 h 80"/>
                <a:gd name="T18" fmla="*/ 2346 w 78"/>
                <a:gd name="T19" fmla="*/ 2162 h 80"/>
                <a:gd name="T20" fmla="*/ 2509 w 78"/>
                <a:gd name="T21" fmla="*/ 1411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80">
                  <a:moveTo>
                    <a:pt x="78" y="36"/>
                  </a:moveTo>
                  <a:cubicBezTo>
                    <a:pt x="78" y="29"/>
                    <a:pt x="73" y="24"/>
                    <a:pt x="71" y="20"/>
                  </a:cubicBezTo>
                  <a:cubicBezTo>
                    <a:pt x="67" y="13"/>
                    <a:pt x="61" y="1"/>
                    <a:pt x="50" y="1"/>
                  </a:cubicBezTo>
                  <a:cubicBezTo>
                    <a:pt x="41" y="0"/>
                    <a:pt x="37" y="8"/>
                    <a:pt x="31" y="10"/>
                  </a:cubicBezTo>
                  <a:cubicBezTo>
                    <a:pt x="24" y="14"/>
                    <a:pt x="15" y="12"/>
                    <a:pt x="12" y="17"/>
                  </a:cubicBezTo>
                  <a:cubicBezTo>
                    <a:pt x="9" y="21"/>
                    <a:pt x="4" y="24"/>
                    <a:pt x="2" y="39"/>
                  </a:cubicBezTo>
                  <a:cubicBezTo>
                    <a:pt x="0" y="54"/>
                    <a:pt x="9" y="53"/>
                    <a:pt x="14" y="62"/>
                  </a:cubicBezTo>
                  <a:cubicBezTo>
                    <a:pt x="19" y="70"/>
                    <a:pt x="26" y="75"/>
                    <a:pt x="40" y="76"/>
                  </a:cubicBezTo>
                  <a:cubicBezTo>
                    <a:pt x="49" y="76"/>
                    <a:pt x="60" y="80"/>
                    <a:pt x="66" y="74"/>
                  </a:cubicBezTo>
                  <a:cubicBezTo>
                    <a:pt x="70" y="71"/>
                    <a:pt x="71" y="61"/>
                    <a:pt x="73" y="55"/>
                  </a:cubicBezTo>
                  <a:cubicBezTo>
                    <a:pt x="74" y="53"/>
                    <a:pt x="78" y="44"/>
                    <a:pt x="78" y="36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54">
              <a:extLst>
                <a:ext uri="{FF2B5EF4-FFF2-40B4-BE49-F238E27FC236}">
                  <a16:creationId xmlns:a16="http://schemas.microsoft.com/office/drawing/2014/main" id="{54C4A74B-ED92-4722-8613-3FFBBF10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55">
              <a:extLst>
                <a:ext uri="{FF2B5EF4-FFF2-40B4-BE49-F238E27FC236}">
                  <a16:creationId xmlns:a16="http://schemas.microsoft.com/office/drawing/2014/main" id="{B6F68637-7422-4431-936D-CC605C5E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064" y="1662618"/>
              <a:ext cx="688975" cy="625475"/>
            </a:xfrm>
            <a:custGeom>
              <a:avLst/>
              <a:gdLst>
                <a:gd name="T0" fmla="*/ 2148 w 136"/>
                <a:gd name="T1" fmla="*/ 34 h 116"/>
                <a:gd name="T2" fmla="*/ 1691 w 136"/>
                <a:gd name="T3" fmla="*/ 357 h 116"/>
                <a:gd name="T4" fmla="*/ 1203 w 136"/>
                <a:gd name="T5" fmla="*/ 554 h 116"/>
                <a:gd name="T6" fmla="*/ 651 w 136"/>
                <a:gd name="T7" fmla="*/ 1719 h 116"/>
                <a:gd name="T8" fmla="*/ 265 w 136"/>
                <a:gd name="T9" fmla="*/ 2191 h 116"/>
                <a:gd name="T10" fmla="*/ 32 w 136"/>
                <a:gd name="T11" fmla="*/ 3057 h 116"/>
                <a:gd name="T12" fmla="*/ 265 w 136"/>
                <a:gd name="T13" fmla="*/ 3957 h 116"/>
                <a:gd name="T14" fmla="*/ 418 w 136"/>
                <a:gd name="T15" fmla="*/ 4351 h 116"/>
                <a:gd name="T16" fmla="*/ 785 w 136"/>
                <a:gd name="T17" fmla="*/ 4545 h 116"/>
                <a:gd name="T18" fmla="*/ 326 w 136"/>
                <a:gd name="T19" fmla="*/ 3566 h 116"/>
                <a:gd name="T20" fmla="*/ 785 w 136"/>
                <a:gd name="T21" fmla="*/ 3172 h 116"/>
                <a:gd name="T22" fmla="*/ 651 w 136"/>
                <a:gd name="T23" fmla="*/ 2744 h 116"/>
                <a:gd name="T24" fmla="*/ 712 w 136"/>
                <a:gd name="T25" fmla="*/ 2191 h 116"/>
                <a:gd name="T26" fmla="*/ 1069 w 136"/>
                <a:gd name="T27" fmla="*/ 2191 h 116"/>
                <a:gd name="T28" fmla="*/ 1589 w 136"/>
                <a:gd name="T29" fmla="*/ 1522 h 116"/>
                <a:gd name="T30" fmla="*/ 2017 w 136"/>
                <a:gd name="T31" fmla="*/ 1522 h 116"/>
                <a:gd name="T32" fmla="*/ 2310 w 136"/>
                <a:gd name="T33" fmla="*/ 1016 h 116"/>
                <a:gd name="T34" fmla="*/ 2473 w 136"/>
                <a:gd name="T35" fmla="*/ 428 h 116"/>
                <a:gd name="T36" fmla="*/ 2891 w 136"/>
                <a:gd name="T37" fmla="*/ 622 h 116"/>
                <a:gd name="T38" fmla="*/ 3156 w 136"/>
                <a:gd name="T39" fmla="*/ 1016 h 116"/>
                <a:gd name="T40" fmla="*/ 3574 w 136"/>
                <a:gd name="T41" fmla="*/ 1060 h 116"/>
                <a:gd name="T42" fmla="*/ 4034 w 136"/>
                <a:gd name="T43" fmla="*/ 1488 h 116"/>
                <a:gd name="T44" fmla="*/ 4420 w 136"/>
                <a:gd name="T45" fmla="*/ 1800 h 116"/>
                <a:gd name="T46" fmla="*/ 4002 w 136"/>
                <a:gd name="T47" fmla="*/ 1141 h 116"/>
                <a:gd name="T48" fmla="*/ 3351 w 136"/>
                <a:gd name="T49" fmla="*/ 785 h 116"/>
                <a:gd name="T50" fmla="*/ 2700 w 136"/>
                <a:gd name="T51" fmla="*/ 115 h 116"/>
                <a:gd name="T52" fmla="*/ 2148 w 136"/>
                <a:gd name="T53" fmla="*/ 34 h 1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6" h="116">
                  <a:moveTo>
                    <a:pt x="66" y="1"/>
                  </a:moveTo>
                  <a:cubicBezTo>
                    <a:pt x="62" y="1"/>
                    <a:pt x="56" y="6"/>
                    <a:pt x="52" y="9"/>
                  </a:cubicBezTo>
                  <a:cubicBezTo>
                    <a:pt x="48" y="12"/>
                    <a:pt x="42" y="11"/>
                    <a:pt x="37" y="14"/>
                  </a:cubicBezTo>
                  <a:cubicBezTo>
                    <a:pt x="27" y="20"/>
                    <a:pt x="25" y="34"/>
                    <a:pt x="20" y="44"/>
                  </a:cubicBezTo>
                  <a:cubicBezTo>
                    <a:pt x="17" y="49"/>
                    <a:pt x="12" y="51"/>
                    <a:pt x="8" y="56"/>
                  </a:cubicBezTo>
                  <a:cubicBezTo>
                    <a:pt x="2" y="63"/>
                    <a:pt x="0" y="68"/>
                    <a:pt x="1" y="78"/>
                  </a:cubicBezTo>
                  <a:cubicBezTo>
                    <a:pt x="2" y="86"/>
                    <a:pt x="3" y="94"/>
                    <a:pt x="8" y="101"/>
                  </a:cubicBezTo>
                  <a:cubicBezTo>
                    <a:pt x="10" y="105"/>
                    <a:pt x="9" y="109"/>
                    <a:pt x="13" y="111"/>
                  </a:cubicBezTo>
                  <a:cubicBezTo>
                    <a:pt x="16" y="113"/>
                    <a:pt x="21" y="116"/>
                    <a:pt x="24" y="116"/>
                  </a:cubicBezTo>
                  <a:cubicBezTo>
                    <a:pt x="17" y="115"/>
                    <a:pt x="5" y="98"/>
                    <a:pt x="10" y="91"/>
                  </a:cubicBezTo>
                  <a:cubicBezTo>
                    <a:pt x="13" y="87"/>
                    <a:pt x="22" y="87"/>
                    <a:pt x="24" y="81"/>
                  </a:cubicBezTo>
                  <a:cubicBezTo>
                    <a:pt x="25" y="78"/>
                    <a:pt x="21" y="74"/>
                    <a:pt x="20" y="70"/>
                  </a:cubicBezTo>
                  <a:cubicBezTo>
                    <a:pt x="20" y="67"/>
                    <a:pt x="20" y="59"/>
                    <a:pt x="22" y="56"/>
                  </a:cubicBezTo>
                  <a:cubicBezTo>
                    <a:pt x="26" y="53"/>
                    <a:pt x="29" y="56"/>
                    <a:pt x="33" y="56"/>
                  </a:cubicBezTo>
                  <a:cubicBezTo>
                    <a:pt x="46" y="56"/>
                    <a:pt x="40" y="44"/>
                    <a:pt x="49" y="39"/>
                  </a:cubicBezTo>
                  <a:cubicBezTo>
                    <a:pt x="53" y="36"/>
                    <a:pt x="57" y="39"/>
                    <a:pt x="62" y="39"/>
                  </a:cubicBezTo>
                  <a:cubicBezTo>
                    <a:pt x="70" y="38"/>
                    <a:pt x="71" y="33"/>
                    <a:pt x="71" y="26"/>
                  </a:cubicBezTo>
                  <a:cubicBezTo>
                    <a:pt x="71" y="21"/>
                    <a:pt x="70" y="14"/>
                    <a:pt x="76" y="11"/>
                  </a:cubicBezTo>
                  <a:cubicBezTo>
                    <a:pt x="81" y="9"/>
                    <a:pt x="86" y="12"/>
                    <a:pt x="89" y="16"/>
                  </a:cubicBezTo>
                  <a:cubicBezTo>
                    <a:pt x="92" y="19"/>
                    <a:pt x="92" y="24"/>
                    <a:pt x="97" y="26"/>
                  </a:cubicBezTo>
                  <a:cubicBezTo>
                    <a:pt x="102" y="27"/>
                    <a:pt x="104" y="24"/>
                    <a:pt x="110" y="27"/>
                  </a:cubicBezTo>
                  <a:cubicBezTo>
                    <a:pt x="115" y="31"/>
                    <a:pt x="117" y="36"/>
                    <a:pt x="124" y="38"/>
                  </a:cubicBezTo>
                  <a:cubicBezTo>
                    <a:pt x="129" y="40"/>
                    <a:pt x="134" y="40"/>
                    <a:pt x="136" y="46"/>
                  </a:cubicBezTo>
                  <a:cubicBezTo>
                    <a:pt x="135" y="38"/>
                    <a:pt x="130" y="33"/>
                    <a:pt x="123" y="29"/>
                  </a:cubicBezTo>
                  <a:cubicBezTo>
                    <a:pt x="116" y="26"/>
                    <a:pt x="110" y="24"/>
                    <a:pt x="103" y="20"/>
                  </a:cubicBezTo>
                  <a:cubicBezTo>
                    <a:pt x="95" y="16"/>
                    <a:pt x="91" y="7"/>
                    <a:pt x="83" y="3"/>
                  </a:cubicBezTo>
                  <a:cubicBezTo>
                    <a:pt x="78" y="1"/>
                    <a:pt x="72" y="0"/>
                    <a:pt x="66" y="1"/>
                  </a:cubicBezTo>
                  <a:close/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56">
              <a:extLst>
                <a:ext uri="{FF2B5EF4-FFF2-40B4-BE49-F238E27FC236}">
                  <a16:creationId xmlns:a16="http://schemas.microsoft.com/office/drawing/2014/main" id="{0D966BC0-9FC1-46FC-AF39-B67271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02" y="1667381"/>
              <a:ext cx="334963" cy="490538"/>
            </a:xfrm>
            <a:custGeom>
              <a:avLst/>
              <a:gdLst>
                <a:gd name="T0" fmla="*/ 134 w 66"/>
                <a:gd name="T1" fmla="*/ 3402 h 91"/>
                <a:gd name="T2" fmla="*/ 32 w 66"/>
                <a:gd name="T3" fmla="*/ 2662 h 91"/>
                <a:gd name="T4" fmla="*/ 326 w 66"/>
                <a:gd name="T5" fmla="*/ 2156 h 91"/>
                <a:gd name="T6" fmla="*/ 655 w 66"/>
                <a:gd name="T7" fmla="*/ 1766 h 91"/>
                <a:gd name="T8" fmla="*/ 847 w 66"/>
                <a:gd name="T9" fmla="*/ 1212 h 91"/>
                <a:gd name="T10" fmla="*/ 1042 w 66"/>
                <a:gd name="T11" fmla="*/ 750 h 91"/>
                <a:gd name="T12" fmla="*/ 1368 w 66"/>
                <a:gd name="T13" fmla="*/ 472 h 91"/>
                <a:gd name="T14" fmla="*/ 1698 w 66"/>
                <a:gd name="T15" fmla="*/ 312 h 91"/>
                <a:gd name="T16" fmla="*/ 2158 w 66"/>
                <a:gd name="T17" fmla="*/ 0 h 91"/>
                <a:gd name="T18" fmla="*/ 1768 w 66"/>
                <a:gd name="T19" fmla="*/ 428 h 91"/>
                <a:gd name="T20" fmla="*/ 1535 w 66"/>
                <a:gd name="T21" fmla="*/ 621 h 91"/>
                <a:gd name="T22" fmla="*/ 1205 w 66"/>
                <a:gd name="T23" fmla="*/ 818 h 91"/>
                <a:gd name="T24" fmla="*/ 1145 w 66"/>
                <a:gd name="T25" fmla="*/ 1406 h 91"/>
                <a:gd name="T26" fmla="*/ 758 w 66"/>
                <a:gd name="T27" fmla="*/ 1800 h 91"/>
                <a:gd name="T28" fmla="*/ 460 w 66"/>
                <a:gd name="T29" fmla="*/ 2306 h 91"/>
                <a:gd name="T30" fmla="*/ 195 w 66"/>
                <a:gd name="T31" fmla="*/ 2584 h 91"/>
                <a:gd name="T32" fmla="*/ 134 w 66"/>
                <a:gd name="T33" fmla="*/ 3171 h 91"/>
                <a:gd name="T34" fmla="*/ 134 w 66"/>
                <a:gd name="T35" fmla="*/ 3368 h 91"/>
                <a:gd name="T36" fmla="*/ 134 w 66"/>
                <a:gd name="T37" fmla="*/ 356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1">
                  <a:moveTo>
                    <a:pt x="4" y="87"/>
                  </a:moveTo>
                  <a:cubicBezTo>
                    <a:pt x="2" y="82"/>
                    <a:pt x="0" y="74"/>
                    <a:pt x="1" y="68"/>
                  </a:cubicBezTo>
                  <a:cubicBezTo>
                    <a:pt x="2" y="63"/>
                    <a:pt x="6" y="59"/>
                    <a:pt x="10" y="55"/>
                  </a:cubicBezTo>
                  <a:cubicBezTo>
                    <a:pt x="13" y="51"/>
                    <a:pt x="17" y="48"/>
                    <a:pt x="20" y="45"/>
                  </a:cubicBezTo>
                  <a:cubicBezTo>
                    <a:pt x="23" y="41"/>
                    <a:pt x="24" y="35"/>
                    <a:pt x="26" y="31"/>
                  </a:cubicBezTo>
                  <a:cubicBezTo>
                    <a:pt x="28" y="28"/>
                    <a:pt x="29" y="23"/>
                    <a:pt x="32" y="19"/>
                  </a:cubicBezTo>
                  <a:cubicBezTo>
                    <a:pt x="34" y="16"/>
                    <a:pt x="38" y="14"/>
                    <a:pt x="42" y="12"/>
                  </a:cubicBezTo>
                  <a:cubicBezTo>
                    <a:pt x="46" y="10"/>
                    <a:pt x="48" y="10"/>
                    <a:pt x="52" y="8"/>
                  </a:cubicBezTo>
                  <a:cubicBezTo>
                    <a:pt x="57" y="6"/>
                    <a:pt x="61" y="1"/>
                    <a:pt x="66" y="0"/>
                  </a:cubicBezTo>
                  <a:cubicBezTo>
                    <a:pt x="60" y="2"/>
                    <a:pt x="58" y="7"/>
                    <a:pt x="54" y="11"/>
                  </a:cubicBezTo>
                  <a:cubicBezTo>
                    <a:pt x="52" y="13"/>
                    <a:pt x="50" y="15"/>
                    <a:pt x="47" y="16"/>
                  </a:cubicBezTo>
                  <a:cubicBezTo>
                    <a:pt x="43" y="17"/>
                    <a:pt x="40" y="18"/>
                    <a:pt x="37" y="21"/>
                  </a:cubicBezTo>
                  <a:cubicBezTo>
                    <a:pt x="32" y="26"/>
                    <a:pt x="36" y="30"/>
                    <a:pt x="35" y="36"/>
                  </a:cubicBezTo>
                  <a:cubicBezTo>
                    <a:pt x="33" y="40"/>
                    <a:pt x="26" y="44"/>
                    <a:pt x="23" y="46"/>
                  </a:cubicBezTo>
                  <a:cubicBezTo>
                    <a:pt x="20" y="49"/>
                    <a:pt x="18" y="56"/>
                    <a:pt x="14" y="59"/>
                  </a:cubicBezTo>
                  <a:cubicBezTo>
                    <a:pt x="11" y="62"/>
                    <a:pt x="7" y="62"/>
                    <a:pt x="6" y="66"/>
                  </a:cubicBezTo>
                  <a:cubicBezTo>
                    <a:pt x="4" y="70"/>
                    <a:pt x="3" y="76"/>
                    <a:pt x="4" y="81"/>
                  </a:cubicBezTo>
                  <a:cubicBezTo>
                    <a:pt x="5" y="82"/>
                    <a:pt x="5" y="84"/>
                    <a:pt x="4" y="86"/>
                  </a:cubicBezTo>
                  <a:cubicBezTo>
                    <a:pt x="4" y="88"/>
                    <a:pt x="4" y="89"/>
                    <a:pt x="4" y="91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57">
              <a:extLst>
                <a:ext uri="{FF2B5EF4-FFF2-40B4-BE49-F238E27FC236}">
                  <a16:creationId xmlns:a16="http://schemas.microsoft.com/office/drawing/2014/main" id="{346E9F8B-0EF8-47E4-A968-6908D5194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1894393"/>
              <a:ext cx="333375" cy="355600"/>
            </a:xfrm>
            <a:custGeom>
              <a:avLst/>
              <a:gdLst>
                <a:gd name="T0" fmla="*/ 1578 w 66"/>
                <a:gd name="T1" fmla="*/ 0 h 66"/>
                <a:gd name="T2" fmla="*/ 1165 w 66"/>
                <a:gd name="T3" fmla="*/ 163 h 66"/>
                <a:gd name="T4" fmla="*/ 738 w 66"/>
                <a:gd name="T5" fmla="*/ 390 h 66"/>
                <a:gd name="T6" fmla="*/ 223 w 66"/>
                <a:gd name="T7" fmla="*/ 933 h 66"/>
                <a:gd name="T8" fmla="*/ 162 w 66"/>
                <a:gd name="T9" fmla="*/ 1761 h 66"/>
                <a:gd name="T10" fmla="*/ 515 w 66"/>
                <a:gd name="T11" fmla="*/ 2189 h 66"/>
                <a:gd name="T12" fmla="*/ 608 w 66"/>
                <a:gd name="T13" fmla="*/ 2386 h 66"/>
                <a:gd name="T14" fmla="*/ 872 w 66"/>
                <a:gd name="T15" fmla="*/ 2579 h 66"/>
                <a:gd name="T16" fmla="*/ 576 w 66"/>
                <a:gd name="T17" fmla="*/ 2026 h 66"/>
                <a:gd name="T18" fmla="*/ 455 w 66"/>
                <a:gd name="T19" fmla="*/ 1371 h 66"/>
                <a:gd name="T20" fmla="*/ 710 w 66"/>
                <a:gd name="T21" fmla="*/ 1371 h 66"/>
                <a:gd name="T22" fmla="*/ 840 w 66"/>
                <a:gd name="T23" fmla="*/ 1130 h 66"/>
                <a:gd name="T24" fmla="*/ 840 w 66"/>
                <a:gd name="T25" fmla="*/ 865 h 66"/>
                <a:gd name="T26" fmla="*/ 1002 w 66"/>
                <a:gd name="T27" fmla="*/ 784 h 66"/>
                <a:gd name="T28" fmla="*/ 1355 w 66"/>
                <a:gd name="T29" fmla="*/ 1093 h 66"/>
                <a:gd name="T30" fmla="*/ 1448 w 66"/>
                <a:gd name="T31" fmla="*/ 865 h 66"/>
                <a:gd name="T32" fmla="*/ 1610 w 66"/>
                <a:gd name="T33" fmla="*/ 621 h 66"/>
                <a:gd name="T34" fmla="*/ 1740 w 66"/>
                <a:gd name="T35" fmla="*/ 275 h 66"/>
                <a:gd name="T36" fmla="*/ 2125 w 66"/>
                <a:gd name="T37" fmla="*/ 621 h 66"/>
                <a:gd name="T38" fmla="*/ 1874 w 66"/>
                <a:gd name="T39" fmla="*/ 163 h 66"/>
                <a:gd name="T40" fmla="*/ 1610 w 66"/>
                <a:gd name="T41" fmla="*/ 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66">
                  <a:moveTo>
                    <a:pt x="49" y="0"/>
                  </a:moveTo>
                  <a:cubicBezTo>
                    <a:pt x="43" y="0"/>
                    <a:pt x="41" y="1"/>
                    <a:pt x="36" y="4"/>
                  </a:cubicBezTo>
                  <a:cubicBezTo>
                    <a:pt x="32" y="8"/>
                    <a:pt x="28" y="9"/>
                    <a:pt x="23" y="10"/>
                  </a:cubicBezTo>
                  <a:cubicBezTo>
                    <a:pt x="14" y="13"/>
                    <a:pt x="10" y="15"/>
                    <a:pt x="7" y="24"/>
                  </a:cubicBezTo>
                  <a:cubicBezTo>
                    <a:pt x="4" y="31"/>
                    <a:pt x="0" y="38"/>
                    <a:pt x="5" y="45"/>
                  </a:cubicBezTo>
                  <a:cubicBezTo>
                    <a:pt x="8" y="49"/>
                    <a:pt x="13" y="52"/>
                    <a:pt x="16" y="56"/>
                  </a:cubicBezTo>
                  <a:cubicBezTo>
                    <a:pt x="17" y="58"/>
                    <a:pt x="17" y="60"/>
                    <a:pt x="19" y="61"/>
                  </a:cubicBezTo>
                  <a:cubicBezTo>
                    <a:pt x="21" y="64"/>
                    <a:pt x="25" y="64"/>
                    <a:pt x="27" y="66"/>
                  </a:cubicBezTo>
                  <a:cubicBezTo>
                    <a:pt x="23" y="62"/>
                    <a:pt x="21" y="57"/>
                    <a:pt x="18" y="52"/>
                  </a:cubicBezTo>
                  <a:cubicBezTo>
                    <a:pt x="17" y="48"/>
                    <a:pt x="8" y="39"/>
                    <a:pt x="14" y="35"/>
                  </a:cubicBezTo>
                  <a:cubicBezTo>
                    <a:pt x="16" y="33"/>
                    <a:pt x="19" y="36"/>
                    <a:pt x="22" y="35"/>
                  </a:cubicBezTo>
                  <a:cubicBezTo>
                    <a:pt x="25" y="34"/>
                    <a:pt x="26" y="32"/>
                    <a:pt x="26" y="29"/>
                  </a:cubicBezTo>
                  <a:cubicBezTo>
                    <a:pt x="26" y="26"/>
                    <a:pt x="23" y="25"/>
                    <a:pt x="26" y="22"/>
                  </a:cubicBezTo>
                  <a:cubicBezTo>
                    <a:pt x="27" y="20"/>
                    <a:pt x="29" y="19"/>
                    <a:pt x="31" y="20"/>
                  </a:cubicBezTo>
                  <a:cubicBezTo>
                    <a:pt x="36" y="21"/>
                    <a:pt x="35" y="33"/>
                    <a:pt x="42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7" y="19"/>
                    <a:pt x="49" y="19"/>
                    <a:pt x="50" y="16"/>
                  </a:cubicBezTo>
                  <a:cubicBezTo>
                    <a:pt x="51" y="13"/>
                    <a:pt x="49" y="7"/>
                    <a:pt x="54" y="7"/>
                  </a:cubicBezTo>
                  <a:cubicBezTo>
                    <a:pt x="58" y="7"/>
                    <a:pt x="64" y="13"/>
                    <a:pt x="66" y="16"/>
                  </a:cubicBezTo>
                  <a:cubicBezTo>
                    <a:pt x="64" y="12"/>
                    <a:pt x="61" y="7"/>
                    <a:pt x="58" y="4"/>
                  </a:cubicBezTo>
                  <a:cubicBezTo>
                    <a:pt x="56" y="2"/>
                    <a:pt x="52" y="1"/>
                    <a:pt x="50" y="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58">
              <a:extLst>
                <a:ext uri="{FF2B5EF4-FFF2-40B4-BE49-F238E27FC236}">
                  <a16:creationId xmlns:a16="http://schemas.microsoft.com/office/drawing/2014/main" id="{591D1509-B70A-48BF-BA64-B16872E1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714" y="2018218"/>
              <a:ext cx="228600" cy="247650"/>
            </a:xfrm>
            <a:custGeom>
              <a:avLst/>
              <a:gdLst>
                <a:gd name="T0" fmla="*/ 0 w 45"/>
                <a:gd name="T1" fmla="*/ 1713 h 46"/>
                <a:gd name="T2" fmla="*/ 656 w 45"/>
                <a:gd name="T3" fmla="*/ 1713 h 46"/>
                <a:gd name="T4" fmla="*/ 1014 w 45"/>
                <a:gd name="T5" fmla="*/ 1438 h 46"/>
                <a:gd name="T6" fmla="*/ 1146 w 45"/>
                <a:gd name="T7" fmla="*/ 0 h 46"/>
                <a:gd name="T8" fmla="*/ 1178 w 45"/>
                <a:gd name="T9" fmla="*/ 390 h 46"/>
                <a:gd name="T10" fmla="*/ 922 w 45"/>
                <a:gd name="T11" fmla="*/ 621 h 46"/>
                <a:gd name="T12" fmla="*/ 758 w 45"/>
                <a:gd name="T13" fmla="*/ 1255 h 46"/>
                <a:gd name="T14" fmla="*/ 326 w 45"/>
                <a:gd name="T15" fmla="*/ 1482 h 46"/>
                <a:gd name="T16" fmla="*/ 224 w 45"/>
                <a:gd name="T17" fmla="*/ 1597 h 46"/>
                <a:gd name="T18" fmla="*/ 0 w 45"/>
                <a:gd name="T19" fmla="*/ 176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0" y="44"/>
                  </a:moveTo>
                  <a:cubicBezTo>
                    <a:pt x="7" y="45"/>
                    <a:pt x="13" y="43"/>
                    <a:pt x="20" y="44"/>
                  </a:cubicBezTo>
                  <a:cubicBezTo>
                    <a:pt x="27" y="46"/>
                    <a:pt x="30" y="44"/>
                    <a:pt x="31" y="37"/>
                  </a:cubicBezTo>
                  <a:cubicBezTo>
                    <a:pt x="35" y="26"/>
                    <a:pt x="45" y="11"/>
                    <a:pt x="35" y="0"/>
                  </a:cubicBezTo>
                  <a:cubicBezTo>
                    <a:pt x="36" y="3"/>
                    <a:pt x="37" y="7"/>
                    <a:pt x="36" y="10"/>
                  </a:cubicBezTo>
                  <a:cubicBezTo>
                    <a:pt x="35" y="15"/>
                    <a:pt x="32" y="14"/>
                    <a:pt x="28" y="16"/>
                  </a:cubicBezTo>
                  <a:cubicBezTo>
                    <a:pt x="21" y="20"/>
                    <a:pt x="27" y="27"/>
                    <a:pt x="23" y="32"/>
                  </a:cubicBezTo>
                  <a:cubicBezTo>
                    <a:pt x="20" y="36"/>
                    <a:pt x="13" y="34"/>
                    <a:pt x="10" y="38"/>
                  </a:cubicBezTo>
                  <a:cubicBezTo>
                    <a:pt x="9" y="38"/>
                    <a:pt x="8" y="40"/>
                    <a:pt x="7" y="41"/>
                  </a:cubicBezTo>
                  <a:cubicBezTo>
                    <a:pt x="5" y="43"/>
                    <a:pt x="2" y="44"/>
                    <a:pt x="0" y="45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59">
              <a:extLst>
                <a:ext uri="{FF2B5EF4-FFF2-40B4-BE49-F238E27FC236}">
                  <a16:creationId xmlns:a16="http://schemas.microsoft.com/office/drawing/2014/main" id="{571B78A1-A451-4CCD-88E4-2639F480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899156"/>
              <a:ext cx="206375" cy="193675"/>
            </a:xfrm>
            <a:custGeom>
              <a:avLst/>
              <a:gdLst>
                <a:gd name="T0" fmla="*/ 0 w 41"/>
                <a:gd name="T1" fmla="*/ 1400 h 36"/>
                <a:gd name="T2" fmla="*/ 162 w 41"/>
                <a:gd name="T3" fmla="*/ 702 h 36"/>
                <a:gd name="T4" fmla="*/ 542 w 41"/>
                <a:gd name="T5" fmla="*/ 390 h 36"/>
                <a:gd name="T6" fmla="*/ 926 w 41"/>
                <a:gd name="T7" fmla="*/ 230 h 36"/>
                <a:gd name="T8" fmla="*/ 1306 w 41"/>
                <a:gd name="T9" fmla="*/ 0 h 36"/>
                <a:gd name="T10" fmla="*/ 926 w 41"/>
                <a:gd name="T11" fmla="*/ 424 h 36"/>
                <a:gd name="T12" fmla="*/ 602 w 41"/>
                <a:gd name="T13" fmla="*/ 505 h 36"/>
                <a:gd name="T14" fmla="*/ 482 w 41"/>
                <a:gd name="T15" fmla="*/ 779 h 36"/>
                <a:gd name="T16" fmla="*/ 162 w 41"/>
                <a:gd name="T17" fmla="*/ 1010 h 36"/>
                <a:gd name="T18" fmla="*/ 32 w 41"/>
                <a:gd name="T19" fmla="*/ 136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36">
                  <a:moveTo>
                    <a:pt x="0" y="36"/>
                  </a:moveTo>
                  <a:cubicBezTo>
                    <a:pt x="2" y="31"/>
                    <a:pt x="1" y="23"/>
                    <a:pt x="5" y="18"/>
                  </a:cubicBezTo>
                  <a:cubicBezTo>
                    <a:pt x="8" y="14"/>
                    <a:pt x="13" y="12"/>
                    <a:pt x="17" y="10"/>
                  </a:cubicBezTo>
                  <a:cubicBezTo>
                    <a:pt x="21" y="9"/>
                    <a:pt x="25" y="8"/>
                    <a:pt x="29" y="6"/>
                  </a:cubicBezTo>
                  <a:cubicBezTo>
                    <a:pt x="33" y="3"/>
                    <a:pt x="36" y="1"/>
                    <a:pt x="41" y="0"/>
                  </a:cubicBezTo>
                  <a:cubicBezTo>
                    <a:pt x="34" y="1"/>
                    <a:pt x="34" y="9"/>
                    <a:pt x="29" y="11"/>
                  </a:cubicBezTo>
                  <a:cubicBezTo>
                    <a:pt x="26" y="13"/>
                    <a:pt x="23" y="11"/>
                    <a:pt x="19" y="13"/>
                  </a:cubicBezTo>
                  <a:cubicBezTo>
                    <a:pt x="16" y="15"/>
                    <a:pt x="17" y="17"/>
                    <a:pt x="15" y="20"/>
                  </a:cubicBezTo>
                  <a:cubicBezTo>
                    <a:pt x="13" y="25"/>
                    <a:pt x="8" y="22"/>
                    <a:pt x="5" y="26"/>
                  </a:cubicBezTo>
                  <a:cubicBezTo>
                    <a:pt x="4" y="28"/>
                    <a:pt x="1" y="33"/>
                    <a:pt x="1" y="3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60">
              <a:extLst>
                <a:ext uri="{FF2B5EF4-FFF2-40B4-BE49-F238E27FC236}">
                  <a16:creationId xmlns:a16="http://schemas.microsoft.com/office/drawing/2014/main" id="{7787FF47-8B33-413B-B031-C22D821C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864" y="1942018"/>
              <a:ext cx="495300" cy="485775"/>
            </a:xfrm>
            <a:custGeom>
              <a:avLst/>
              <a:gdLst>
                <a:gd name="T0" fmla="*/ 0 w 98"/>
                <a:gd name="T1" fmla="*/ 2751 h 90"/>
                <a:gd name="T2" fmla="*/ 901 w 98"/>
                <a:gd name="T3" fmla="*/ 3458 h 90"/>
                <a:gd name="T4" fmla="*/ 1611 w 98"/>
                <a:gd name="T5" fmla="*/ 3458 h 90"/>
                <a:gd name="T6" fmla="*/ 2423 w 98"/>
                <a:gd name="T7" fmla="*/ 3376 h 90"/>
                <a:gd name="T8" fmla="*/ 3133 w 98"/>
                <a:gd name="T9" fmla="*/ 1999 h 90"/>
                <a:gd name="T10" fmla="*/ 3133 w 98"/>
                <a:gd name="T11" fmla="*/ 1214 h 90"/>
                <a:gd name="T12" fmla="*/ 3161 w 98"/>
                <a:gd name="T13" fmla="*/ 0 h 90"/>
                <a:gd name="T14" fmla="*/ 3031 w 98"/>
                <a:gd name="T15" fmla="*/ 785 h 90"/>
                <a:gd name="T16" fmla="*/ 2868 w 98"/>
                <a:gd name="T17" fmla="*/ 1493 h 90"/>
                <a:gd name="T18" fmla="*/ 2837 w 98"/>
                <a:gd name="T19" fmla="*/ 2081 h 90"/>
                <a:gd name="T20" fmla="*/ 2585 w 98"/>
                <a:gd name="T21" fmla="*/ 2322 h 90"/>
                <a:gd name="T22" fmla="*/ 2353 w 98"/>
                <a:gd name="T23" fmla="*/ 3029 h 90"/>
                <a:gd name="T24" fmla="*/ 1582 w 98"/>
                <a:gd name="T25" fmla="*/ 2914 h 90"/>
                <a:gd name="T26" fmla="*/ 1003 w 98"/>
                <a:gd name="T27" fmla="*/ 3342 h 90"/>
                <a:gd name="T28" fmla="*/ 131 w 98"/>
                <a:gd name="T29" fmla="*/ 2751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90">
                  <a:moveTo>
                    <a:pt x="0" y="70"/>
                  </a:moveTo>
                  <a:cubicBezTo>
                    <a:pt x="12" y="72"/>
                    <a:pt x="17" y="85"/>
                    <a:pt x="28" y="88"/>
                  </a:cubicBezTo>
                  <a:cubicBezTo>
                    <a:pt x="35" y="90"/>
                    <a:pt x="43" y="89"/>
                    <a:pt x="50" y="88"/>
                  </a:cubicBezTo>
                  <a:cubicBezTo>
                    <a:pt x="58" y="87"/>
                    <a:pt x="67" y="89"/>
                    <a:pt x="75" y="86"/>
                  </a:cubicBezTo>
                  <a:cubicBezTo>
                    <a:pt x="89" y="80"/>
                    <a:pt x="94" y="64"/>
                    <a:pt x="97" y="51"/>
                  </a:cubicBezTo>
                  <a:cubicBezTo>
                    <a:pt x="98" y="44"/>
                    <a:pt x="97" y="38"/>
                    <a:pt x="97" y="31"/>
                  </a:cubicBezTo>
                  <a:cubicBezTo>
                    <a:pt x="97" y="21"/>
                    <a:pt x="98" y="10"/>
                    <a:pt x="98" y="0"/>
                  </a:cubicBezTo>
                  <a:cubicBezTo>
                    <a:pt x="94" y="5"/>
                    <a:pt x="96" y="14"/>
                    <a:pt x="94" y="20"/>
                  </a:cubicBezTo>
                  <a:cubicBezTo>
                    <a:pt x="93" y="28"/>
                    <a:pt x="88" y="30"/>
                    <a:pt x="89" y="38"/>
                  </a:cubicBezTo>
                  <a:cubicBezTo>
                    <a:pt x="89" y="43"/>
                    <a:pt x="90" y="48"/>
                    <a:pt x="88" y="53"/>
                  </a:cubicBezTo>
                  <a:cubicBezTo>
                    <a:pt x="86" y="57"/>
                    <a:pt x="83" y="56"/>
                    <a:pt x="80" y="59"/>
                  </a:cubicBezTo>
                  <a:cubicBezTo>
                    <a:pt x="74" y="64"/>
                    <a:pt x="79" y="72"/>
                    <a:pt x="73" y="77"/>
                  </a:cubicBezTo>
                  <a:cubicBezTo>
                    <a:pt x="63" y="85"/>
                    <a:pt x="58" y="72"/>
                    <a:pt x="49" y="74"/>
                  </a:cubicBezTo>
                  <a:cubicBezTo>
                    <a:pt x="40" y="75"/>
                    <a:pt x="40" y="85"/>
                    <a:pt x="31" y="85"/>
                  </a:cubicBezTo>
                  <a:cubicBezTo>
                    <a:pt x="21" y="84"/>
                    <a:pt x="16" y="69"/>
                    <a:pt x="4" y="7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61">
              <a:extLst>
                <a:ext uri="{FF2B5EF4-FFF2-40B4-BE49-F238E27FC236}">
                  <a16:creationId xmlns:a16="http://schemas.microsoft.com/office/drawing/2014/main" id="{A8CF7FBA-A963-40E1-B5FF-093DA36C6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477" y="2207131"/>
              <a:ext cx="288925" cy="220663"/>
            </a:xfrm>
            <a:custGeom>
              <a:avLst/>
              <a:gdLst>
                <a:gd name="T0" fmla="*/ 102 w 57"/>
                <a:gd name="T1" fmla="*/ 1563 h 41"/>
                <a:gd name="T2" fmla="*/ 814 w 57"/>
                <a:gd name="T3" fmla="*/ 1597 h 41"/>
                <a:gd name="T4" fmla="*/ 1335 w 57"/>
                <a:gd name="T5" fmla="*/ 1366 h 41"/>
                <a:gd name="T6" fmla="*/ 1660 w 57"/>
                <a:gd name="T7" fmla="*/ 817 h 41"/>
                <a:gd name="T8" fmla="*/ 1826 w 57"/>
                <a:gd name="T9" fmla="*/ 0 h 41"/>
                <a:gd name="T10" fmla="*/ 1590 w 57"/>
                <a:gd name="T11" fmla="*/ 620 h 41"/>
                <a:gd name="T12" fmla="*/ 1469 w 57"/>
                <a:gd name="T13" fmla="*/ 783 h 41"/>
                <a:gd name="T14" fmla="*/ 1367 w 57"/>
                <a:gd name="T15" fmla="*/ 783 h 41"/>
                <a:gd name="T16" fmla="*/ 1111 w 57"/>
                <a:gd name="T17" fmla="*/ 1288 h 41"/>
                <a:gd name="T18" fmla="*/ 549 w 57"/>
                <a:gd name="T19" fmla="*/ 1322 h 41"/>
                <a:gd name="T20" fmla="*/ 0 w 57"/>
                <a:gd name="T21" fmla="*/ 1597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41">
                  <a:moveTo>
                    <a:pt x="3" y="40"/>
                  </a:moveTo>
                  <a:cubicBezTo>
                    <a:pt x="10" y="38"/>
                    <a:pt x="18" y="41"/>
                    <a:pt x="25" y="41"/>
                  </a:cubicBezTo>
                  <a:cubicBezTo>
                    <a:pt x="30" y="41"/>
                    <a:pt x="36" y="38"/>
                    <a:pt x="41" y="35"/>
                  </a:cubicBezTo>
                  <a:cubicBezTo>
                    <a:pt x="46" y="32"/>
                    <a:pt x="48" y="26"/>
                    <a:pt x="51" y="21"/>
                  </a:cubicBezTo>
                  <a:cubicBezTo>
                    <a:pt x="53" y="16"/>
                    <a:pt x="57" y="5"/>
                    <a:pt x="56" y="0"/>
                  </a:cubicBezTo>
                  <a:cubicBezTo>
                    <a:pt x="55" y="6"/>
                    <a:pt x="52" y="12"/>
                    <a:pt x="49" y="16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4" y="21"/>
                    <a:pt x="42" y="20"/>
                    <a:pt x="42" y="20"/>
                  </a:cubicBezTo>
                  <a:cubicBezTo>
                    <a:pt x="38" y="23"/>
                    <a:pt x="38" y="30"/>
                    <a:pt x="34" y="33"/>
                  </a:cubicBezTo>
                  <a:cubicBezTo>
                    <a:pt x="28" y="37"/>
                    <a:pt x="22" y="34"/>
                    <a:pt x="17" y="34"/>
                  </a:cubicBezTo>
                  <a:cubicBezTo>
                    <a:pt x="11" y="35"/>
                    <a:pt x="6" y="39"/>
                    <a:pt x="0" y="41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62">
              <a:extLst>
                <a:ext uri="{FF2B5EF4-FFF2-40B4-BE49-F238E27FC236}">
                  <a16:creationId xmlns:a16="http://schemas.microsoft.com/office/drawing/2014/main" id="{B32668B3-0145-4AD7-B5B9-C1992AAF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63">
              <a:extLst>
                <a:ext uri="{FF2B5EF4-FFF2-40B4-BE49-F238E27FC236}">
                  <a16:creationId xmlns:a16="http://schemas.microsoft.com/office/drawing/2014/main" id="{37F6E152-9D0D-4F3C-9DB6-32FB7F9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64">
              <a:extLst>
                <a:ext uri="{FF2B5EF4-FFF2-40B4-BE49-F238E27FC236}">
                  <a16:creationId xmlns:a16="http://schemas.microsoft.com/office/drawing/2014/main" id="{EC8A2710-6498-49C5-A2E9-371C4DD5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552" y="1937256"/>
              <a:ext cx="55563" cy="65088"/>
            </a:xfrm>
            <a:custGeom>
              <a:avLst/>
              <a:gdLst>
                <a:gd name="T0" fmla="*/ 0 w 11"/>
                <a:gd name="T1" fmla="*/ 246 h 12"/>
                <a:gd name="T2" fmla="*/ 191 w 11"/>
                <a:gd name="T3" fmla="*/ 34 h 12"/>
                <a:gd name="T4" fmla="*/ 353 w 11"/>
                <a:gd name="T5" fmla="*/ 246 h 12"/>
                <a:gd name="T6" fmla="*/ 162 w 11"/>
                <a:gd name="T7" fmla="*/ 444 h 12"/>
                <a:gd name="T8" fmla="*/ 0 w 11"/>
                <a:gd name="T9" fmla="*/ 246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0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2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65">
              <a:extLst>
                <a:ext uri="{FF2B5EF4-FFF2-40B4-BE49-F238E27FC236}">
                  <a16:creationId xmlns:a16="http://schemas.microsoft.com/office/drawing/2014/main" id="{0DCB8063-1296-41A3-A108-04E244CE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114" y="1915031"/>
              <a:ext cx="36513" cy="38100"/>
            </a:xfrm>
            <a:custGeom>
              <a:avLst/>
              <a:gdLst>
                <a:gd name="T0" fmla="*/ 0 w 7"/>
                <a:gd name="T1" fmla="*/ 117 h 7"/>
                <a:gd name="T2" fmla="*/ 141 w 7"/>
                <a:gd name="T3" fmla="*/ 0 h 7"/>
                <a:gd name="T4" fmla="*/ 250 w 7"/>
                <a:gd name="T5" fmla="*/ 165 h 7"/>
                <a:gd name="T6" fmla="*/ 10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66">
              <a:extLst>
                <a:ext uri="{FF2B5EF4-FFF2-40B4-BE49-F238E27FC236}">
                  <a16:creationId xmlns:a16="http://schemas.microsoft.com/office/drawing/2014/main" id="{BB5E0AE9-F236-4643-92C5-39D4837B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200710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61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180">
              <a:extLst>
                <a:ext uri="{FF2B5EF4-FFF2-40B4-BE49-F238E27FC236}">
                  <a16:creationId xmlns:a16="http://schemas.microsoft.com/office/drawing/2014/main" id="{890BD2D4-46E9-42EC-910F-D9F73DF9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181">
              <a:extLst>
                <a:ext uri="{FF2B5EF4-FFF2-40B4-BE49-F238E27FC236}">
                  <a16:creationId xmlns:a16="http://schemas.microsoft.com/office/drawing/2014/main" id="{B029F897-C0C5-4666-8256-78754559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014" y="1332418"/>
              <a:ext cx="358775" cy="384175"/>
            </a:xfrm>
            <a:custGeom>
              <a:avLst/>
              <a:gdLst>
                <a:gd name="T0" fmla="*/ 0 w 71"/>
                <a:gd name="T1" fmla="*/ 1302 h 71"/>
                <a:gd name="T2" fmla="*/ 255 w 71"/>
                <a:gd name="T3" fmla="*/ 2253 h 71"/>
                <a:gd name="T4" fmla="*/ 812 w 71"/>
                <a:gd name="T5" fmla="*/ 2812 h 71"/>
                <a:gd name="T6" fmla="*/ 1582 w 71"/>
                <a:gd name="T7" fmla="*/ 2335 h 71"/>
                <a:gd name="T8" fmla="*/ 1903 w 71"/>
                <a:gd name="T9" fmla="*/ 1905 h 71"/>
                <a:gd name="T10" fmla="*/ 2098 w 71"/>
                <a:gd name="T11" fmla="*/ 1428 h 71"/>
                <a:gd name="T12" fmla="*/ 2289 w 71"/>
                <a:gd name="T13" fmla="*/ 675 h 71"/>
                <a:gd name="T14" fmla="*/ 2228 w 71"/>
                <a:gd name="T15" fmla="*/ 279 h 71"/>
                <a:gd name="T16" fmla="*/ 1996 w 71"/>
                <a:gd name="T17" fmla="*/ 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71">
                  <a:moveTo>
                    <a:pt x="0" y="33"/>
                  </a:moveTo>
                  <a:cubicBezTo>
                    <a:pt x="9" y="39"/>
                    <a:pt x="7" y="48"/>
                    <a:pt x="8" y="57"/>
                  </a:cubicBezTo>
                  <a:cubicBezTo>
                    <a:pt x="9" y="67"/>
                    <a:pt x="16" y="71"/>
                    <a:pt x="25" y="71"/>
                  </a:cubicBezTo>
                  <a:cubicBezTo>
                    <a:pt x="33" y="70"/>
                    <a:pt x="45" y="65"/>
                    <a:pt x="49" y="59"/>
                  </a:cubicBezTo>
                  <a:cubicBezTo>
                    <a:pt x="52" y="55"/>
                    <a:pt x="55" y="52"/>
                    <a:pt x="59" y="48"/>
                  </a:cubicBezTo>
                  <a:cubicBezTo>
                    <a:pt x="62" y="44"/>
                    <a:pt x="63" y="41"/>
                    <a:pt x="65" y="36"/>
                  </a:cubicBezTo>
                  <a:cubicBezTo>
                    <a:pt x="68" y="29"/>
                    <a:pt x="71" y="24"/>
                    <a:pt x="71" y="17"/>
                  </a:cubicBezTo>
                  <a:cubicBezTo>
                    <a:pt x="71" y="14"/>
                    <a:pt x="70" y="10"/>
                    <a:pt x="69" y="7"/>
                  </a:cubicBezTo>
                  <a:cubicBezTo>
                    <a:pt x="67" y="4"/>
                    <a:pt x="64" y="3"/>
                    <a:pt x="62" y="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182">
              <a:extLst>
                <a:ext uri="{FF2B5EF4-FFF2-40B4-BE49-F238E27FC236}">
                  <a16:creationId xmlns:a16="http://schemas.microsoft.com/office/drawing/2014/main" id="{40CDCED0-3B61-486D-938E-37D150C17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183">
              <a:extLst>
                <a:ext uri="{FF2B5EF4-FFF2-40B4-BE49-F238E27FC236}">
                  <a16:creationId xmlns:a16="http://schemas.microsoft.com/office/drawing/2014/main" id="{764E525B-473A-46D3-935C-620F960D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327" y="1343531"/>
              <a:ext cx="687388" cy="474663"/>
            </a:xfrm>
            <a:custGeom>
              <a:avLst/>
              <a:gdLst>
                <a:gd name="T0" fmla="*/ 417 w 136"/>
                <a:gd name="T1" fmla="*/ 2042 h 88"/>
                <a:gd name="T2" fmla="*/ 872 w 136"/>
                <a:gd name="T3" fmla="*/ 2113 h 88"/>
                <a:gd name="T4" fmla="*/ 1165 w 136"/>
                <a:gd name="T5" fmla="*/ 2470 h 88"/>
                <a:gd name="T6" fmla="*/ 1551 w 136"/>
                <a:gd name="T7" fmla="*/ 3221 h 88"/>
                <a:gd name="T8" fmla="*/ 2261 w 136"/>
                <a:gd name="T9" fmla="*/ 3371 h 88"/>
                <a:gd name="T10" fmla="*/ 2869 w 136"/>
                <a:gd name="T11" fmla="*/ 2633 h 88"/>
                <a:gd name="T12" fmla="*/ 3295 w 136"/>
                <a:gd name="T13" fmla="*/ 2079 h 88"/>
                <a:gd name="T14" fmla="*/ 4005 w 136"/>
                <a:gd name="T15" fmla="*/ 1848 h 88"/>
                <a:gd name="T16" fmla="*/ 4289 w 136"/>
                <a:gd name="T17" fmla="*/ 1097 h 88"/>
                <a:gd name="T18" fmla="*/ 4257 w 136"/>
                <a:gd name="T19" fmla="*/ 0 h 88"/>
                <a:gd name="T20" fmla="*/ 4066 w 136"/>
                <a:gd name="T21" fmla="*/ 1016 h 88"/>
                <a:gd name="T22" fmla="*/ 3579 w 136"/>
                <a:gd name="T23" fmla="*/ 1257 h 88"/>
                <a:gd name="T24" fmla="*/ 3324 w 136"/>
                <a:gd name="T25" fmla="*/ 1604 h 88"/>
                <a:gd name="T26" fmla="*/ 2939 w 136"/>
                <a:gd name="T27" fmla="*/ 1604 h 88"/>
                <a:gd name="T28" fmla="*/ 2678 w 136"/>
                <a:gd name="T29" fmla="*/ 2195 h 88"/>
                <a:gd name="T30" fmla="*/ 2229 w 136"/>
                <a:gd name="T31" fmla="*/ 2864 h 88"/>
                <a:gd name="T32" fmla="*/ 1834 w 136"/>
                <a:gd name="T33" fmla="*/ 2436 h 88"/>
                <a:gd name="T34" fmla="*/ 1480 w 136"/>
                <a:gd name="T35" fmla="*/ 2310 h 88"/>
                <a:gd name="T36" fmla="*/ 974 w 136"/>
                <a:gd name="T37" fmla="*/ 1916 h 88"/>
                <a:gd name="T38" fmla="*/ 576 w 136"/>
                <a:gd name="T39" fmla="*/ 1916 h 88"/>
                <a:gd name="T40" fmla="*/ 0 w 136"/>
                <a:gd name="T41" fmla="*/ 1733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88">
                  <a:moveTo>
                    <a:pt x="13" y="52"/>
                  </a:moveTo>
                  <a:cubicBezTo>
                    <a:pt x="18" y="54"/>
                    <a:pt x="23" y="52"/>
                    <a:pt x="27" y="54"/>
                  </a:cubicBezTo>
                  <a:cubicBezTo>
                    <a:pt x="31" y="56"/>
                    <a:pt x="34" y="59"/>
                    <a:pt x="36" y="63"/>
                  </a:cubicBezTo>
                  <a:cubicBezTo>
                    <a:pt x="40" y="70"/>
                    <a:pt x="40" y="77"/>
                    <a:pt x="48" y="82"/>
                  </a:cubicBezTo>
                  <a:cubicBezTo>
                    <a:pt x="53" y="86"/>
                    <a:pt x="64" y="88"/>
                    <a:pt x="70" y="86"/>
                  </a:cubicBezTo>
                  <a:cubicBezTo>
                    <a:pt x="78" y="83"/>
                    <a:pt x="86" y="74"/>
                    <a:pt x="89" y="67"/>
                  </a:cubicBezTo>
                  <a:cubicBezTo>
                    <a:pt x="93" y="61"/>
                    <a:pt x="95" y="55"/>
                    <a:pt x="102" y="53"/>
                  </a:cubicBezTo>
                  <a:cubicBezTo>
                    <a:pt x="109" y="50"/>
                    <a:pt x="118" y="51"/>
                    <a:pt x="124" y="47"/>
                  </a:cubicBezTo>
                  <a:cubicBezTo>
                    <a:pt x="130" y="43"/>
                    <a:pt x="131" y="34"/>
                    <a:pt x="133" y="28"/>
                  </a:cubicBezTo>
                  <a:cubicBezTo>
                    <a:pt x="136" y="18"/>
                    <a:pt x="135" y="10"/>
                    <a:pt x="132" y="0"/>
                  </a:cubicBezTo>
                  <a:cubicBezTo>
                    <a:pt x="131" y="10"/>
                    <a:pt x="136" y="18"/>
                    <a:pt x="126" y="26"/>
                  </a:cubicBezTo>
                  <a:cubicBezTo>
                    <a:pt x="121" y="30"/>
                    <a:pt x="116" y="28"/>
                    <a:pt x="111" y="32"/>
                  </a:cubicBezTo>
                  <a:cubicBezTo>
                    <a:pt x="108" y="34"/>
                    <a:pt x="107" y="39"/>
                    <a:pt x="103" y="41"/>
                  </a:cubicBezTo>
                  <a:cubicBezTo>
                    <a:pt x="99" y="43"/>
                    <a:pt x="95" y="40"/>
                    <a:pt x="91" y="41"/>
                  </a:cubicBezTo>
                  <a:cubicBezTo>
                    <a:pt x="88" y="43"/>
                    <a:pt x="85" y="52"/>
                    <a:pt x="83" y="56"/>
                  </a:cubicBezTo>
                  <a:cubicBezTo>
                    <a:pt x="79" y="63"/>
                    <a:pt x="77" y="70"/>
                    <a:pt x="69" y="73"/>
                  </a:cubicBezTo>
                  <a:cubicBezTo>
                    <a:pt x="60" y="76"/>
                    <a:pt x="60" y="68"/>
                    <a:pt x="57" y="62"/>
                  </a:cubicBezTo>
                  <a:cubicBezTo>
                    <a:pt x="55" y="58"/>
                    <a:pt x="50" y="53"/>
                    <a:pt x="46" y="59"/>
                  </a:cubicBezTo>
                  <a:cubicBezTo>
                    <a:pt x="42" y="54"/>
                    <a:pt x="35" y="51"/>
                    <a:pt x="30" y="49"/>
                  </a:cubicBezTo>
                  <a:cubicBezTo>
                    <a:pt x="24" y="46"/>
                    <a:pt x="23" y="46"/>
                    <a:pt x="18" y="49"/>
                  </a:cubicBezTo>
                  <a:cubicBezTo>
                    <a:pt x="11" y="51"/>
                    <a:pt x="4" y="51"/>
                    <a:pt x="0" y="44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84">
              <a:extLst>
                <a:ext uri="{FF2B5EF4-FFF2-40B4-BE49-F238E27FC236}">
                  <a16:creationId xmlns:a16="http://schemas.microsoft.com/office/drawing/2014/main" id="{C592F626-A747-4AD6-ABE4-656C7120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052" y="1624518"/>
              <a:ext cx="298450" cy="193675"/>
            </a:xfrm>
            <a:custGeom>
              <a:avLst/>
              <a:gdLst>
                <a:gd name="T0" fmla="*/ 0 w 59"/>
                <a:gd name="T1" fmla="*/ 817 h 36"/>
                <a:gd name="T2" fmla="*/ 618 w 59"/>
                <a:gd name="T3" fmla="*/ 1400 h 36"/>
                <a:gd name="T4" fmla="*/ 1166 w 59"/>
                <a:gd name="T5" fmla="*/ 1125 h 36"/>
                <a:gd name="T6" fmla="*/ 1909 w 59"/>
                <a:gd name="T7" fmla="*/ 0 h 36"/>
                <a:gd name="T8" fmla="*/ 1096 w 59"/>
                <a:gd name="T9" fmla="*/ 817 h 36"/>
                <a:gd name="T10" fmla="*/ 102 w 59"/>
                <a:gd name="T11" fmla="*/ 89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" h="36">
                  <a:moveTo>
                    <a:pt x="0" y="21"/>
                  </a:moveTo>
                  <a:cubicBezTo>
                    <a:pt x="6" y="29"/>
                    <a:pt x="8" y="35"/>
                    <a:pt x="19" y="36"/>
                  </a:cubicBezTo>
                  <a:cubicBezTo>
                    <a:pt x="26" y="36"/>
                    <a:pt x="31" y="34"/>
                    <a:pt x="36" y="29"/>
                  </a:cubicBezTo>
                  <a:cubicBezTo>
                    <a:pt x="44" y="19"/>
                    <a:pt x="47" y="6"/>
                    <a:pt x="59" y="0"/>
                  </a:cubicBezTo>
                  <a:cubicBezTo>
                    <a:pt x="47" y="1"/>
                    <a:pt x="42" y="13"/>
                    <a:pt x="34" y="21"/>
                  </a:cubicBezTo>
                  <a:cubicBezTo>
                    <a:pt x="25" y="29"/>
                    <a:pt x="13" y="31"/>
                    <a:pt x="3" y="23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85">
              <a:extLst>
                <a:ext uri="{FF2B5EF4-FFF2-40B4-BE49-F238E27FC236}">
                  <a16:creationId xmlns:a16="http://schemas.microsoft.com/office/drawing/2014/main" id="{FAC05334-838B-4C35-BE94-AC1973ACA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68893"/>
              <a:ext cx="687388" cy="512763"/>
            </a:xfrm>
            <a:custGeom>
              <a:avLst/>
              <a:gdLst>
                <a:gd name="T0" fmla="*/ 255 w 136"/>
                <a:gd name="T1" fmla="*/ 3305 h 95"/>
                <a:gd name="T2" fmla="*/ 385 w 136"/>
                <a:gd name="T3" fmla="*/ 1802 h 95"/>
                <a:gd name="T4" fmla="*/ 417 w 136"/>
                <a:gd name="T5" fmla="*/ 1064 h 95"/>
                <a:gd name="T6" fmla="*/ 933 w 136"/>
                <a:gd name="T7" fmla="*/ 751 h 95"/>
                <a:gd name="T8" fmla="*/ 2098 w 136"/>
                <a:gd name="T9" fmla="*/ 0 h 95"/>
                <a:gd name="T10" fmla="*/ 2706 w 136"/>
                <a:gd name="T11" fmla="*/ 394 h 95"/>
                <a:gd name="T12" fmla="*/ 3518 w 136"/>
                <a:gd name="T13" fmla="*/ 785 h 95"/>
                <a:gd name="T14" fmla="*/ 3973 w 136"/>
                <a:gd name="T15" fmla="*/ 1017 h 95"/>
                <a:gd name="T16" fmla="*/ 4390 w 136"/>
                <a:gd name="T17" fmla="*/ 1686 h 95"/>
                <a:gd name="T18" fmla="*/ 3973 w 136"/>
                <a:gd name="T19" fmla="*/ 1180 h 95"/>
                <a:gd name="T20" fmla="*/ 3518 w 136"/>
                <a:gd name="T21" fmla="*/ 1017 h 95"/>
                <a:gd name="T22" fmla="*/ 3063 w 136"/>
                <a:gd name="T23" fmla="*/ 1064 h 95"/>
                <a:gd name="T24" fmla="*/ 2646 w 136"/>
                <a:gd name="T25" fmla="*/ 670 h 95"/>
                <a:gd name="T26" fmla="*/ 2200 w 136"/>
                <a:gd name="T27" fmla="*/ 785 h 95"/>
                <a:gd name="T28" fmla="*/ 2069 w 136"/>
                <a:gd name="T29" fmla="*/ 1098 h 95"/>
                <a:gd name="T30" fmla="*/ 1611 w 136"/>
                <a:gd name="T31" fmla="*/ 983 h 95"/>
                <a:gd name="T32" fmla="*/ 1063 w 136"/>
                <a:gd name="T33" fmla="*/ 1571 h 95"/>
                <a:gd name="T34" fmla="*/ 710 w 136"/>
                <a:gd name="T35" fmla="*/ 2244 h 95"/>
                <a:gd name="T36" fmla="*/ 516 w 136"/>
                <a:gd name="T37" fmla="*/ 3029 h 95"/>
                <a:gd name="T38" fmla="*/ 516 w 136"/>
                <a:gd name="T39" fmla="*/ 3733 h 95"/>
                <a:gd name="T40" fmla="*/ 255 w 136"/>
                <a:gd name="T41" fmla="*/ 3342 h 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95">
                  <a:moveTo>
                    <a:pt x="8" y="84"/>
                  </a:moveTo>
                  <a:cubicBezTo>
                    <a:pt x="0" y="71"/>
                    <a:pt x="8" y="58"/>
                    <a:pt x="12" y="46"/>
                  </a:cubicBezTo>
                  <a:cubicBezTo>
                    <a:pt x="14" y="39"/>
                    <a:pt x="12" y="33"/>
                    <a:pt x="13" y="27"/>
                  </a:cubicBezTo>
                  <a:cubicBezTo>
                    <a:pt x="15" y="20"/>
                    <a:pt x="23" y="20"/>
                    <a:pt x="29" y="19"/>
                  </a:cubicBezTo>
                  <a:cubicBezTo>
                    <a:pt x="40" y="15"/>
                    <a:pt x="53" y="0"/>
                    <a:pt x="65" y="0"/>
                  </a:cubicBezTo>
                  <a:cubicBezTo>
                    <a:pt x="71" y="0"/>
                    <a:pt x="79" y="8"/>
                    <a:pt x="84" y="10"/>
                  </a:cubicBezTo>
                  <a:cubicBezTo>
                    <a:pt x="93" y="13"/>
                    <a:pt x="101" y="16"/>
                    <a:pt x="109" y="20"/>
                  </a:cubicBezTo>
                  <a:cubicBezTo>
                    <a:pt x="114" y="21"/>
                    <a:pt x="119" y="23"/>
                    <a:pt x="123" y="26"/>
                  </a:cubicBezTo>
                  <a:cubicBezTo>
                    <a:pt x="131" y="31"/>
                    <a:pt x="131" y="36"/>
                    <a:pt x="136" y="43"/>
                  </a:cubicBezTo>
                  <a:cubicBezTo>
                    <a:pt x="131" y="37"/>
                    <a:pt x="131" y="33"/>
                    <a:pt x="123" y="30"/>
                  </a:cubicBezTo>
                  <a:cubicBezTo>
                    <a:pt x="119" y="28"/>
                    <a:pt x="114" y="26"/>
                    <a:pt x="109" y="26"/>
                  </a:cubicBezTo>
                  <a:cubicBezTo>
                    <a:pt x="105" y="26"/>
                    <a:pt x="100" y="29"/>
                    <a:pt x="95" y="27"/>
                  </a:cubicBezTo>
                  <a:cubicBezTo>
                    <a:pt x="90" y="25"/>
                    <a:pt x="87" y="19"/>
                    <a:pt x="82" y="17"/>
                  </a:cubicBezTo>
                  <a:cubicBezTo>
                    <a:pt x="76" y="13"/>
                    <a:pt x="71" y="14"/>
                    <a:pt x="68" y="20"/>
                  </a:cubicBezTo>
                  <a:cubicBezTo>
                    <a:pt x="66" y="24"/>
                    <a:pt x="68" y="26"/>
                    <a:pt x="64" y="28"/>
                  </a:cubicBezTo>
                  <a:cubicBezTo>
                    <a:pt x="61" y="28"/>
                    <a:pt x="54" y="25"/>
                    <a:pt x="50" y="25"/>
                  </a:cubicBezTo>
                  <a:cubicBezTo>
                    <a:pt x="40" y="24"/>
                    <a:pt x="32" y="30"/>
                    <a:pt x="33" y="40"/>
                  </a:cubicBezTo>
                  <a:cubicBezTo>
                    <a:pt x="34" y="52"/>
                    <a:pt x="32" y="52"/>
                    <a:pt x="22" y="57"/>
                  </a:cubicBezTo>
                  <a:cubicBezTo>
                    <a:pt x="10" y="63"/>
                    <a:pt x="14" y="68"/>
                    <a:pt x="16" y="77"/>
                  </a:cubicBezTo>
                  <a:cubicBezTo>
                    <a:pt x="16" y="84"/>
                    <a:pt x="12" y="88"/>
                    <a:pt x="16" y="95"/>
                  </a:cubicBezTo>
                  <a:cubicBezTo>
                    <a:pt x="12" y="92"/>
                    <a:pt x="11" y="88"/>
                    <a:pt x="8" y="85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86">
              <a:extLst>
                <a:ext uri="{FF2B5EF4-FFF2-40B4-BE49-F238E27FC236}">
                  <a16:creationId xmlns:a16="http://schemas.microsoft.com/office/drawing/2014/main" id="{2D5F4A76-B41F-4F03-AB93-64D64A1CE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764" y="1062543"/>
              <a:ext cx="419100" cy="357188"/>
            </a:xfrm>
            <a:custGeom>
              <a:avLst/>
              <a:gdLst>
                <a:gd name="T0" fmla="*/ 0 w 83"/>
                <a:gd name="T1" fmla="*/ 2615 h 66"/>
                <a:gd name="T2" fmla="*/ 254 w 83"/>
                <a:gd name="T3" fmla="*/ 1466 h 66"/>
                <a:gd name="T4" fmla="*/ 324 w 83"/>
                <a:gd name="T5" fmla="*/ 907 h 66"/>
                <a:gd name="T6" fmla="*/ 709 w 83"/>
                <a:gd name="T7" fmla="*/ 791 h 66"/>
                <a:gd name="T8" fmla="*/ 1062 w 83"/>
                <a:gd name="T9" fmla="*/ 593 h 66"/>
                <a:gd name="T10" fmla="*/ 1609 w 83"/>
                <a:gd name="T11" fmla="*/ 116 h 66"/>
                <a:gd name="T12" fmla="*/ 2064 w 83"/>
                <a:gd name="T13" fmla="*/ 34 h 66"/>
                <a:gd name="T14" fmla="*/ 2287 w 83"/>
                <a:gd name="T15" fmla="*/ 280 h 66"/>
                <a:gd name="T16" fmla="*/ 2672 w 83"/>
                <a:gd name="T17" fmla="*/ 511 h 66"/>
                <a:gd name="T18" fmla="*/ 1934 w 83"/>
                <a:gd name="T19" fmla="*/ 314 h 66"/>
                <a:gd name="T20" fmla="*/ 1578 w 83"/>
                <a:gd name="T21" fmla="*/ 593 h 66"/>
                <a:gd name="T22" fmla="*/ 1164 w 83"/>
                <a:gd name="T23" fmla="*/ 709 h 66"/>
                <a:gd name="T24" fmla="*/ 840 w 83"/>
                <a:gd name="T25" fmla="*/ 955 h 66"/>
                <a:gd name="T26" fmla="*/ 515 w 83"/>
                <a:gd name="T27" fmla="*/ 1152 h 66"/>
                <a:gd name="T28" fmla="*/ 254 w 83"/>
                <a:gd name="T29" fmla="*/ 178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1" y="56"/>
                    <a:pt x="8" y="47"/>
                    <a:pt x="8" y="37"/>
                  </a:cubicBezTo>
                  <a:cubicBezTo>
                    <a:pt x="8" y="33"/>
                    <a:pt x="8" y="26"/>
                    <a:pt x="10" y="23"/>
                  </a:cubicBezTo>
                  <a:cubicBezTo>
                    <a:pt x="13" y="20"/>
                    <a:pt x="18" y="21"/>
                    <a:pt x="22" y="20"/>
                  </a:cubicBezTo>
                  <a:cubicBezTo>
                    <a:pt x="26" y="18"/>
                    <a:pt x="29" y="17"/>
                    <a:pt x="33" y="15"/>
                  </a:cubicBezTo>
                  <a:cubicBezTo>
                    <a:pt x="39" y="12"/>
                    <a:pt x="44" y="6"/>
                    <a:pt x="50" y="3"/>
                  </a:cubicBezTo>
                  <a:cubicBezTo>
                    <a:pt x="54" y="1"/>
                    <a:pt x="58" y="0"/>
                    <a:pt x="64" y="1"/>
                  </a:cubicBezTo>
                  <a:cubicBezTo>
                    <a:pt x="68" y="1"/>
                    <a:pt x="68" y="5"/>
                    <a:pt x="71" y="7"/>
                  </a:cubicBezTo>
                  <a:cubicBezTo>
                    <a:pt x="75" y="8"/>
                    <a:pt x="81" y="10"/>
                    <a:pt x="83" y="13"/>
                  </a:cubicBezTo>
                  <a:cubicBezTo>
                    <a:pt x="76" y="10"/>
                    <a:pt x="69" y="6"/>
                    <a:pt x="60" y="8"/>
                  </a:cubicBezTo>
                  <a:cubicBezTo>
                    <a:pt x="56" y="9"/>
                    <a:pt x="53" y="12"/>
                    <a:pt x="49" y="15"/>
                  </a:cubicBezTo>
                  <a:cubicBezTo>
                    <a:pt x="45" y="17"/>
                    <a:pt x="40" y="16"/>
                    <a:pt x="36" y="18"/>
                  </a:cubicBezTo>
                  <a:cubicBezTo>
                    <a:pt x="32" y="19"/>
                    <a:pt x="29" y="21"/>
                    <a:pt x="26" y="24"/>
                  </a:cubicBezTo>
                  <a:cubicBezTo>
                    <a:pt x="23" y="26"/>
                    <a:pt x="19" y="27"/>
                    <a:pt x="16" y="29"/>
                  </a:cubicBezTo>
                  <a:cubicBezTo>
                    <a:pt x="11" y="32"/>
                    <a:pt x="9" y="40"/>
                    <a:pt x="8" y="45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87">
              <a:extLst>
                <a:ext uri="{FF2B5EF4-FFF2-40B4-BE49-F238E27FC236}">
                  <a16:creationId xmlns:a16="http://schemas.microsoft.com/office/drawing/2014/main" id="{34DDBA7F-7398-4185-B07D-CD5928802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927" y="1327656"/>
              <a:ext cx="379413" cy="312738"/>
            </a:xfrm>
            <a:custGeom>
              <a:avLst/>
              <a:gdLst>
                <a:gd name="T0" fmla="*/ 0 w 75"/>
                <a:gd name="T1" fmla="*/ 948 h 58"/>
                <a:gd name="T2" fmla="*/ 934 w 75"/>
                <a:gd name="T3" fmla="*/ 1328 h 58"/>
                <a:gd name="T4" fmla="*/ 1616 w 75"/>
                <a:gd name="T5" fmla="*/ 2041 h 58"/>
                <a:gd name="T6" fmla="*/ 1807 w 75"/>
                <a:gd name="T7" fmla="*/ 1603 h 58"/>
                <a:gd name="T8" fmla="*/ 2103 w 75"/>
                <a:gd name="T9" fmla="*/ 1175 h 58"/>
                <a:gd name="T10" fmla="*/ 2266 w 75"/>
                <a:gd name="T11" fmla="*/ 0 h 58"/>
                <a:gd name="T12" fmla="*/ 2234 w 75"/>
                <a:gd name="T13" fmla="*/ 506 h 58"/>
                <a:gd name="T14" fmla="*/ 1880 w 75"/>
                <a:gd name="T15" fmla="*/ 751 h 58"/>
                <a:gd name="T16" fmla="*/ 1686 w 75"/>
                <a:gd name="T17" fmla="*/ 948 h 58"/>
                <a:gd name="T18" fmla="*/ 1491 w 75"/>
                <a:gd name="T19" fmla="*/ 1372 h 58"/>
                <a:gd name="T20" fmla="*/ 1166 w 75"/>
                <a:gd name="T21" fmla="*/ 1016 h 58"/>
                <a:gd name="T22" fmla="*/ 841 w 75"/>
                <a:gd name="T23" fmla="*/ 982 h 58"/>
                <a:gd name="T24" fmla="*/ 223 w 75"/>
                <a:gd name="T25" fmla="*/ 90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5" h="58">
                  <a:moveTo>
                    <a:pt x="0" y="24"/>
                  </a:moveTo>
                  <a:cubicBezTo>
                    <a:pt x="9" y="30"/>
                    <a:pt x="21" y="28"/>
                    <a:pt x="29" y="34"/>
                  </a:cubicBezTo>
                  <a:cubicBezTo>
                    <a:pt x="35" y="39"/>
                    <a:pt x="39" y="58"/>
                    <a:pt x="50" y="52"/>
                  </a:cubicBezTo>
                  <a:cubicBezTo>
                    <a:pt x="53" y="50"/>
                    <a:pt x="55" y="44"/>
                    <a:pt x="56" y="41"/>
                  </a:cubicBezTo>
                  <a:cubicBezTo>
                    <a:pt x="59" y="37"/>
                    <a:pt x="62" y="34"/>
                    <a:pt x="65" y="30"/>
                  </a:cubicBezTo>
                  <a:cubicBezTo>
                    <a:pt x="73" y="19"/>
                    <a:pt x="75" y="13"/>
                    <a:pt x="70" y="0"/>
                  </a:cubicBezTo>
                  <a:cubicBezTo>
                    <a:pt x="70" y="4"/>
                    <a:pt x="71" y="9"/>
                    <a:pt x="69" y="13"/>
                  </a:cubicBezTo>
                  <a:cubicBezTo>
                    <a:pt x="66" y="19"/>
                    <a:pt x="63" y="18"/>
                    <a:pt x="58" y="19"/>
                  </a:cubicBezTo>
                  <a:cubicBezTo>
                    <a:pt x="54" y="21"/>
                    <a:pt x="54" y="19"/>
                    <a:pt x="52" y="24"/>
                  </a:cubicBezTo>
                  <a:cubicBezTo>
                    <a:pt x="50" y="28"/>
                    <a:pt x="52" y="34"/>
                    <a:pt x="46" y="35"/>
                  </a:cubicBezTo>
                  <a:cubicBezTo>
                    <a:pt x="40" y="36"/>
                    <a:pt x="39" y="28"/>
                    <a:pt x="36" y="26"/>
                  </a:cubicBezTo>
                  <a:cubicBezTo>
                    <a:pt x="31" y="21"/>
                    <a:pt x="31" y="23"/>
                    <a:pt x="26" y="25"/>
                  </a:cubicBezTo>
                  <a:cubicBezTo>
                    <a:pt x="20" y="27"/>
                    <a:pt x="14" y="25"/>
                    <a:pt x="7" y="23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88">
              <a:extLst>
                <a:ext uri="{FF2B5EF4-FFF2-40B4-BE49-F238E27FC236}">
                  <a16:creationId xmlns:a16="http://schemas.microsoft.com/office/drawing/2014/main" id="{D9812EC5-253F-41E7-8281-736E22D5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214" y="1262568"/>
              <a:ext cx="323850" cy="161925"/>
            </a:xfrm>
            <a:custGeom>
              <a:avLst/>
              <a:gdLst>
                <a:gd name="T0" fmla="*/ 0 w 64"/>
                <a:gd name="T1" fmla="*/ 1180 h 30"/>
                <a:gd name="T2" fmla="*/ 418 w 64"/>
                <a:gd name="T3" fmla="*/ 554 h 30"/>
                <a:gd name="T4" fmla="*/ 781 w 64"/>
                <a:gd name="T5" fmla="*/ 116 h 30"/>
                <a:gd name="T6" fmla="*/ 975 w 64"/>
                <a:gd name="T7" fmla="*/ 163 h 30"/>
                <a:gd name="T8" fmla="*/ 1332 w 64"/>
                <a:gd name="T9" fmla="*/ 34 h 30"/>
                <a:gd name="T10" fmla="*/ 2072 w 64"/>
                <a:gd name="T11" fmla="*/ 313 h 30"/>
                <a:gd name="T12" fmla="*/ 1658 w 64"/>
                <a:gd name="T13" fmla="*/ 231 h 30"/>
                <a:gd name="T14" fmla="*/ 1454 w 64"/>
                <a:gd name="T15" fmla="*/ 626 h 30"/>
                <a:gd name="T16" fmla="*/ 873 w 64"/>
                <a:gd name="T17" fmla="*/ 588 h 30"/>
                <a:gd name="T18" fmla="*/ 743 w 64"/>
                <a:gd name="T19" fmla="*/ 867 h 30"/>
                <a:gd name="T20" fmla="*/ 488 w 64"/>
                <a:gd name="T21" fmla="*/ 751 h 30"/>
                <a:gd name="T22" fmla="*/ 386 w 64"/>
                <a:gd name="T23" fmla="*/ 1064 h 30"/>
                <a:gd name="T24" fmla="*/ 61 w 64"/>
                <a:gd name="T25" fmla="*/ 1180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" h="30">
                  <a:moveTo>
                    <a:pt x="0" y="30"/>
                  </a:moveTo>
                  <a:cubicBezTo>
                    <a:pt x="4" y="24"/>
                    <a:pt x="9" y="20"/>
                    <a:pt x="13" y="14"/>
                  </a:cubicBezTo>
                  <a:cubicBezTo>
                    <a:pt x="16" y="9"/>
                    <a:pt x="18" y="3"/>
                    <a:pt x="24" y="3"/>
                  </a:cubicBezTo>
                  <a:cubicBezTo>
                    <a:pt x="26" y="3"/>
                    <a:pt x="28" y="4"/>
                    <a:pt x="30" y="4"/>
                  </a:cubicBezTo>
                  <a:cubicBezTo>
                    <a:pt x="34" y="4"/>
                    <a:pt x="38" y="2"/>
                    <a:pt x="41" y="1"/>
                  </a:cubicBezTo>
                  <a:cubicBezTo>
                    <a:pt x="48" y="0"/>
                    <a:pt x="59" y="3"/>
                    <a:pt x="64" y="8"/>
                  </a:cubicBezTo>
                  <a:cubicBezTo>
                    <a:pt x="60" y="6"/>
                    <a:pt x="55" y="4"/>
                    <a:pt x="51" y="6"/>
                  </a:cubicBezTo>
                  <a:cubicBezTo>
                    <a:pt x="46" y="8"/>
                    <a:pt x="48" y="14"/>
                    <a:pt x="45" y="16"/>
                  </a:cubicBezTo>
                  <a:cubicBezTo>
                    <a:pt x="39" y="19"/>
                    <a:pt x="30" y="3"/>
                    <a:pt x="27" y="15"/>
                  </a:cubicBezTo>
                  <a:cubicBezTo>
                    <a:pt x="26" y="18"/>
                    <a:pt x="28" y="23"/>
                    <a:pt x="23" y="22"/>
                  </a:cubicBezTo>
                  <a:cubicBezTo>
                    <a:pt x="20" y="21"/>
                    <a:pt x="18" y="15"/>
                    <a:pt x="15" y="19"/>
                  </a:cubicBezTo>
                  <a:cubicBezTo>
                    <a:pt x="13" y="21"/>
                    <a:pt x="15" y="25"/>
                    <a:pt x="12" y="27"/>
                  </a:cubicBezTo>
                  <a:cubicBezTo>
                    <a:pt x="10" y="29"/>
                    <a:pt x="5" y="29"/>
                    <a:pt x="2" y="3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89">
              <a:extLst>
                <a:ext uri="{FF2B5EF4-FFF2-40B4-BE49-F238E27FC236}">
                  <a16:creationId xmlns:a16="http://schemas.microsoft.com/office/drawing/2014/main" id="{669EAA4B-CE97-4EE3-9DF9-C76B2630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1257806"/>
              <a:ext cx="187325" cy="139700"/>
            </a:xfrm>
            <a:custGeom>
              <a:avLst/>
              <a:gdLst>
                <a:gd name="T0" fmla="*/ 0 w 37"/>
                <a:gd name="T1" fmla="*/ 1009 h 26"/>
                <a:gd name="T2" fmla="*/ 293 w 37"/>
                <a:gd name="T3" fmla="*/ 504 h 26"/>
                <a:gd name="T4" fmla="*/ 520 w 37"/>
                <a:gd name="T5" fmla="*/ 159 h 26"/>
                <a:gd name="T6" fmla="*/ 845 w 37"/>
                <a:gd name="T7" fmla="*/ 196 h 26"/>
                <a:gd name="T8" fmla="*/ 1199 w 37"/>
                <a:gd name="T9" fmla="*/ 159 h 26"/>
                <a:gd name="T10" fmla="*/ 1097 w 37"/>
                <a:gd name="T11" fmla="*/ 389 h 26"/>
                <a:gd name="T12" fmla="*/ 520 w 37"/>
                <a:gd name="T13" fmla="*/ 619 h 26"/>
                <a:gd name="T14" fmla="*/ 293 w 37"/>
                <a:gd name="T15" fmla="*/ 586 h 26"/>
                <a:gd name="T16" fmla="*/ 102 w 37"/>
                <a:gd name="T17" fmla="*/ 97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26">
                  <a:moveTo>
                    <a:pt x="0" y="26"/>
                  </a:moveTo>
                  <a:cubicBezTo>
                    <a:pt x="3" y="22"/>
                    <a:pt x="6" y="18"/>
                    <a:pt x="9" y="13"/>
                  </a:cubicBezTo>
                  <a:cubicBezTo>
                    <a:pt x="11" y="10"/>
                    <a:pt x="12" y="5"/>
                    <a:pt x="16" y="4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0" y="4"/>
                    <a:pt x="34" y="0"/>
                    <a:pt x="37" y="4"/>
                  </a:cubicBezTo>
                  <a:cubicBezTo>
                    <a:pt x="34" y="3"/>
                    <a:pt x="33" y="7"/>
                    <a:pt x="34" y="10"/>
                  </a:cubicBezTo>
                  <a:cubicBezTo>
                    <a:pt x="26" y="7"/>
                    <a:pt x="18" y="5"/>
                    <a:pt x="16" y="16"/>
                  </a:cubicBezTo>
                  <a:cubicBezTo>
                    <a:pt x="14" y="13"/>
                    <a:pt x="12" y="13"/>
                    <a:pt x="9" y="15"/>
                  </a:cubicBezTo>
                  <a:cubicBezTo>
                    <a:pt x="8" y="17"/>
                    <a:pt x="3" y="23"/>
                    <a:pt x="3" y="2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90">
              <a:extLst>
                <a:ext uri="{FF2B5EF4-FFF2-40B4-BE49-F238E27FC236}">
                  <a16:creationId xmlns:a16="http://schemas.microsoft.com/office/drawing/2014/main" id="{6BC80FCF-4CF0-43D4-AB81-F6514FF8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089" y="1257806"/>
              <a:ext cx="60325" cy="63500"/>
            </a:xfrm>
            <a:custGeom>
              <a:avLst/>
              <a:gdLst>
                <a:gd name="T0" fmla="*/ 32 w 12"/>
                <a:gd name="T1" fmla="*/ 223 h 12"/>
                <a:gd name="T2" fmla="*/ 190 w 12"/>
                <a:gd name="T3" fmla="*/ 33 h 12"/>
                <a:gd name="T4" fmla="*/ 352 w 12"/>
                <a:gd name="T5" fmla="*/ 223 h 12"/>
                <a:gd name="T6" fmla="*/ 190 w 12"/>
                <a:gd name="T7" fmla="*/ 410 h 12"/>
                <a:gd name="T8" fmla="*/ 32 w 12"/>
                <a:gd name="T9" fmla="*/ 22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2">
                  <a:moveTo>
                    <a:pt x="1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2" y="3"/>
                    <a:pt x="11" y="6"/>
                  </a:cubicBezTo>
                  <a:cubicBezTo>
                    <a:pt x="11" y="9"/>
                    <a:pt x="9" y="12"/>
                    <a:pt x="6" y="11"/>
                  </a:cubicBezTo>
                  <a:cubicBezTo>
                    <a:pt x="3" y="11"/>
                    <a:pt x="0" y="9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91">
              <a:extLst>
                <a:ext uri="{FF2B5EF4-FFF2-40B4-BE49-F238E27FC236}">
                  <a16:creationId xmlns:a16="http://schemas.microsoft.com/office/drawing/2014/main" id="{8093228D-7604-4EBC-87C2-37569552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652" y="1235581"/>
              <a:ext cx="34925" cy="38100"/>
            </a:xfrm>
            <a:custGeom>
              <a:avLst/>
              <a:gdLst>
                <a:gd name="T0" fmla="*/ 0 w 7"/>
                <a:gd name="T1" fmla="*/ 117 h 7"/>
                <a:gd name="T2" fmla="*/ 129 w 7"/>
                <a:gd name="T3" fmla="*/ 0 h 7"/>
                <a:gd name="T4" fmla="*/ 217 w 7"/>
                <a:gd name="T5" fmla="*/ 117 h 7"/>
                <a:gd name="T6" fmla="*/ 8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2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92">
              <a:extLst>
                <a:ext uri="{FF2B5EF4-FFF2-40B4-BE49-F238E27FC236}">
                  <a16:creationId xmlns:a16="http://schemas.microsoft.com/office/drawing/2014/main" id="{3BFF9982-DF9B-49ED-B5F2-006C967F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977" y="132765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102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93">
              <a:extLst>
                <a:ext uri="{FF2B5EF4-FFF2-40B4-BE49-F238E27FC236}">
                  <a16:creationId xmlns:a16="http://schemas.microsoft.com/office/drawing/2014/main" id="{07438F4C-F2BC-4269-9C2D-4A7486EB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194">
              <a:extLst>
                <a:ext uri="{FF2B5EF4-FFF2-40B4-BE49-F238E27FC236}">
                  <a16:creationId xmlns:a16="http://schemas.microsoft.com/office/drawing/2014/main" id="{1123C98C-3853-496F-AE22-D17A35F9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8" name="CuadroTexto 74"/>
          <p:cNvSpPr txBox="1"/>
          <p:nvPr/>
        </p:nvSpPr>
        <p:spPr>
          <a:xfrm>
            <a:off x="2826021" y="818332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P1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49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3461163" y="1040770"/>
            <a:ext cx="121819" cy="403161"/>
          </a:xfrm>
          <a:prstGeom prst="rect">
            <a:avLst/>
          </a:prstGeom>
        </p:spPr>
      </p:pic>
      <p:sp>
        <p:nvSpPr>
          <p:cNvPr id="150" name="CuadroTexto 64"/>
          <p:cNvSpPr txBox="1"/>
          <p:nvPr/>
        </p:nvSpPr>
        <p:spPr>
          <a:xfrm>
            <a:off x="997121" y="822237"/>
            <a:ext cx="23817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T</a:t>
            </a:r>
            <a:r>
              <a:rPr lang="es-ES" sz="1200" b="1" dirty="0" smtClean="0"/>
              <a:t>umor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51" name="TextBox 150"/>
          <p:cNvSpPr txBox="1"/>
          <p:nvPr/>
        </p:nvSpPr>
        <p:spPr>
          <a:xfrm flipH="1">
            <a:off x="7273658" y="1325611"/>
            <a:ext cx="1946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2L</a:t>
            </a:r>
          </a:p>
          <a:p>
            <a:r>
              <a:rPr lang="en-US" sz="1200" b="1" dirty="0" smtClean="0"/>
              <a:t> FOLFOX + BEV</a:t>
            </a:r>
            <a:endParaRPr lang="en-US" sz="1200" b="1" dirty="0"/>
          </a:p>
        </p:txBody>
      </p:sp>
      <p:sp>
        <p:nvSpPr>
          <p:cNvPr id="152" name="TextBox 151"/>
          <p:cNvSpPr txBox="1"/>
          <p:nvPr/>
        </p:nvSpPr>
        <p:spPr>
          <a:xfrm flipH="1">
            <a:off x="4195810" y="1564745"/>
            <a:ext cx="3799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      </a:t>
            </a:r>
            <a:r>
              <a:rPr lang="en-US" sz="1200" b="1" dirty="0"/>
              <a:t> </a:t>
            </a:r>
            <a:r>
              <a:rPr lang="en-US" sz="1200" b="1" dirty="0" smtClean="0"/>
              <a:t>    1L</a:t>
            </a:r>
          </a:p>
          <a:p>
            <a:r>
              <a:rPr lang="en-US" sz="1200" b="1" dirty="0" err="1" smtClean="0"/>
              <a:t>Tramet</a:t>
            </a:r>
            <a:r>
              <a:rPr lang="en-US" sz="1200" b="1" dirty="0" err="1"/>
              <a:t>i</a:t>
            </a:r>
            <a:r>
              <a:rPr lang="en-US" sz="1200" b="1" dirty="0" err="1" smtClean="0"/>
              <a:t>nib</a:t>
            </a:r>
            <a:r>
              <a:rPr lang="en-US" sz="1200" b="1" dirty="0" smtClean="0"/>
              <a:t> + </a:t>
            </a:r>
            <a:r>
              <a:rPr lang="en-US" sz="1200" b="1" dirty="0" err="1" smtClean="0"/>
              <a:t>Dabrafenib</a:t>
            </a:r>
            <a:r>
              <a:rPr lang="en-US" sz="1200" b="1" dirty="0" smtClean="0"/>
              <a:t> +</a:t>
            </a:r>
          </a:p>
          <a:p>
            <a:r>
              <a:rPr lang="en-US" sz="1200" b="1" dirty="0" smtClean="0"/>
              <a:t>       </a:t>
            </a:r>
            <a:r>
              <a:rPr lang="en-US" sz="1200" b="1" dirty="0" err="1" smtClean="0"/>
              <a:t>Panitumumab</a:t>
            </a:r>
            <a:r>
              <a:rPr lang="en-US" sz="1200" b="1" dirty="0" smtClean="0"/>
              <a:t> </a:t>
            </a:r>
            <a:endParaRPr lang="en-US" sz="1200" b="1" dirty="0"/>
          </a:p>
        </p:txBody>
      </p:sp>
      <p:sp>
        <p:nvSpPr>
          <p:cNvPr id="153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1999071" y="1502754"/>
            <a:ext cx="2102179" cy="864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4132297" y="1497436"/>
            <a:ext cx="2651760" cy="86400"/>
          </a:xfrm>
          <a:prstGeom prst="rightArrow">
            <a:avLst/>
          </a:prstGeom>
          <a:solidFill>
            <a:srgbClr val="FF5050"/>
          </a:solidFill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6810221" y="1492373"/>
            <a:ext cx="2514600" cy="86400"/>
          </a:xfrm>
          <a:prstGeom prst="rightArrow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CuadroTexto 74"/>
          <p:cNvSpPr txBox="1"/>
          <p:nvPr/>
        </p:nvSpPr>
        <p:spPr>
          <a:xfrm>
            <a:off x="3680109" y="80531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P2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57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4333998" y="1008444"/>
            <a:ext cx="121819" cy="403161"/>
          </a:xfrm>
          <a:prstGeom prst="rect">
            <a:avLst/>
          </a:prstGeom>
        </p:spPr>
      </p:pic>
      <p:sp>
        <p:nvSpPr>
          <p:cNvPr id="158" name="CuadroTexto 74"/>
          <p:cNvSpPr txBox="1"/>
          <p:nvPr/>
        </p:nvSpPr>
        <p:spPr>
          <a:xfrm>
            <a:off x="4473037" y="81444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P3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59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5126926" y="1017569"/>
            <a:ext cx="121819" cy="403161"/>
          </a:xfrm>
          <a:prstGeom prst="rect">
            <a:avLst/>
          </a:prstGeom>
        </p:spPr>
      </p:pic>
      <p:sp>
        <p:nvSpPr>
          <p:cNvPr id="160" name="CuadroTexto 74"/>
          <p:cNvSpPr txBox="1"/>
          <p:nvPr/>
        </p:nvSpPr>
        <p:spPr>
          <a:xfrm>
            <a:off x="5342467" y="80531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P4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1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5996356" y="1008444"/>
            <a:ext cx="121819" cy="403161"/>
          </a:xfrm>
          <a:prstGeom prst="rect">
            <a:avLst/>
          </a:prstGeom>
        </p:spPr>
      </p:pic>
      <p:sp>
        <p:nvSpPr>
          <p:cNvPr id="162" name="CuadroTexto 74"/>
          <p:cNvSpPr txBox="1"/>
          <p:nvPr/>
        </p:nvSpPr>
        <p:spPr>
          <a:xfrm>
            <a:off x="6132367" y="80069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P</a:t>
            </a:r>
            <a:r>
              <a:rPr lang="es-ES" sz="1200" b="1" dirty="0" smtClean="0"/>
              <a:t>5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3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6777020" y="1003824"/>
            <a:ext cx="121819" cy="403161"/>
          </a:xfrm>
          <a:prstGeom prst="rect">
            <a:avLst/>
          </a:prstGeom>
        </p:spPr>
      </p:pic>
      <p:sp>
        <p:nvSpPr>
          <p:cNvPr id="164" name="CuadroTexto 74"/>
          <p:cNvSpPr txBox="1"/>
          <p:nvPr/>
        </p:nvSpPr>
        <p:spPr>
          <a:xfrm>
            <a:off x="6916059" y="80982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P6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5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7569948" y="1012949"/>
            <a:ext cx="121819" cy="403161"/>
          </a:xfrm>
          <a:prstGeom prst="rect">
            <a:avLst/>
          </a:prstGeom>
        </p:spPr>
      </p:pic>
      <p:pic>
        <p:nvPicPr>
          <p:cNvPr id="166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8439378" y="1003824"/>
            <a:ext cx="121819" cy="403161"/>
          </a:xfrm>
          <a:prstGeom prst="rect">
            <a:avLst/>
          </a:prstGeom>
        </p:spPr>
      </p:pic>
      <p:sp>
        <p:nvSpPr>
          <p:cNvPr id="167" name="CuadroTexto 74"/>
          <p:cNvSpPr txBox="1"/>
          <p:nvPr/>
        </p:nvSpPr>
        <p:spPr>
          <a:xfrm>
            <a:off x="7770416" y="805208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P7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69" name="CuadroTexto 74"/>
          <p:cNvSpPr txBox="1"/>
          <p:nvPr/>
        </p:nvSpPr>
        <p:spPr>
          <a:xfrm>
            <a:off x="2355267" y="818117"/>
            <a:ext cx="1396635" cy="42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PDX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70" name="Imagen 1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3527" y="1148990"/>
            <a:ext cx="340976" cy="200080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3156620"/>
              </p:ext>
            </p:extLst>
          </p:nvPr>
        </p:nvGraphicFramePr>
        <p:xfrm>
          <a:off x="277276" y="2203158"/>
          <a:ext cx="4821122" cy="338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75" name="Acrobat Document" r:id="rId5" imgW="4426756" imgH="3108665" progId="AcroExch.Document.DC">
                  <p:embed/>
                </p:oleObj>
              </mc:Choice>
              <mc:Fallback>
                <p:oleObj name="Acrobat Document" r:id="rId5" imgW="4426756" imgH="31086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7276" y="2203158"/>
                        <a:ext cx="4821122" cy="3384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2551481"/>
              </p:ext>
            </p:extLst>
          </p:nvPr>
        </p:nvGraphicFramePr>
        <p:xfrm>
          <a:off x="6532418" y="2191257"/>
          <a:ext cx="4829175" cy="3390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76" name="Acrobat Document" r:id="rId7" imgW="4426756" imgH="3108665" progId="AcroExch.Document.DC">
                  <p:embed/>
                </p:oleObj>
              </mc:Choice>
              <mc:Fallback>
                <p:oleObj name="Acrobat Document" r:id="rId7" imgW="4426756" imgH="31086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532418" y="2191257"/>
                        <a:ext cx="4829175" cy="33902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" name="TextBox 79"/>
          <p:cNvSpPr txBox="1"/>
          <p:nvPr/>
        </p:nvSpPr>
        <p:spPr>
          <a:xfrm>
            <a:off x="1231521" y="5793117"/>
            <a:ext cx="9002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Large number of shared mutations between Tumor, PDX and baseline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cfDNA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Low overlap with 1L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samples and higher overlap with 2L samples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CuadroTexto 74"/>
          <p:cNvSpPr txBox="1"/>
          <p:nvPr/>
        </p:nvSpPr>
        <p:spPr>
          <a:xfrm>
            <a:off x="-45183" y="4503601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1L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4" name="Left Bracket 3"/>
          <p:cNvSpPr/>
          <p:nvPr/>
        </p:nvSpPr>
        <p:spPr>
          <a:xfrm>
            <a:off x="538759" y="4298310"/>
            <a:ext cx="127811" cy="822960"/>
          </a:xfrm>
          <a:prstGeom prst="leftBracket">
            <a:avLst/>
          </a:prstGeom>
          <a:ln w="28575">
            <a:solidFill>
              <a:srgbClr val="FF5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CuadroTexto 74"/>
          <p:cNvSpPr txBox="1"/>
          <p:nvPr/>
        </p:nvSpPr>
        <p:spPr>
          <a:xfrm>
            <a:off x="6174642" y="4494076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2</a:t>
            </a:r>
            <a:r>
              <a:rPr lang="es-ES" sz="1200" b="1" dirty="0" smtClean="0"/>
              <a:t>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85" name="Left Bracket 84"/>
          <p:cNvSpPr/>
          <p:nvPr/>
        </p:nvSpPr>
        <p:spPr>
          <a:xfrm>
            <a:off x="6758584" y="4288785"/>
            <a:ext cx="127811" cy="822960"/>
          </a:xfrm>
          <a:prstGeom prst="leftBracket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37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5">
            <a:extLst>
              <a:ext uri="{FF2B5EF4-FFF2-40B4-BE49-F238E27FC236}">
                <a16:creationId xmlns:a16="http://schemas.microsoft.com/office/drawing/2014/main" id="{CD9C1BFC-1AED-1D99-02DC-0151CD3BFA8E}"/>
              </a:ext>
            </a:extLst>
          </p:cNvPr>
          <p:cNvSpPr/>
          <p:nvPr/>
        </p:nvSpPr>
        <p:spPr>
          <a:xfrm>
            <a:off x="557809" y="65697"/>
            <a:ext cx="6885109" cy="4124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30" tIns="45216" rIns="90430" bIns="45216" anchor="t">
            <a:noAutofit/>
          </a:bodyPr>
          <a:lstStyle/>
          <a:p>
            <a:pPr>
              <a:spcBef>
                <a:spcPts val="431"/>
              </a:spcBef>
            </a:pP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Mutation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overlaps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across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the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Timeline</a:t>
            </a:r>
            <a:endParaRPr lang="es-ES" sz="2800" b="1" spc="-1" dirty="0">
              <a:solidFill>
                <a:srgbClr val="5487B9"/>
              </a:solidFill>
              <a:latin typeface="Calibri"/>
            </a:endParaRP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558414" y="623218"/>
            <a:ext cx="6766560" cy="0"/>
          </a:xfrm>
          <a:prstGeom prst="line">
            <a:avLst/>
          </a:prstGeom>
          <a:ln w="38100">
            <a:solidFill>
              <a:srgbClr val="6494B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98" name="TextBox 97"/>
          <p:cNvSpPr txBox="1"/>
          <p:nvPr/>
        </p:nvSpPr>
        <p:spPr>
          <a:xfrm>
            <a:off x="7757069" y="4128399"/>
            <a:ext cx="4508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hared mutations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mostly occur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between 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Tumor, PDX, baseline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cfDNA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and 2L samples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1609210" y="82289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1535328" y="106303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grpSp>
        <p:nvGrpSpPr>
          <p:cNvPr id="99" name="Group 75">
            <a:extLst>
              <a:ext uri="{FF2B5EF4-FFF2-40B4-BE49-F238E27FC236}">
                <a16:creationId xmlns:a16="http://schemas.microsoft.com/office/drawing/2014/main" id="{AE752296-EAF6-4D30-82AA-150EB0839C4F}"/>
              </a:ext>
            </a:extLst>
          </p:cNvPr>
          <p:cNvGrpSpPr>
            <a:grpSpLocks noChangeAspect="1"/>
          </p:cNvGrpSpPr>
          <p:nvPr/>
        </p:nvGrpSpPr>
        <p:grpSpPr>
          <a:xfrm>
            <a:off x="629834" y="1089888"/>
            <a:ext cx="304478" cy="298815"/>
            <a:chOff x="1517189" y="1014918"/>
            <a:chExt cx="1506538" cy="1547813"/>
          </a:xfrm>
        </p:grpSpPr>
        <p:sp>
          <p:nvSpPr>
            <p:cNvPr id="100" name="Freeform 34">
              <a:extLst>
                <a:ext uri="{FF2B5EF4-FFF2-40B4-BE49-F238E27FC236}">
                  <a16:creationId xmlns:a16="http://schemas.microsoft.com/office/drawing/2014/main" id="{6F4847E1-8C1E-4402-9705-3BCC9D68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052" y="2503993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91 w 11"/>
                <a:gd name="T3" fmla="*/ 0 h 11"/>
                <a:gd name="T4" fmla="*/ 353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35">
              <a:extLst>
                <a:ext uri="{FF2B5EF4-FFF2-40B4-BE49-F238E27FC236}">
                  <a16:creationId xmlns:a16="http://schemas.microsoft.com/office/drawing/2014/main" id="{9E532493-6938-46F1-847B-C9569910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2477006"/>
              <a:ext cx="34925" cy="36513"/>
            </a:xfrm>
            <a:custGeom>
              <a:avLst/>
              <a:gdLst>
                <a:gd name="T0" fmla="*/ 0 w 7"/>
                <a:gd name="T1" fmla="*/ 141 h 7"/>
                <a:gd name="T2" fmla="*/ 129 w 7"/>
                <a:gd name="T3" fmla="*/ 33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41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2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37">
              <a:extLst>
                <a:ext uri="{FF2B5EF4-FFF2-40B4-BE49-F238E27FC236}">
                  <a16:creationId xmlns:a16="http://schemas.microsoft.com/office/drawing/2014/main" id="{7D1E01CC-BC0A-4FDD-814D-8220A541C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38">
              <a:extLst>
                <a:ext uri="{FF2B5EF4-FFF2-40B4-BE49-F238E27FC236}">
                  <a16:creationId xmlns:a16="http://schemas.microsoft.com/office/drawing/2014/main" id="{3946CED1-66F6-42A7-BBD1-63C30335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64" y="1818193"/>
              <a:ext cx="415925" cy="454025"/>
            </a:xfrm>
            <a:custGeom>
              <a:avLst/>
              <a:gdLst>
                <a:gd name="T0" fmla="*/ 0 w 82"/>
                <a:gd name="T1" fmla="*/ 1263 h 84"/>
                <a:gd name="T2" fmla="*/ 297 w 82"/>
                <a:gd name="T3" fmla="*/ 2251 h 84"/>
                <a:gd name="T4" fmla="*/ 744 w 82"/>
                <a:gd name="T5" fmla="*/ 2758 h 84"/>
                <a:gd name="T6" fmla="*/ 1275 w 82"/>
                <a:gd name="T7" fmla="*/ 3282 h 84"/>
                <a:gd name="T8" fmla="*/ 2214 w 82"/>
                <a:gd name="T9" fmla="*/ 2955 h 84"/>
                <a:gd name="T10" fmla="*/ 2572 w 82"/>
                <a:gd name="T11" fmla="*/ 2053 h 84"/>
                <a:gd name="T12" fmla="*/ 2316 w 82"/>
                <a:gd name="T13" fmla="*/ 984 h 84"/>
                <a:gd name="T14" fmla="*/ 1888 w 82"/>
                <a:gd name="T15" fmla="*/ 555 h 84"/>
                <a:gd name="T16" fmla="*/ 1368 w 82"/>
                <a:gd name="T17" fmla="*/ 34 h 84"/>
                <a:gd name="T18" fmla="*/ 591 w 82"/>
                <a:gd name="T19" fmla="*/ 395 h 84"/>
                <a:gd name="T20" fmla="*/ 0 w 82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" h="84">
                  <a:moveTo>
                    <a:pt x="0" y="32"/>
                  </a:moveTo>
                  <a:cubicBezTo>
                    <a:pt x="0" y="40"/>
                    <a:pt x="6" y="49"/>
                    <a:pt x="9" y="57"/>
                  </a:cubicBezTo>
                  <a:cubicBezTo>
                    <a:pt x="12" y="62"/>
                    <a:pt x="19" y="65"/>
                    <a:pt x="23" y="70"/>
                  </a:cubicBezTo>
                  <a:cubicBezTo>
                    <a:pt x="29" y="76"/>
                    <a:pt x="32" y="82"/>
                    <a:pt x="39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4" y="68"/>
                    <a:pt x="78" y="58"/>
                    <a:pt x="79" y="52"/>
                  </a:cubicBezTo>
                  <a:cubicBezTo>
                    <a:pt x="82" y="41"/>
                    <a:pt x="73" y="32"/>
                    <a:pt x="71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2" y="9"/>
                    <a:pt x="49" y="2"/>
                    <a:pt x="42" y="1"/>
                  </a:cubicBezTo>
                  <a:cubicBezTo>
                    <a:pt x="34" y="0"/>
                    <a:pt x="24" y="7"/>
                    <a:pt x="18" y="10"/>
                  </a:cubicBezTo>
                  <a:cubicBezTo>
                    <a:pt x="9" y="18"/>
                    <a:pt x="1" y="24"/>
                    <a:pt x="0" y="32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39">
              <a:extLst>
                <a:ext uri="{FF2B5EF4-FFF2-40B4-BE49-F238E27FC236}">
                  <a16:creationId xmlns:a16="http://schemas.microsoft.com/office/drawing/2014/main" id="{DBF48E9E-09E0-4833-BD80-2FCE59EC0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40">
              <a:extLst>
                <a:ext uri="{FF2B5EF4-FFF2-40B4-BE49-F238E27FC236}">
                  <a16:creationId xmlns:a16="http://schemas.microsoft.com/office/drawing/2014/main" id="{7965C969-EE6D-477B-A777-50A22A61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477" y="1624518"/>
              <a:ext cx="617538" cy="679450"/>
            </a:xfrm>
            <a:custGeom>
              <a:avLst/>
              <a:gdLst>
                <a:gd name="T0" fmla="*/ 3466 w 122"/>
                <a:gd name="T1" fmla="*/ 391 h 126"/>
                <a:gd name="T2" fmla="*/ 2206 w 122"/>
                <a:gd name="T3" fmla="*/ 115 h 126"/>
                <a:gd name="T4" fmla="*/ 1393 w 122"/>
                <a:gd name="T5" fmla="*/ 428 h 126"/>
                <a:gd name="T6" fmla="*/ 976 w 122"/>
                <a:gd name="T7" fmla="*/ 948 h 126"/>
                <a:gd name="T8" fmla="*/ 548 w 122"/>
                <a:gd name="T9" fmla="*/ 1291 h 126"/>
                <a:gd name="T10" fmla="*/ 386 w 122"/>
                <a:gd name="T11" fmla="*/ 1882 h 126"/>
                <a:gd name="T12" fmla="*/ 102 w 122"/>
                <a:gd name="T13" fmla="*/ 2826 h 126"/>
                <a:gd name="T14" fmla="*/ 223 w 122"/>
                <a:gd name="T15" fmla="*/ 3726 h 126"/>
                <a:gd name="T16" fmla="*/ 580 w 122"/>
                <a:gd name="T17" fmla="*/ 4314 h 126"/>
                <a:gd name="T18" fmla="*/ 784 w 122"/>
                <a:gd name="T19" fmla="*/ 4939 h 126"/>
                <a:gd name="T20" fmla="*/ 456 w 122"/>
                <a:gd name="T21" fmla="*/ 3923 h 126"/>
                <a:gd name="T22" fmla="*/ 325 w 122"/>
                <a:gd name="T23" fmla="*/ 3336 h 126"/>
                <a:gd name="T24" fmla="*/ 548 w 122"/>
                <a:gd name="T25" fmla="*/ 3023 h 126"/>
                <a:gd name="T26" fmla="*/ 548 w 122"/>
                <a:gd name="T27" fmla="*/ 2745 h 126"/>
                <a:gd name="T28" fmla="*/ 520 w 122"/>
                <a:gd name="T29" fmla="*/ 2354 h 126"/>
                <a:gd name="T30" fmla="*/ 743 w 122"/>
                <a:gd name="T31" fmla="*/ 1997 h 126"/>
                <a:gd name="T32" fmla="*/ 1068 w 122"/>
                <a:gd name="T33" fmla="*/ 1800 h 126"/>
                <a:gd name="T34" fmla="*/ 1199 w 122"/>
                <a:gd name="T35" fmla="*/ 1328 h 126"/>
                <a:gd name="T36" fmla="*/ 1687 w 122"/>
                <a:gd name="T37" fmla="*/ 982 h 126"/>
                <a:gd name="T38" fmla="*/ 2462 w 122"/>
                <a:gd name="T39" fmla="*/ 866 h 126"/>
                <a:gd name="T40" fmla="*/ 3243 w 122"/>
                <a:gd name="T41" fmla="*/ 588 h 126"/>
                <a:gd name="T42" fmla="*/ 3498 w 122"/>
                <a:gd name="T43" fmla="*/ 900 h 126"/>
                <a:gd name="T44" fmla="*/ 3731 w 122"/>
                <a:gd name="T45" fmla="*/ 982 h 126"/>
                <a:gd name="T46" fmla="*/ 3925 w 122"/>
                <a:gd name="T47" fmla="*/ 1257 h 126"/>
                <a:gd name="T48" fmla="*/ 3689 w 122"/>
                <a:gd name="T49" fmla="*/ 703 h 126"/>
                <a:gd name="T50" fmla="*/ 3466 w 122"/>
                <a:gd name="T51" fmla="*/ 428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2" h="126">
                  <a:moveTo>
                    <a:pt x="107" y="10"/>
                  </a:moveTo>
                  <a:cubicBezTo>
                    <a:pt x="93" y="10"/>
                    <a:pt x="79" y="6"/>
                    <a:pt x="68" y="3"/>
                  </a:cubicBezTo>
                  <a:cubicBezTo>
                    <a:pt x="57" y="0"/>
                    <a:pt x="50" y="3"/>
                    <a:pt x="43" y="11"/>
                  </a:cubicBezTo>
                  <a:cubicBezTo>
                    <a:pt x="39" y="15"/>
                    <a:pt x="35" y="20"/>
                    <a:pt x="30" y="24"/>
                  </a:cubicBezTo>
                  <a:cubicBezTo>
                    <a:pt x="26" y="27"/>
                    <a:pt x="21" y="29"/>
                    <a:pt x="17" y="33"/>
                  </a:cubicBezTo>
                  <a:cubicBezTo>
                    <a:pt x="13" y="37"/>
                    <a:pt x="13" y="43"/>
                    <a:pt x="12" y="48"/>
                  </a:cubicBezTo>
                  <a:cubicBezTo>
                    <a:pt x="9" y="57"/>
                    <a:pt x="6" y="64"/>
                    <a:pt x="3" y="72"/>
                  </a:cubicBezTo>
                  <a:cubicBezTo>
                    <a:pt x="0" y="81"/>
                    <a:pt x="1" y="89"/>
                    <a:pt x="7" y="95"/>
                  </a:cubicBezTo>
                  <a:cubicBezTo>
                    <a:pt x="11" y="99"/>
                    <a:pt x="15" y="105"/>
                    <a:pt x="18" y="110"/>
                  </a:cubicBezTo>
                  <a:cubicBezTo>
                    <a:pt x="21" y="115"/>
                    <a:pt x="21" y="121"/>
                    <a:pt x="24" y="126"/>
                  </a:cubicBezTo>
                  <a:cubicBezTo>
                    <a:pt x="26" y="114"/>
                    <a:pt x="21" y="108"/>
                    <a:pt x="14" y="100"/>
                  </a:cubicBezTo>
                  <a:cubicBezTo>
                    <a:pt x="11" y="96"/>
                    <a:pt x="8" y="90"/>
                    <a:pt x="10" y="85"/>
                  </a:cubicBezTo>
                  <a:cubicBezTo>
                    <a:pt x="12" y="80"/>
                    <a:pt x="15" y="82"/>
                    <a:pt x="17" y="77"/>
                  </a:cubicBezTo>
                  <a:cubicBezTo>
                    <a:pt x="18" y="75"/>
                    <a:pt x="17" y="73"/>
                    <a:pt x="17" y="70"/>
                  </a:cubicBezTo>
                  <a:cubicBezTo>
                    <a:pt x="16" y="67"/>
                    <a:pt x="15" y="64"/>
                    <a:pt x="16" y="60"/>
                  </a:cubicBezTo>
                  <a:cubicBezTo>
                    <a:pt x="17" y="57"/>
                    <a:pt x="19" y="53"/>
                    <a:pt x="23" y="51"/>
                  </a:cubicBezTo>
                  <a:cubicBezTo>
                    <a:pt x="27" y="50"/>
                    <a:pt x="30" y="51"/>
                    <a:pt x="33" y="46"/>
                  </a:cubicBezTo>
                  <a:cubicBezTo>
                    <a:pt x="35" y="43"/>
                    <a:pt x="35" y="38"/>
                    <a:pt x="37" y="34"/>
                  </a:cubicBezTo>
                  <a:cubicBezTo>
                    <a:pt x="40" y="29"/>
                    <a:pt x="49" y="29"/>
                    <a:pt x="52" y="25"/>
                  </a:cubicBezTo>
                  <a:cubicBezTo>
                    <a:pt x="56" y="19"/>
                    <a:pt x="66" y="23"/>
                    <a:pt x="76" y="22"/>
                  </a:cubicBezTo>
                  <a:cubicBezTo>
                    <a:pt x="83" y="22"/>
                    <a:pt x="91" y="12"/>
                    <a:pt x="100" y="15"/>
                  </a:cubicBezTo>
                  <a:cubicBezTo>
                    <a:pt x="103" y="17"/>
                    <a:pt x="104" y="22"/>
                    <a:pt x="108" y="23"/>
                  </a:cubicBezTo>
                  <a:cubicBezTo>
                    <a:pt x="110" y="24"/>
                    <a:pt x="112" y="22"/>
                    <a:pt x="115" y="25"/>
                  </a:cubicBezTo>
                  <a:cubicBezTo>
                    <a:pt x="118" y="27"/>
                    <a:pt x="119" y="29"/>
                    <a:pt x="121" y="32"/>
                  </a:cubicBezTo>
                  <a:cubicBezTo>
                    <a:pt x="122" y="25"/>
                    <a:pt x="117" y="22"/>
                    <a:pt x="114" y="18"/>
                  </a:cubicBezTo>
                  <a:cubicBezTo>
                    <a:pt x="112" y="14"/>
                    <a:pt x="110" y="12"/>
                    <a:pt x="107" y="11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41">
              <a:extLst>
                <a:ext uri="{FF2B5EF4-FFF2-40B4-BE49-F238E27FC236}">
                  <a16:creationId xmlns:a16="http://schemas.microsoft.com/office/drawing/2014/main" id="{F1BEDB35-88CB-4783-A5C0-03120B2EF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714" y="1624518"/>
              <a:ext cx="414338" cy="468313"/>
            </a:xfrm>
            <a:custGeom>
              <a:avLst/>
              <a:gdLst>
                <a:gd name="T0" fmla="*/ 2645 w 82"/>
                <a:gd name="T1" fmla="*/ 231 h 87"/>
                <a:gd name="T2" fmla="*/ 1833 w 82"/>
                <a:gd name="T3" fmla="*/ 81 h 87"/>
                <a:gd name="T4" fmla="*/ 1165 w 82"/>
                <a:gd name="T5" fmla="*/ 736 h 87"/>
                <a:gd name="T6" fmla="*/ 840 w 82"/>
                <a:gd name="T7" fmla="*/ 1058 h 87"/>
                <a:gd name="T8" fmla="*/ 547 w 82"/>
                <a:gd name="T9" fmla="*/ 1370 h 87"/>
                <a:gd name="T10" fmla="*/ 417 w 82"/>
                <a:gd name="T11" fmla="*/ 1794 h 87"/>
                <a:gd name="T12" fmla="*/ 223 w 82"/>
                <a:gd name="T13" fmla="*/ 2380 h 87"/>
                <a:gd name="T14" fmla="*/ 102 w 82"/>
                <a:gd name="T15" fmla="*/ 3391 h 87"/>
                <a:gd name="T16" fmla="*/ 293 w 82"/>
                <a:gd name="T17" fmla="*/ 2530 h 87"/>
                <a:gd name="T18" fmla="*/ 608 w 82"/>
                <a:gd name="T19" fmla="*/ 1953 h 87"/>
                <a:gd name="T20" fmla="*/ 840 w 82"/>
                <a:gd name="T21" fmla="*/ 1370 h 87"/>
                <a:gd name="T22" fmla="*/ 1388 w 82"/>
                <a:gd name="T23" fmla="*/ 932 h 87"/>
                <a:gd name="T24" fmla="*/ 1964 w 82"/>
                <a:gd name="T25" fmla="*/ 312 h 87"/>
                <a:gd name="T26" fmla="*/ 2645 w 82"/>
                <a:gd name="T27" fmla="*/ 23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" h="87">
                  <a:moveTo>
                    <a:pt x="82" y="6"/>
                  </a:moveTo>
                  <a:cubicBezTo>
                    <a:pt x="73" y="7"/>
                    <a:pt x="66" y="0"/>
                    <a:pt x="57" y="2"/>
                  </a:cubicBezTo>
                  <a:cubicBezTo>
                    <a:pt x="48" y="4"/>
                    <a:pt x="43" y="13"/>
                    <a:pt x="36" y="19"/>
                  </a:cubicBezTo>
                  <a:cubicBezTo>
                    <a:pt x="33" y="22"/>
                    <a:pt x="30" y="25"/>
                    <a:pt x="26" y="27"/>
                  </a:cubicBezTo>
                  <a:cubicBezTo>
                    <a:pt x="23" y="29"/>
                    <a:pt x="19" y="31"/>
                    <a:pt x="17" y="35"/>
                  </a:cubicBezTo>
                  <a:cubicBezTo>
                    <a:pt x="15" y="38"/>
                    <a:pt x="14" y="42"/>
                    <a:pt x="13" y="46"/>
                  </a:cubicBezTo>
                  <a:cubicBezTo>
                    <a:pt x="12" y="51"/>
                    <a:pt x="10" y="57"/>
                    <a:pt x="7" y="61"/>
                  </a:cubicBezTo>
                  <a:cubicBezTo>
                    <a:pt x="4" y="67"/>
                    <a:pt x="0" y="81"/>
                    <a:pt x="3" y="87"/>
                  </a:cubicBezTo>
                  <a:cubicBezTo>
                    <a:pt x="1" y="78"/>
                    <a:pt x="5" y="71"/>
                    <a:pt x="9" y="65"/>
                  </a:cubicBezTo>
                  <a:cubicBezTo>
                    <a:pt x="12" y="60"/>
                    <a:pt x="17" y="55"/>
                    <a:pt x="19" y="50"/>
                  </a:cubicBezTo>
                  <a:cubicBezTo>
                    <a:pt x="22" y="45"/>
                    <a:pt x="21" y="40"/>
                    <a:pt x="26" y="35"/>
                  </a:cubicBezTo>
                  <a:cubicBezTo>
                    <a:pt x="31" y="31"/>
                    <a:pt x="39" y="29"/>
                    <a:pt x="43" y="24"/>
                  </a:cubicBezTo>
                  <a:cubicBezTo>
                    <a:pt x="49" y="16"/>
                    <a:pt x="50" y="9"/>
                    <a:pt x="61" y="8"/>
                  </a:cubicBezTo>
                  <a:cubicBezTo>
                    <a:pt x="67" y="8"/>
                    <a:pt x="78" y="10"/>
                    <a:pt x="82" y="6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42">
              <a:extLst>
                <a:ext uri="{FF2B5EF4-FFF2-40B4-BE49-F238E27FC236}">
                  <a16:creationId xmlns:a16="http://schemas.microsoft.com/office/drawing/2014/main" id="{DABF46B5-378A-4759-9D78-C8F4C55C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02318"/>
              <a:ext cx="293688" cy="382588"/>
            </a:xfrm>
            <a:custGeom>
              <a:avLst/>
              <a:gdLst>
                <a:gd name="T0" fmla="*/ 1882 w 58"/>
                <a:gd name="T1" fmla="*/ 703 h 71"/>
                <a:gd name="T2" fmla="*/ 1333 w 58"/>
                <a:gd name="T3" fmla="*/ 506 h 71"/>
                <a:gd name="T4" fmla="*/ 813 w 58"/>
                <a:gd name="T5" fmla="*/ 669 h 71"/>
                <a:gd name="T6" fmla="*/ 651 w 58"/>
                <a:gd name="T7" fmla="*/ 1130 h 71"/>
                <a:gd name="T8" fmla="*/ 297 w 58"/>
                <a:gd name="T9" fmla="*/ 1324 h 71"/>
                <a:gd name="T10" fmla="*/ 520 w 58"/>
                <a:gd name="T11" fmla="*/ 2155 h 71"/>
                <a:gd name="T12" fmla="*/ 845 w 58"/>
                <a:gd name="T13" fmla="*/ 2777 h 71"/>
                <a:gd name="T14" fmla="*/ 520 w 58"/>
                <a:gd name="T15" fmla="*/ 2305 h 71"/>
                <a:gd name="T16" fmla="*/ 265 w 58"/>
                <a:gd name="T17" fmla="*/ 2108 h 71"/>
                <a:gd name="T18" fmla="*/ 195 w 58"/>
                <a:gd name="T19" fmla="*/ 1877 h 71"/>
                <a:gd name="T20" fmla="*/ 61 w 58"/>
                <a:gd name="T21" fmla="*/ 1371 h 71"/>
                <a:gd name="T22" fmla="*/ 325 w 58"/>
                <a:gd name="T23" fmla="*/ 553 h 71"/>
                <a:gd name="T24" fmla="*/ 1139 w 58"/>
                <a:gd name="T25" fmla="*/ 34 h 71"/>
                <a:gd name="T26" fmla="*/ 1882 w 58"/>
                <a:gd name="T27" fmla="*/ 669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8" h="71">
                  <a:moveTo>
                    <a:pt x="58" y="18"/>
                  </a:moveTo>
                  <a:cubicBezTo>
                    <a:pt x="51" y="22"/>
                    <a:pt x="46" y="21"/>
                    <a:pt x="41" y="13"/>
                  </a:cubicBezTo>
                  <a:cubicBezTo>
                    <a:pt x="35" y="2"/>
                    <a:pt x="31" y="12"/>
                    <a:pt x="25" y="17"/>
                  </a:cubicBezTo>
                  <a:cubicBezTo>
                    <a:pt x="21" y="21"/>
                    <a:pt x="22" y="23"/>
                    <a:pt x="20" y="29"/>
                  </a:cubicBezTo>
                  <a:cubicBezTo>
                    <a:pt x="18" y="35"/>
                    <a:pt x="12" y="29"/>
                    <a:pt x="9" y="34"/>
                  </a:cubicBezTo>
                  <a:cubicBezTo>
                    <a:pt x="6" y="41"/>
                    <a:pt x="12" y="50"/>
                    <a:pt x="16" y="55"/>
                  </a:cubicBezTo>
                  <a:cubicBezTo>
                    <a:pt x="19" y="58"/>
                    <a:pt x="26" y="65"/>
                    <a:pt x="26" y="71"/>
                  </a:cubicBezTo>
                  <a:cubicBezTo>
                    <a:pt x="25" y="67"/>
                    <a:pt x="20" y="62"/>
                    <a:pt x="16" y="59"/>
                  </a:cubicBezTo>
                  <a:cubicBezTo>
                    <a:pt x="13" y="58"/>
                    <a:pt x="10" y="56"/>
                    <a:pt x="8" y="54"/>
                  </a:cubicBezTo>
                  <a:cubicBezTo>
                    <a:pt x="7" y="52"/>
                    <a:pt x="7" y="50"/>
                    <a:pt x="6" y="48"/>
                  </a:cubicBezTo>
                  <a:cubicBezTo>
                    <a:pt x="5" y="44"/>
                    <a:pt x="3" y="39"/>
                    <a:pt x="2" y="35"/>
                  </a:cubicBezTo>
                  <a:cubicBezTo>
                    <a:pt x="0" y="25"/>
                    <a:pt x="3" y="20"/>
                    <a:pt x="10" y="14"/>
                  </a:cubicBezTo>
                  <a:cubicBezTo>
                    <a:pt x="15" y="8"/>
                    <a:pt x="27" y="2"/>
                    <a:pt x="35" y="1"/>
                  </a:cubicBezTo>
                  <a:cubicBezTo>
                    <a:pt x="46" y="0"/>
                    <a:pt x="50" y="14"/>
                    <a:pt x="58" y="17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43">
              <a:extLst>
                <a:ext uri="{FF2B5EF4-FFF2-40B4-BE49-F238E27FC236}">
                  <a16:creationId xmlns:a16="http://schemas.microsoft.com/office/drawing/2014/main" id="{5A82D3F1-9090-4BAC-B7CE-1055BF95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964" y="1926143"/>
              <a:ext cx="201613" cy="301625"/>
            </a:xfrm>
            <a:custGeom>
              <a:avLst/>
              <a:gdLst>
                <a:gd name="T0" fmla="*/ 0 w 40"/>
                <a:gd name="T1" fmla="*/ 1992 h 56"/>
                <a:gd name="T2" fmla="*/ 676 w 40"/>
                <a:gd name="T3" fmla="*/ 1910 h 56"/>
                <a:gd name="T4" fmla="*/ 1089 w 40"/>
                <a:gd name="T5" fmla="*/ 1520 h 56"/>
                <a:gd name="T6" fmla="*/ 1280 w 40"/>
                <a:gd name="T7" fmla="*/ 784 h 56"/>
                <a:gd name="T8" fmla="*/ 927 w 40"/>
                <a:gd name="T9" fmla="*/ 0 h 56"/>
                <a:gd name="T10" fmla="*/ 1089 w 40"/>
                <a:gd name="T11" fmla="*/ 390 h 56"/>
                <a:gd name="T12" fmla="*/ 838 w 40"/>
                <a:gd name="T13" fmla="*/ 668 h 56"/>
                <a:gd name="T14" fmla="*/ 676 w 40"/>
                <a:gd name="T15" fmla="*/ 899 h 56"/>
                <a:gd name="T16" fmla="*/ 797 w 40"/>
                <a:gd name="T17" fmla="*/ 1371 h 56"/>
                <a:gd name="T18" fmla="*/ 606 w 40"/>
                <a:gd name="T19" fmla="*/ 1520 h 56"/>
                <a:gd name="T20" fmla="*/ 606 w 40"/>
                <a:gd name="T21" fmla="*/ 1679 h 56"/>
                <a:gd name="T22" fmla="*/ 445 w 40"/>
                <a:gd name="T23" fmla="*/ 1795 h 56"/>
                <a:gd name="T24" fmla="*/ 162 w 40"/>
                <a:gd name="T25" fmla="*/ 1910 h 56"/>
                <a:gd name="T26" fmla="*/ 60 w 40"/>
                <a:gd name="T27" fmla="*/ 2026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0" h="56">
                  <a:moveTo>
                    <a:pt x="0" y="51"/>
                  </a:moveTo>
                  <a:cubicBezTo>
                    <a:pt x="4" y="56"/>
                    <a:pt x="16" y="50"/>
                    <a:pt x="21" y="49"/>
                  </a:cubicBezTo>
                  <a:cubicBezTo>
                    <a:pt x="28" y="48"/>
                    <a:pt x="31" y="45"/>
                    <a:pt x="34" y="39"/>
                  </a:cubicBezTo>
                  <a:cubicBezTo>
                    <a:pt x="38" y="33"/>
                    <a:pt x="40" y="26"/>
                    <a:pt x="40" y="20"/>
                  </a:cubicBezTo>
                  <a:cubicBezTo>
                    <a:pt x="39" y="15"/>
                    <a:pt x="36" y="0"/>
                    <a:pt x="29" y="0"/>
                  </a:cubicBezTo>
                  <a:cubicBezTo>
                    <a:pt x="29" y="3"/>
                    <a:pt x="34" y="7"/>
                    <a:pt x="34" y="10"/>
                  </a:cubicBezTo>
                  <a:cubicBezTo>
                    <a:pt x="35" y="17"/>
                    <a:pt x="31" y="17"/>
                    <a:pt x="26" y="17"/>
                  </a:cubicBezTo>
                  <a:cubicBezTo>
                    <a:pt x="21" y="17"/>
                    <a:pt x="17" y="18"/>
                    <a:pt x="21" y="23"/>
                  </a:cubicBezTo>
                  <a:cubicBezTo>
                    <a:pt x="23" y="26"/>
                    <a:pt x="29" y="31"/>
                    <a:pt x="25" y="35"/>
                  </a:cubicBezTo>
                  <a:cubicBezTo>
                    <a:pt x="21" y="39"/>
                    <a:pt x="20" y="35"/>
                    <a:pt x="19" y="39"/>
                  </a:cubicBezTo>
                  <a:cubicBezTo>
                    <a:pt x="19" y="41"/>
                    <a:pt x="20" y="41"/>
                    <a:pt x="19" y="43"/>
                  </a:cubicBezTo>
                  <a:cubicBezTo>
                    <a:pt x="18" y="45"/>
                    <a:pt x="15" y="46"/>
                    <a:pt x="14" y="46"/>
                  </a:cubicBezTo>
                  <a:cubicBezTo>
                    <a:pt x="9" y="47"/>
                    <a:pt x="8" y="45"/>
                    <a:pt x="5" y="49"/>
                  </a:cubicBezTo>
                  <a:cubicBezTo>
                    <a:pt x="4" y="50"/>
                    <a:pt x="4" y="53"/>
                    <a:pt x="2" y="52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44">
              <a:extLst>
                <a:ext uri="{FF2B5EF4-FFF2-40B4-BE49-F238E27FC236}">
                  <a16:creationId xmlns:a16="http://schemas.microsoft.com/office/drawing/2014/main" id="{DE5AB44E-3DB6-4C61-90B1-22FAA0B2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29306"/>
              <a:ext cx="122238" cy="215900"/>
            </a:xfrm>
            <a:custGeom>
              <a:avLst/>
              <a:gdLst>
                <a:gd name="T0" fmla="*/ 792 w 24"/>
                <a:gd name="T1" fmla="*/ 0 h 40"/>
                <a:gd name="T2" fmla="*/ 164 w 24"/>
                <a:gd name="T3" fmla="*/ 554 h 40"/>
                <a:gd name="T4" fmla="*/ 0 w 24"/>
                <a:gd name="T5" fmla="*/ 949 h 40"/>
                <a:gd name="T6" fmla="*/ 164 w 24"/>
                <a:gd name="T7" fmla="*/ 1571 h 40"/>
                <a:gd name="T8" fmla="*/ 164 w 24"/>
                <a:gd name="T9" fmla="*/ 819 h 40"/>
                <a:gd name="T10" fmla="*/ 359 w 24"/>
                <a:gd name="T11" fmla="*/ 751 h 40"/>
                <a:gd name="T12" fmla="*/ 433 w 24"/>
                <a:gd name="T13" fmla="*/ 510 h 40"/>
                <a:gd name="T14" fmla="*/ 629 w 24"/>
                <a:gd name="T15" fmla="*/ 279 h 40"/>
                <a:gd name="T16" fmla="*/ 792 w 24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40">
                  <a:moveTo>
                    <a:pt x="24" y="0"/>
                  </a:moveTo>
                  <a:cubicBezTo>
                    <a:pt x="17" y="4"/>
                    <a:pt x="10" y="7"/>
                    <a:pt x="5" y="14"/>
                  </a:cubicBezTo>
                  <a:cubicBezTo>
                    <a:pt x="2" y="17"/>
                    <a:pt x="0" y="20"/>
                    <a:pt x="0" y="24"/>
                  </a:cubicBezTo>
                  <a:cubicBezTo>
                    <a:pt x="0" y="29"/>
                    <a:pt x="4" y="35"/>
                    <a:pt x="5" y="40"/>
                  </a:cubicBezTo>
                  <a:cubicBezTo>
                    <a:pt x="3" y="36"/>
                    <a:pt x="1" y="25"/>
                    <a:pt x="5" y="21"/>
                  </a:cubicBezTo>
                  <a:cubicBezTo>
                    <a:pt x="7" y="19"/>
                    <a:pt x="9" y="21"/>
                    <a:pt x="11" y="19"/>
                  </a:cubicBezTo>
                  <a:cubicBezTo>
                    <a:pt x="13" y="18"/>
                    <a:pt x="12" y="15"/>
                    <a:pt x="13" y="13"/>
                  </a:cubicBezTo>
                  <a:cubicBezTo>
                    <a:pt x="14" y="8"/>
                    <a:pt x="16" y="10"/>
                    <a:pt x="19" y="7"/>
                  </a:cubicBezTo>
                  <a:cubicBezTo>
                    <a:pt x="22" y="5"/>
                    <a:pt x="21" y="1"/>
                    <a:pt x="24" y="0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45">
              <a:extLst>
                <a:ext uri="{FF2B5EF4-FFF2-40B4-BE49-F238E27FC236}">
                  <a16:creationId xmlns:a16="http://schemas.microsoft.com/office/drawing/2014/main" id="{9D936431-AC71-4FEF-B3C5-0A99F339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914" y="1849943"/>
              <a:ext cx="495300" cy="508000"/>
            </a:xfrm>
            <a:custGeom>
              <a:avLst/>
              <a:gdLst>
                <a:gd name="T0" fmla="*/ 0 w 98"/>
                <a:gd name="T1" fmla="*/ 3707 h 94"/>
                <a:gd name="T2" fmla="*/ 1359 w 98"/>
                <a:gd name="T3" fmla="*/ 3673 h 94"/>
                <a:gd name="T4" fmla="*/ 1805 w 98"/>
                <a:gd name="T5" fmla="*/ 3394 h 94"/>
                <a:gd name="T6" fmla="*/ 2098 w 98"/>
                <a:gd name="T7" fmla="*/ 3152 h 94"/>
                <a:gd name="T8" fmla="*/ 2451 w 98"/>
                <a:gd name="T9" fmla="*/ 3084 h 94"/>
                <a:gd name="T10" fmla="*/ 2748 w 98"/>
                <a:gd name="T11" fmla="*/ 1740 h 94"/>
                <a:gd name="T12" fmla="*/ 3031 w 98"/>
                <a:gd name="T13" fmla="*/ 984 h 94"/>
                <a:gd name="T14" fmla="*/ 2837 w 98"/>
                <a:gd name="T15" fmla="*/ 0 h 94"/>
                <a:gd name="T16" fmla="*/ 2646 w 98"/>
                <a:gd name="T17" fmla="*/ 752 h 94"/>
                <a:gd name="T18" fmla="*/ 2553 w 98"/>
                <a:gd name="T19" fmla="*/ 1345 h 94"/>
                <a:gd name="T20" fmla="*/ 2353 w 98"/>
                <a:gd name="T21" fmla="*/ 2015 h 94"/>
                <a:gd name="T22" fmla="*/ 2292 w 98"/>
                <a:gd name="T23" fmla="*/ 2723 h 94"/>
                <a:gd name="T24" fmla="*/ 1681 w 98"/>
                <a:gd name="T25" fmla="*/ 3037 h 94"/>
                <a:gd name="T26" fmla="*/ 1286 w 98"/>
                <a:gd name="T27" fmla="*/ 3510 h 94"/>
                <a:gd name="T28" fmla="*/ 840 w 98"/>
                <a:gd name="T29" fmla="*/ 3476 h 94"/>
                <a:gd name="T30" fmla="*/ 455 w 98"/>
                <a:gd name="T31" fmla="*/ 3591 h 9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8" h="94">
                  <a:moveTo>
                    <a:pt x="0" y="94"/>
                  </a:moveTo>
                  <a:cubicBezTo>
                    <a:pt x="13" y="91"/>
                    <a:pt x="29" y="93"/>
                    <a:pt x="42" y="93"/>
                  </a:cubicBezTo>
                  <a:cubicBezTo>
                    <a:pt x="49" y="93"/>
                    <a:pt x="50" y="90"/>
                    <a:pt x="56" y="86"/>
                  </a:cubicBezTo>
                  <a:cubicBezTo>
                    <a:pt x="59" y="85"/>
                    <a:pt x="62" y="82"/>
                    <a:pt x="65" y="80"/>
                  </a:cubicBezTo>
                  <a:cubicBezTo>
                    <a:pt x="69" y="79"/>
                    <a:pt x="73" y="79"/>
                    <a:pt x="76" y="78"/>
                  </a:cubicBezTo>
                  <a:cubicBezTo>
                    <a:pt x="90" y="71"/>
                    <a:pt x="86" y="57"/>
                    <a:pt x="85" y="44"/>
                  </a:cubicBezTo>
                  <a:cubicBezTo>
                    <a:pt x="85" y="34"/>
                    <a:pt x="91" y="34"/>
                    <a:pt x="94" y="25"/>
                  </a:cubicBezTo>
                  <a:cubicBezTo>
                    <a:pt x="98" y="16"/>
                    <a:pt x="96" y="6"/>
                    <a:pt x="88" y="0"/>
                  </a:cubicBezTo>
                  <a:cubicBezTo>
                    <a:pt x="93" y="8"/>
                    <a:pt x="88" y="14"/>
                    <a:pt x="82" y="19"/>
                  </a:cubicBezTo>
                  <a:cubicBezTo>
                    <a:pt x="74" y="25"/>
                    <a:pt x="78" y="26"/>
                    <a:pt x="79" y="34"/>
                  </a:cubicBezTo>
                  <a:cubicBezTo>
                    <a:pt x="79" y="42"/>
                    <a:pt x="73" y="44"/>
                    <a:pt x="73" y="51"/>
                  </a:cubicBezTo>
                  <a:cubicBezTo>
                    <a:pt x="73" y="59"/>
                    <a:pt x="78" y="62"/>
                    <a:pt x="71" y="69"/>
                  </a:cubicBezTo>
                  <a:cubicBezTo>
                    <a:pt x="66" y="75"/>
                    <a:pt x="59" y="74"/>
                    <a:pt x="52" y="77"/>
                  </a:cubicBezTo>
                  <a:cubicBezTo>
                    <a:pt x="47" y="80"/>
                    <a:pt x="45" y="87"/>
                    <a:pt x="40" y="89"/>
                  </a:cubicBezTo>
                  <a:cubicBezTo>
                    <a:pt x="36" y="91"/>
                    <a:pt x="31" y="88"/>
                    <a:pt x="26" y="88"/>
                  </a:cubicBezTo>
                  <a:cubicBezTo>
                    <a:pt x="22" y="88"/>
                    <a:pt x="19" y="92"/>
                    <a:pt x="14" y="91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46">
              <a:extLst>
                <a:ext uri="{FF2B5EF4-FFF2-40B4-BE49-F238E27FC236}">
                  <a16:creationId xmlns:a16="http://schemas.microsoft.com/office/drawing/2014/main" id="{F8666F58-7799-4C27-A77E-F783810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889" y="2110293"/>
              <a:ext cx="263525" cy="242888"/>
            </a:xfrm>
            <a:custGeom>
              <a:avLst/>
              <a:gdLst>
                <a:gd name="T0" fmla="*/ 0 w 52"/>
                <a:gd name="T1" fmla="*/ 1686 h 45"/>
                <a:gd name="T2" fmla="*/ 520 w 52"/>
                <a:gd name="T3" fmla="*/ 1608 h 45"/>
                <a:gd name="T4" fmla="*/ 1204 w 52"/>
                <a:gd name="T5" fmla="*/ 1180 h 45"/>
                <a:gd name="T6" fmla="*/ 1590 w 52"/>
                <a:gd name="T7" fmla="*/ 0 h 45"/>
                <a:gd name="T8" fmla="*/ 1558 w 52"/>
                <a:gd name="T9" fmla="*/ 670 h 45"/>
                <a:gd name="T10" fmla="*/ 1111 w 52"/>
                <a:gd name="T11" fmla="*/ 949 h 45"/>
                <a:gd name="T12" fmla="*/ 683 w 52"/>
                <a:gd name="T13" fmla="*/ 1214 h 45"/>
                <a:gd name="T14" fmla="*/ 297 w 52"/>
                <a:gd name="T15" fmla="*/ 1734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45">
                  <a:moveTo>
                    <a:pt x="0" y="43"/>
                  </a:moveTo>
                  <a:cubicBezTo>
                    <a:pt x="5" y="44"/>
                    <a:pt x="10" y="45"/>
                    <a:pt x="16" y="41"/>
                  </a:cubicBezTo>
                  <a:cubicBezTo>
                    <a:pt x="22" y="37"/>
                    <a:pt x="30" y="33"/>
                    <a:pt x="37" y="30"/>
                  </a:cubicBezTo>
                  <a:cubicBezTo>
                    <a:pt x="51" y="25"/>
                    <a:pt x="50" y="13"/>
                    <a:pt x="49" y="0"/>
                  </a:cubicBezTo>
                  <a:cubicBezTo>
                    <a:pt x="50" y="6"/>
                    <a:pt x="52" y="12"/>
                    <a:pt x="48" y="17"/>
                  </a:cubicBezTo>
                  <a:cubicBezTo>
                    <a:pt x="45" y="20"/>
                    <a:pt x="38" y="22"/>
                    <a:pt x="34" y="24"/>
                  </a:cubicBezTo>
                  <a:cubicBezTo>
                    <a:pt x="30" y="27"/>
                    <a:pt x="25" y="28"/>
                    <a:pt x="21" y="31"/>
                  </a:cubicBezTo>
                  <a:cubicBezTo>
                    <a:pt x="16" y="35"/>
                    <a:pt x="14" y="41"/>
                    <a:pt x="9" y="44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47">
              <a:extLst>
                <a:ext uri="{FF2B5EF4-FFF2-40B4-BE49-F238E27FC236}">
                  <a16:creationId xmlns:a16="http://schemas.microsoft.com/office/drawing/2014/main" id="{8B45164F-1F6D-4865-AF31-69950A60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48">
              <a:extLst>
                <a:ext uri="{FF2B5EF4-FFF2-40B4-BE49-F238E27FC236}">
                  <a16:creationId xmlns:a16="http://schemas.microsoft.com/office/drawing/2014/main" id="{3E7810B3-3A88-472C-8995-BDF272A5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49">
              <a:extLst>
                <a:ext uri="{FF2B5EF4-FFF2-40B4-BE49-F238E27FC236}">
                  <a16:creationId xmlns:a16="http://schemas.microsoft.com/office/drawing/2014/main" id="{4F7C652B-EDEB-47BA-BAB6-E553E554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40418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62 w 11"/>
                <a:gd name="T3" fmla="*/ 0 h 11"/>
                <a:gd name="T4" fmla="*/ 325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0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50">
              <a:extLst>
                <a:ext uri="{FF2B5EF4-FFF2-40B4-BE49-F238E27FC236}">
                  <a16:creationId xmlns:a16="http://schemas.microsoft.com/office/drawing/2014/main" id="{EF1B650B-B83D-4B6C-9DEF-34D6478E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602" y="1813431"/>
              <a:ext cx="34925" cy="36513"/>
            </a:xfrm>
            <a:custGeom>
              <a:avLst/>
              <a:gdLst>
                <a:gd name="T0" fmla="*/ 0 w 7"/>
                <a:gd name="T1" fmla="*/ 108 h 7"/>
                <a:gd name="T2" fmla="*/ 129 w 7"/>
                <a:gd name="T3" fmla="*/ 0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0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51">
              <a:extLst>
                <a:ext uri="{FF2B5EF4-FFF2-40B4-BE49-F238E27FC236}">
                  <a16:creationId xmlns:a16="http://schemas.microsoft.com/office/drawing/2014/main" id="{17B87FB6-A524-4433-A91A-71507E71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514" y="1903918"/>
              <a:ext cx="30163" cy="26988"/>
            </a:xfrm>
            <a:custGeom>
              <a:avLst/>
              <a:gdLst>
                <a:gd name="T0" fmla="*/ 0 w 6"/>
                <a:gd name="T1" fmla="*/ 82 h 5"/>
                <a:gd name="T2" fmla="*/ 101 w 6"/>
                <a:gd name="T3" fmla="*/ 0 h 5"/>
                <a:gd name="T4" fmla="*/ 162 w 6"/>
                <a:gd name="T5" fmla="*/ 116 h 5"/>
                <a:gd name="T6" fmla="*/ 101 w 6"/>
                <a:gd name="T7" fmla="*/ 197 h 5"/>
                <a:gd name="T8" fmla="*/ 0 w 6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52">
              <a:extLst>
                <a:ext uri="{FF2B5EF4-FFF2-40B4-BE49-F238E27FC236}">
                  <a16:creationId xmlns:a16="http://schemas.microsoft.com/office/drawing/2014/main" id="{09651077-FA39-4ED2-8CA7-D294746DD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53">
              <a:extLst>
                <a:ext uri="{FF2B5EF4-FFF2-40B4-BE49-F238E27FC236}">
                  <a16:creationId xmlns:a16="http://schemas.microsoft.com/office/drawing/2014/main" id="{C79C55C3-AEFC-4C8B-BDD7-6CCE94610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903918"/>
              <a:ext cx="393700" cy="431800"/>
            </a:xfrm>
            <a:custGeom>
              <a:avLst/>
              <a:gdLst>
                <a:gd name="T0" fmla="*/ 2509 w 78"/>
                <a:gd name="T1" fmla="*/ 1411 h 80"/>
                <a:gd name="T2" fmla="*/ 2286 w 78"/>
                <a:gd name="T3" fmla="*/ 785 h 80"/>
                <a:gd name="T4" fmla="*/ 1609 w 78"/>
                <a:gd name="T5" fmla="*/ 34 h 80"/>
                <a:gd name="T6" fmla="*/ 1002 w 78"/>
                <a:gd name="T7" fmla="*/ 394 h 80"/>
                <a:gd name="T8" fmla="*/ 385 w 78"/>
                <a:gd name="T9" fmla="*/ 670 h 80"/>
                <a:gd name="T10" fmla="*/ 60 w 78"/>
                <a:gd name="T11" fmla="*/ 1537 h 80"/>
                <a:gd name="T12" fmla="*/ 455 w 78"/>
                <a:gd name="T13" fmla="*/ 2438 h 80"/>
                <a:gd name="T14" fmla="*/ 1285 w 78"/>
                <a:gd name="T15" fmla="*/ 2982 h 80"/>
                <a:gd name="T16" fmla="*/ 2124 w 78"/>
                <a:gd name="T17" fmla="*/ 2914 h 80"/>
                <a:gd name="T18" fmla="*/ 2346 w 78"/>
                <a:gd name="T19" fmla="*/ 2162 h 80"/>
                <a:gd name="T20" fmla="*/ 2509 w 78"/>
                <a:gd name="T21" fmla="*/ 1411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80">
                  <a:moveTo>
                    <a:pt x="78" y="36"/>
                  </a:moveTo>
                  <a:cubicBezTo>
                    <a:pt x="78" y="29"/>
                    <a:pt x="73" y="24"/>
                    <a:pt x="71" y="20"/>
                  </a:cubicBezTo>
                  <a:cubicBezTo>
                    <a:pt x="67" y="13"/>
                    <a:pt x="61" y="1"/>
                    <a:pt x="50" y="1"/>
                  </a:cubicBezTo>
                  <a:cubicBezTo>
                    <a:pt x="41" y="0"/>
                    <a:pt x="37" y="8"/>
                    <a:pt x="31" y="10"/>
                  </a:cubicBezTo>
                  <a:cubicBezTo>
                    <a:pt x="24" y="14"/>
                    <a:pt x="15" y="12"/>
                    <a:pt x="12" y="17"/>
                  </a:cubicBezTo>
                  <a:cubicBezTo>
                    <a:pt x="9" y="21"/>
                    <a:pt x="4" y="24"/>
                    <a:pt x="2" y="39"/>
                  </a:cubicBezTo>
                  <a:cubicBezTo>
                    <a:pt x="0" y="54"/>
                    <a:pt x="9" y="53"/>
                    <a:pt x="14" y="62"/>
                  </a:cubicBezTo>
                  <a:cubicBezTo>
                    <a:pt x="19" y="70"/>
                    <a:pt x="26" y="75"/>
                    <a:pt x="40" y="76"/>
                  </a:cubicBezTo>
                  <a:cubicBezTo>
                    <a:pt x="49" y="76"/>
                    <a:pt x="60" y="80"/>
                    <a:pt x="66" y="74"/>
                  </a:cubicBezTo>
                  <a:cubicBezTo>
                    <a:pt x="70" y="71"/>
                    <a:pt x="71" y="61"/>
                    <a:pt x="73" y="55"/>
                  </a:cubicBezTo>
                  <a:cubicBezTo>
                    <a:pt x="74" y="53"/>
                    <a:pt x="78" y="44"/>
                    <a:pt x="78" y="36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54">
              <a:extLst>
                <a:ext uri="{FF2B5EF4-FFF2-40B4-BE49-F238E27FC236}">
                  <a16:creationId xmlns:a16="http://schemas.microsoft.com/office/drawing/2014/main" id="{54C4A74B-ED92-4722-8613-3FFBBF10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55">
              <a:extLst>
                <a:ext uri="{FF2B5EF4-FFF2-40B4-BE49-F238E27FC236}">
                  <a16:creationId xmlns:a16="http://schemas.microsoft.com/office/drawing/2014/main" id="{B6F68637-7422-4431-936D-CC605C5E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064" y="1662618"/>
              <a:ext cx="688975" cy="625475"/>
            </a:xfrm>
            <a:custGeom>
              <a:avLst/>
              <a:gdLst>
                <a:gd name="T0" fmla="*/ 2148 w 136"/>
                <a:gd name="T1" fmla="*/ 34 h 116"/>
                <a:gd name="T2" fmla="*/ 1691 w 136"/>
                <a:gd name="T3" fmla="*/ 357 h 116"/>
                <a:gd name="T4" fmla="*/ 1203 w 136"/>
                <a:gd name="T5" fmla="*/ 554 h 116"/>
                <a:gd name="T6" fmla="*/ 651 w 136"/>
                <a:gd name="T7" fmla="*/ 1719 h 116"/>
                <a:gd name="T8" fmla="*/ 265 w 136"/>
                <a:gd name="T9" fmla="*/ 2191 h 116"/>
                <a:gd name="T10" fmla="*/ 32 w 136"/>
                <a:gd name="T11" fmla="*/ 3057 h 116"/>
                <a:gd name="T12" fmla="*/ 265 w 136"/>
                <a:gd name="T13" fmla="*/ 3957 h 116"/>
                <a:gd name="T14" fmla="*/ 418 w 136"/>
                <a:gd name="T15" fmla="*/ 4351 h 116"/>
                <a:gd name="T16" fmla="*/ 785 w 136"/>
                <a:gd name="T17" fmla="*/ 4545 h 116"/>
                <a:gd name="T18" fmla="*/ 326 w 136"/>
                <a:gd name="T19" fmla="*/ 3566 h 116"/>
                <a:gd name="T20" fmla="*/ 785 w 136"/>
                <a:gd name="T21" fmla="*/ 3172 h 116"/>
                <a:gd name="T22" fmla="*/ 651 w 136"/>
                <a:gd name="T23" fmla="*/ 2744 h 116"/>
                <a:gd name="T24" fmla="*/ 712 w 136"/>
                <a:gd name="T25" fmla="*/ 2191 h 116"/>
                <a:gd name="T26" fmla="*/ 1069 w 136"/>
                <a:gd name="T27" fmla="*/ 2191 h 116"/>
                <a:gd name="T28" fmla="*/ 1589 w 136"/>
                <a:gd name="T29" fmla="*/ 1522 h 116"/>
                <a:gd name="T30" fmla="*/ 2017 w 136"/>
                <a:gd name="T31" fmla="*/ 1522 h 116"/>
                <a:gd name="T32" fmla="*/ 2310 w 136"/>
                <a:gd name="T33" fmla="*/ 1016 h 116"/>
                <a:gd name="T34" fmla="*/ 2473 w 136"/>
                <a:gd name="T35" fmla="*/ 428 h 116"/>
                <a:gd name="T36" fmla="*/ 2891 w 136"/>
                <a:gd name="T37" fmla="*/ 622 h 116"/>
                <a:gd name="T38" fmla="*/ 3156 w 136"/>
                <a:gd name="T39" fmla="*/ 1016 h 116"/>
                <a:gd name="T40" fmla="*/ 3574 w 136"/>
                <a:gd name="T41" fmla="*/ 1060 h 116"/>
                <a:gd name="T42" fmla="*/ 4034 w 136"/>
                <a:gd name="T43" fmla="*/ 1488 h 116"/>
                <a:gd name="T44" fmla="*/ 4420 w 136"/>
                <a:gd name="T45" fmla="*/ 1800 h 116"/>
                <a:gd name="T46" fmla="*/ 4002 w 136"/>
                <a:gd name="T47" fmla="*/ 1141 h 116"/>
                <a:gd name="T48" fmla="*/ 3351 w 136"/>
                <a:gd name="T49" fmla="*/ 785 h 116"/>
                <a:gd name="T50" fmla="*/ 2700 w 136"/>
                <a:gd name="T51" fmla="*/ 115 h 116"/>
                <a:gd name="T52" fmla="*/ 2148 w 136"/>
                <a:gd name="T53" fmla="*/ 34 h 1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6" h="116">
                  <a:moveTo>
                    <a:pt x="66" y="1"/>
                  </a:moveTo>
                  <a:cubicBezTo>
                    <a:pt x="62" y="1"/>
                    <a:pt x="56" y="6"/>
                    <a:pt x="52" y="9"/>
                  </a:cubicBezTo>
                  <a:cubicBezTo>
                    <a:pt x="48" y="12"/>
                    <a:pt x="42" y="11"/>
                    <a:pt x="37" y="14"/>
                  </a:cubicBezTo>
                  <a:cubicBezTo>
                    <a:pt x="27" y="20"/>
                    <a:pt x="25" y="34"/>
                    <a:pt x="20" y="44"/>
                  </a:cubicBezTo>
                  <a:cubicBezTo>
                    <a:pt x="17" y="49"/>
                    <a:pt x="12" y="51"/>
                    <a:pt x="8" y="56"/>
                  </a:cubicBezTo>
                  <a:cubicBezTo>
                    <a:pt x="2" y="63"/>
                    <a:pt x="0" y="68"/>
                    <a:pt x="1" y="78"/>
                  </a:cubicBezTo>
                  <a:cubicBezTo>
                    <a:pt x="2" y="86"/>
                    <a:pt x="3" y="94"/>
                    <a:pt x="8" y="101"/>
                  </a:cubicBezTo>
                  <a:cubicBezTo>
                    <a:pt x="10" y="105"/>
                    <a:pt x="9" y="109"/>
                    <a:pt x="13" y="111"/>
                  </a:cubicBezTo>
                  <a:cubicBezTo>
                    <a:pt x="16" y="113"/>
                    <a:pt x="21" y="116"/>
                    <a:pt x="24" y="116"/>
                  </a:cubicBezTo>
                  <a:cubicBezTo>
                    <a:pt x="17" y="115"/>
                    <a:pt x="5" y="98"/>
                    <a:pt x="10" y="91"/>
                  </a:cubicBezTo>
                  <a:cubicBezTo>
                    <a:pt x="13" y="87"/>
                    <a:pt x="22" y="87"/>
                    <a:pt x="24" y="81"/>
                  </a:cubicBezTo>
                  <a:cubicBezTo>
                    <a:pt x="25" y="78"/>
                    <a:pt x="21" y="74"/>
                    <a:pt x="20" y="70"/>
                  </a:cubicBezTo>
                  <a:cubicBezTo>
                    <a:pt x="20" y="67"/>
                    <a:pt x="20" y="59"/>
                    <a:pt x="22" y="56"/>
                  </a:cubicBezTo>
                  <a:cubicBezTo>
                    <a:pt x="26" y="53"/>
                    <a:pt x="29" y="56"/>
                    <a:pt x="33" y="56"/>
                  </a:cubicBezTo>
                  <a:cubicBezTo>
                    <a:pt x="46" y="56"/>
                    <a:pt x="40" y="44"/>
                    <a:pt x="49" y="39"/>
                  </a:cubicBezTo>
                  <a:cubicBezTo>
                    <a:pt x="53" y="36"/>
                    <a:pt x="57" y="39"/>
                    <a:pt x="62" y="39"/>
                  </a:cubicBezTo>
                  <a:cubicBezTo>
                    <a:pt x="70" y="38"/>
                    <a:pt x="71" y="33"/>
                    <a:pt x="71" y="26"/>
                  </a:cubicBezTo>
                  <a:cubicBezTo>
                    <a:pt x="71" y="21"/>
                    <a:pt x="70" y="14"/>
                    <a:pt x="76" y="11"/>
                  </a:cubicBezTo>
                  <a:cubicBezTo>
                    <a:pt x="81" y="9"/>
                    <a:pt x="86" y="12"/>
                    <a:pt x="89" y="16"/>
                  </a:cubicBezTo>
                  <a:cubicBezTo>
                    <a:pt x="92" y="19"/>
                    <a:pt x="92" y="24"/>
                    <a:pt x="97" y="26"/>
                  </a:cubicBezTo>
                  <a:cubicBezTo>
                    <a:pt x="102" y="27"/>
                    <a:pt x="104" y="24"/>
                    <a:pt x="110" y="27"/>
                  </a:cubicBezTo>
                  <a:cubicBezTo>
                    <a:pt x="115" y="31"/>
                    <a:pt x="117" y="36"/>
                    <a:pt x="124" y="38"/>
                  </a:cubicBezTo>
                  <a:cubicBezTo>
                    <a:pt x="129" y="40"/>
                    <a:pt x="134" y="40"/>
                    <a:pt x="136" y="46"/>
                  </a:cubicBezTo>
                  <a:cubicBezTo>
                    <a:pt x="135" y="38"/>
                    <a:pt x="130" y="33"/>
                    <a:pt x="123" y="29"/>
                  </a:cubicBezTo>
                  <a:cubicBezTo>
                    <a:pt x="116" y="26"/>
                    <a:pt x="110" y="24"/>
                    <a:pt x="103" y="20"/>
                  </a:cubicBezTo>
                  <a:cubicBezTo>
                    <a:pt x="95" y="16"/>
                    <a:pt x="91" y="7"/>
                    <a:pt x="83" y="3"/>
                  </a:cubicBezTo>
                  <a:cubicBezTo>
                    <a:pt x="78" y="1"/>
                    <a:pt x="72" y="0"/>
                    <a:pt x="66" y="1"/>
                  </a:cubicBezTo>
                  <a:close/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56">
              <a:extLst>
                <a:ext uri="{FF2B5EF4-FFF2-40B4-BE49-F238E27FC236}">
                  <a16:creationId xmlns:a16="http://schemas.microsoft.com/office/drawing/2014/main" id="{0D966BC0-9FC1-46FC-AF39-B67271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02" y="1667381"/>
              <a:ext cx="334963" cy="490538"/>
            </a:xfrm>
            <a:custGeom>
              <a:avLst/>
              <a:gdLst>
                <a:gd name="T0" fmla="*/ 134 w 66"/>
                <a:gd name="T1" fmla="*/ 3402 h 91"/>
                <a:gd name="T2" fmla="*/ 32 w 66"/>
                <a:gd name="T3" fmla="*/ 2662 h 91"/>
                <a:gd name="T4" fmla="*/ 326 w 66"/>
                <a:gd name="T5" fmla="*/ 2156 h 91"/>
                <a:gd name="T6" fmla="*/ 655 w 66"/>
                <a:gd name="T7" fmla="*/ 1766 h 91"/>
                <a:gd name="T8" fmla="*/ 847 w 66"/>
                <a:gd name="T9" fmla="*/ 1212 h 91"/>
                <a:gd name="T10" fmla="*/ 1042 w 66"/>
                <a:gd name="T11" fmla="*/ 750 h 91"/>
                <a:gd name="T12" fmla="*/ 1368 w 66"/>
                <a:gd name="T13" fmla="*/ 472 h 91"/>
                <a:gd name="T14" fmla="*/ 1698 w 66"/>
                <a:gd name="T15" fmla="*/ 312 h 91"/>
                <a:gd name="T16" fmla="*/ 2158 w 66"/>
                <a:gd name="T17" fmla="*/ 0 h 91"/>
                <a:gd name="T18" fmla="*/ 1768 w 66"/>
                <a:gd name="T19" fmla="*/ 428 h 91"/>
                <a:gd name="T20" fmla="*/ 1535 w 66"/>
                <a:gd name="T21" fmla="*/ 621 h 91"/>
                <a:gd name="T22" fmla="*/ 1205 w 66"/>
                <a:gd name="T23" fmla="*/ 818 h 91"/>
                <a:gd name="T24" fmla="*/ 1145 w 66"/>
                <a:gd name="T25" fmla="*/ 1406 h 91"/>
                <a:gd name="T26" fmla="*/ 758 w 66"/>
                <a:gd name="T27" fmla="*/ 1800 h 91"/>
                <a:gd name="T28" fmla="*/ 460 w 66"/>
                <a:gd name="T29" fmla="*/ 2306 h 91"/>
                <a:gd name="T30" fmla="*/ 195 w 66"/>
                <a:gd name="T31" fmla="*/ 2584 h 91"/>
                <a:gd name="T32" fmla="*/ 134 w 66"/>
                <a:gd name="T33" fmla="*/ 3171 h 91"/>
                <a:gd name="T34" fmla="*/ 134 w 66"/>
                <a:gd name="T35" fmla="*/ 3368 h 91"/>
                <a:gd name="T36" fmla="*/ 134 w 66"/>
                <a:gd name="T37" fmla="*/ 356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1">
                  <a:moveTo>
                    <a:pt x="4" y="87"/>
                  </a:moveTo>
                  <a:cubicBezTo>
                    <a:pt x="2" y="82"/>
                    <a:pt x="0" y="74"/>
                    <a:pt x="1" y="68"/>
                  </a:cubicBezTo>
                  <a:cubicBezTo>
                    <a:pt x="2" y="63"/>
                    <a:pt x="6" y="59"/>
                    <a:pt x="10" y="55"/>
                  </a:cubicBezTo>
                  <a:cubicBezTo>
                    <a:pt x="13" y="51"/>
                    <a:pt x="17" y="48"/>
                    <a:pt x="20" y="45"/>
                  </a:cubicBezTo>
                  <a:cubicBezTo>
                    <a:pt x="23" y="41"/>
                    <a:pt x="24" y="35"/>
                    <a:pt x="26" y="31"/>
                  </a:cubicBezTo>
                  <a:cubicBezTo>
                    <a:pt x="28" y="28"/>
                    <a:pt x="29" y="23"/>
                    <a:pt x="32" y="19"/>
                  </a:cubicBezTo>
                  <a:cubicBezTo>
                    <a:pt x="34" y="16"/>
                    <a:pt x="38" y="14"/>
                    <a:pt x="42" y="12"/>
                  </a:cubicBezTo>
                  <a:cubicBezTo>
                    <a:pt x="46" y="10"/>
                    <a:pt x="48" y="10"/>
                    <a:pt x="52" y="8"/>
                  </a:cubicBezTo>
                  <a:cubicBezTo>
                    <a:pt x="57" y="6"/>
                    <a:pt x="61" y="1"/>
                    <a:pt x="66" y="0"/>
                  </a:cubicBezTo>
                  <a:cubicBezTo>
                    <a:pt x="60" y="2"/>
                    <a:pt x="58" y="7"/>
                    <a:pt x="54" y="11"/>
                  </a:cubicBezTo>
                  <a:cubicBezTo>
                    <a:pt x="52" y="13"/>
                    <a:pt x="50" y="15"/>
                    <a:pt x="47" y="16"/>
                  </a:cubicBezTo>
                  <a:cubicBezTo>
                    <a:pt x="43" y="17"/>
                    <a:pt x="40" y="18"/>
                    <a:pt x="37" y="21"/>
                  </a:cubicBezTo>
                  <a:cubicBezTo>
                    <a:pt x="32" y="26"/>
                    <a:pt x="36" y="30"/>
                    <a:pt x="35" y="36"/>
                  </a:cubicBezTo>
                  <a:cubicBezTo>
                    <a:pt x="33" y="40"/>
                    <a:pt x="26" y="44"/>
                    <a:pt x="23" y="46"/>
                  </a:cubicBezTo>
                  <a:cubicBezTo>
                    <a:pt x="20" y="49"/>
                    <a:pt x="18" y="56"/>
                    <a:pt x="14" y="59"/>
                  </a:cubicBezTo>
                  <a:cubicBezTo>
                    <a:pt x="11" y="62"/>
                    <a:pt x="7" y="62"/>
                    <a:pt x="6" y="66"/>
                  </a:cubicBezTo>
                  <a:cubicBezTo>
                    <a:pt x="4" y="70"/>
                    <a:pt x="3" y="76"/>
                    <a:pt x="4" y="81"/>
                  </a:cubicBezTo>
                  <a:cubicBezTo>
                    <a:pt x="5" y="82"/>
                    <a:pt x="5" y="84"/>
                    <a:pt x="4" y="86"/>
                  </a:cubicBezTo>
                  <a:cubicBezTo>
                    <a:pt x="4" y="88"/>
                    <a:pt x="4" y="89"/>
                    <a:pt x="4" y="91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57">
              <a:extLst>
                <a:ext uri="{FF2B5EF4-FFF2-40B4-BE49-F238E27FC236}">
                  <a16:creationId xmlns:a16="http://schemas.microsoft.com/office/drawing/2014/main" id="{346E9F8B-0EF8-47E4-A968-6908D5194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1894393"/>
              <a:ext cx="333375" cy="355600"/>
            </a:xfrm>
            <a:custGeom>
              <a:avLst/>
              <a:gdLst>
                <a:gd name="T0" fmla="*/ 1578 w 66"/>
                <a:gd name="T1" fmla="*/ 0 h 66"/>
                <a:gd name="T2" fmla="*/ 1165 w 66"/>
                <a:gd name="T3" fmla="*/ 163 h 66"/>
                <a:gd name="T4" fmla="*/ 738 w 66"/>
                <a:gd name="T5" fmla="*/ 390 h 66"/>
                <a:gd name="T6" fmla="*/ 223 w 66"/>
                <a:gd name="T7" fmla="*/ 933 h 66"/>
                <a:gd name="T8" fmla="*/ 162 w 66"/>
                <a:gd name="T9" fmla="*/ 1761 h 66"/>
                <a:gd name="T10" fmla="*/ 515 w 66"/>
                <a:gd name="T11" fmla="*/ 2189 h 66"/>
                <a:gd name="T12" fmla="*/ 608 w 66"/>
                <a:gd name="T13" fmla="*/ 2386 h 66"/>
                <a:gd name="T14" fmla="*/ 872 w 66"/>
                <a:gd name="T15" fmla="*/ 2579 h 66"/>
                <a:gd name="T16" fmla="*/ 576 w 66"/>
                <a:gd name="T17" fmla="*/ 2026 h 66"/>
                <a:gd name="T18" fmla="*/ 455 w 66"/>
                <a:gd name="T19" fmla="*/ 1371 h 66"/>
                <a:gd name="T20" fmla="*/ 710 w 66"/>
                <a:gd name="T21" fmla="*/ 1371 h 66"/>
                <a:gd name="T22" fmla="*/ 840 w 66"/>
                <a:gd name="T23" fmla="*/ 1130 h 66"/>
                <a:gd name="T24" fmla="*/ 840 w 66"/>
                <a:gd name="T25" fmla="*/ 865 h 66"/>
                <a:gd name="T26" fmla="*/ 1002 w 66"/>
                <a:gd name="T27" fmla="*/ 784 h 66"/>
                <a:gd name="T28" fmla="*/ 1355 w 66"/>
                <a:gd name="T29" fmla="*/ 1093 h 66"/>
                <a:gd name="T30" fmla="*/ 1448 w 66"/>
                <a:gd name="T31" fmla="*/ 865 h 66"/>
                <a:gd name="T32" fmla="*/ 1610 w 66"/>
                <a:gd name="T33" fmla="*/ 621 h 66"/>
                <a:gd name="T34" fmla="*/ 1740 w 66"/>
                <a:gd name="T35" fmla="*/ 275 h 66"/>
                <a:gd name="T36" fmla="*/ 2125 w 66"/>
                <a:gd name="T37" fmla="*/ 621 h 66"/>
                <a:gd name="T38" fmla="*/ 1874 w 66"/>
                <a:gd name="T39" fmla="*/ 163 h 66"/>
                <a:gd name="T40" fmla="*/ 1610 w 66"/>
                <a:gd name="T41" fmla="*/ 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66">
                  <a:moveTo>
                    <a:pt x="49" y="0"/>
                  </a:moveTo>
                  <a:cubicBezTo>
                    <a:pt x="43" y="0"/>
                    <a:pt x="41" y="1"/>
                    <a:pt x="36" y="4"/>
                  </a:cubicBezTo>
                  <a:cubicBezTo>
                    <a:pt x="32" y="8"/>
                    <a:pt x="28" y="9"/>
                    <a:pt x="23" y="10"/>
                  </a:cubicBezTo>
                  <a:cubicBezTo>
                    <a:pt x="14" y="13"/>
                    <a:pt x="10" y="15"/>
                    <a:pt x="7" y="24"/>
                  </a:cubicBezTo>
                  <a:cubicBezTo>
                    <a:pt x="4" y="31"/>
                    <a:pt x="0" y="38"/>
                    <a:pt x="5" y="45"/>
                  </a:cubicBezTo>
                  <a:cubicBezTo>
                    <a:pt x="8" y="49"/>
                    <a:pt x="13" y="52"/>
                    <a:pt x="16" y="56"/>
                  </a:cubicBezTo>
                  <a:cubicBezTo>
                    <a:pt x="17" y="58"/>
                    <a:pt x="17" y="60"/>
                    <a:pt x="19" y="61"/>
                  </a:cubicBezTo>
                  <a:cubicBezTo>
                    <a:pt x="21" y="64"/>
                    <a:pt x="25" y="64"/>
                    <a:pt x="27" y="66"/>
                  </a:cubicBezTo>
                  <a:cubicBezTo>
                    <a:pt x="23" y="62"/>
                    <a:pt x="21" y="57"/>
                    <a:pt x="18" y="52"/>
                  </a:cubicBezTo>
                  <a:cubicBezTo>
                    <a:pt x="17" y="48"/>
                    <a:pt x="8" y="39"/>
                    <a:pt x="14" y="35"/>
                  </a:cubicBezTo>
                  <a:cubicBezTo>
                    <a:pt x="16" y="33"/>
                    <a:pt x="19" y="36"/>
                    <a:pt x="22" y="35"/>
                  </a:cubicBezTo>
                  <a:cubicBezTo>
                    <a:pt x="25" y="34"/>
                    <a:pt x="26" y="32"/>
                    <a:pt x="26" y="29"/>
                  </a:cubicBezTo>
                  <a:cubicBezTo>
                    <a:pt x="26" y="26"/>
                    <a:pt x="23" y="25"/>
                    <a:pt x="26" y="22"/>
                  </a:cubicBezTo>
                  <a:cubicBezTo>
                    <a:pt x="27" y="20"/>
                    <a:pt x="29" y="19"/>
                    <a:pt x="31" y="20"/>
                  </a:cubicBezTo>
                  <a:cubicBezTo>
                    <a:pt x="36" y="21"/>
                    <a:pt x="35" y="33"/>
                    <a:pt x="42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7" y="19"/>
                    <a:pt x="49" y="19"/>
                    <a:pt x="50" y="16"/>
                  </a:cubicBezTo>
                  <a:cubicBezTo>
                    <a:pt x="51" y="13"/>
                    <a:pt x="49" y="7"/>
                    <a:pt x="54" y="7"/>
                  </a:cubicBezTo>
                  <a:cubicBezTo>
                    <a:pt x="58" y="7"/>
                    <a:pt x="64" y="13"/>
                    <a:pt x="66" y="16"/>
                  </a:cubicBezTo>
                  <a:cubicBezTo>
                    <a:pt x="64" y="12"/>
                    <a:pt x="61" y="7"/>
                    <a:pt x="58" y="4"/>
                  </a:cubicBezTo>
                  <a:cubicBezTo>
                    <a:pt x="56" y="2"/>
                    <a:pt x="52" y="1"/>
                    <a:pt x="50" y="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58">
              <a:extLst>
                <a:ext uri="{FF2B5EF4-FFF2-40B4-BE49-F238E27FC236}">
                  <a16:creationId xmlns:a16="http://schemas.microsoft.com/office/drawing/2014/main" id="{591D1509-B70A-48BF-BA64-B16872E1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714" y="2018218"/>
              <a:ext cx="228600" cy="247650"/>
            </a:xfrm>
            <a:custGeom>
              <a:avLst/>
              <a:gdLst>
                <a:gd name="T0" fmla="*/ 0 w 45"/>
                <a:gd name="T1" fmla="*/ 1713 h 46"/>
                <a:gd name="T2" fmla="*/ 656 w 45"/>
                <a:gd name="T3" fmla="*/ 1713 h 46"/>
                <a:gd name="T4" fmla="*/ 1014 w 45"/>
                <a:gd name="T5" fmla="*/ 1438 h 46"/>
                <a:gd name="T6" fmla="*/ 1146 w 45"/>
                <a:gd name="T7" fmla="*/ 0 h 46"/>
                <a:gd name="T8" fmla="*/ 1178 w 45"/>
                <a:gd name="T9" fmla="*/ 390 h 46"/>
                <a:gd name="T10" fmla="*/ 922 w 45"/>
                <a:gd name="T11" fmla="*/ 621 h 46"/>
                <a:gd name="T12" fmla="*/ 758 w 45"/>
                <a:gd name="T13" fmla="*/ 1255 h 46"/>
                <a:gd name="T14" fmla="*/ 326 w 45"/>
                <a:gd name="T15" fmla="*/ 1482 h 46"/>
                <a:gd name="T16" fmla="*/ 224 w 45"/>
                <a:gd name="T17" fmla="*/ 1597 h 46"/>
                <a:gd name="T18" fmla="*/ 0 w 45"/>
                <a:gd name="T19" fmla="*/ 176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0" y="44"/>
                  </a:moveTo>
                  <a:cubicBezTo>
                    <a:pt x="7" y="45"/>
                    <a:pt x="13" y="43"/>
                    <a:pt x="20" y="44"/>
                  </a:cubicBezTo>
                  <a:cubicBezTo>
                    <a:pt x="27" y="46"/>
                    <a:pt x="30" y="44"/>
                    <a:pt x="31" y="37"/>
                  </a:cubicBezTo>
                  <a:cubicBezTo>
                    <a:pt x="35" y="26"/>
                    <a:pt x="45" y="11"/>
                    <a:pt x="35" y="0"/>
                  </a:cubicBezTo>
                  <a:cubicBezTo>
                    <a:pt x="36" y="3"/>
                    <a:pt x="37" y="7"/>
                    <a:pt x="36" y="10"/>
                  </a:cubicBezTo>
                  <a:cubicBezTo>
                    <a:pt x="35" y="15"/>
                    <a:pt x="32" y="14"/>
                    <a:pt x="28" y="16"/>
                  </a:cubicBezTo>
                  <a:cubicBezTo>
                    <a:pt x="21" y="20"/>
                    <a:pt x="27" y="27"/>
                    <a:pt x="23" y="32"/>
                  </a:cubicBezTo>
                  <a:cubicBezTo>
                    <a:pt x="20" y="36"/>
                    <a:pt x="13" y="34"/>
                    <a:pt x="10" y="38"/>
                  </a:cubicBezTo>
                  <a:cubicBezTo>
                    <a:pt x="9" y="38"/>
                    <a:pt x="8" y="40"/>
                    <a:pt x="7" y="41"/>
                  </a:cubicBezTo>
                  <a:cubicBezTo>
                    <a:pt x="5" y="43"/>
                    <a:pt x="2" y="44"/>
                    <a:pt x="0" y="45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59">
              <a:extLst>
                <a:ext uri="{FF2B5EF4-FFF2-40B4-BE49-F238E27FC236}">
                  <a16:creationId xmlns:a16="http://schemas.microsoft.com/office/drawing/2014/main" id="{571B78A1-A451-4CCD-88E4-2639F480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899156"/>
              <a:ext cx="206375" cy="193675"/>
            </a:xfrm>
            <a:custGeom>
              <a:avLst/>
              <a:gdLst>
                <a:gd name="T0" fmla="*/ 0 w 41"/>
                <a:gd name="T1" fmla="*/ 1400 h 36"/>
                <a:gd name="T2" fmla="*/ 162 w 41"/>
                <a:gd name="T3" fmla="*/ 702 h 36"/>
                <a:gd name="T4" fmla="*/ 542 w 41"/>
                <a:gd name="T5" fmla="*/ 390 h 36"/>
                <a:gd name="T6" fmla="*/ 926 w 41"/>
                <a:gd name="T7" fmla="*/ 230 h 36"/>
                <a:gd name="T8" fmla="*/ 1306 w 41"/>
                <a:gd name="T9" fmla="*/ 0 h 36"/>
                <a:gd name="T10" fmla="*/ 926 w 41"/>
                <a:gd name="T11" fmla="*/ 424 h 36"/>
                <a:gd name="T12" fmla="*/ 602 w 41"/>
                <a:gd name="T13" fmla="*/ 505 h 36"/>
                <a:gd name="T14" fmla="*/ 482 w 41"/>
                <a:gd name="T15" fmla="*/ 779 h 36"/>
                <a:gd name="T16" fmla="*/ 162 w 41"/>
                <a:gd name="T17" fmla="*/ 1010 h 36"/>
                <a:gd name="T18" fmla="*/ 32 w 41"/>
                <a:gd name="T19" fmla="*/ 136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36">
                  <a:moveTo>
                    <a:pt x="0" y="36"/>
                  </a:moveTo>
                  <a:cubicBezTo>
                    <a:pt x="2" y="31"/>
                    <a:pt x="1" y="23"/>
                    <a:pt x="5" y="18"/>
                  </a:cubicBezTo>
                  <a:cubicBezTo>
                    <a:pt x="8" y="14"/>
                    <a:pt x="13" y="12"/>
                    <a:pt x="17" y="10"/>
                  </a:cubicBezTo>
                  <a:cubicBezTo>
                    <a:pt x="21" y="9"/>
                    <a:pt x="25" y="8"/>
                    <a:pt x="29" y="6"/>
                  </a:cubicBezTo>
                  <a:cubicBezTo>
                    <a:pt x="33" y="3"/>
                    <a:pt x="36" y="1"/>
                    <a:pt x="41" y="0"/>
                  </a:cubicBezTo>
                  <a:cubicBezTo>
                    <a:pt x="34" y="1"/>
                    <a:pt x="34" y="9"/>
                    <a:pt x="29" y="11"/>
                  </a:cubicBezTo>
                  <a:cubicBezTo>
                    <a:pt x="26" y="13"/>
                    <a:pt x="23" y="11"/>
                    <a:pt x="19" y="13"/>
                  </a:cubicBezTo>
                  <a:cubicBezTo>
                    <a:pt x="16" y="15"/>
                    <a:pt x="17" y="17"/>
                    <a:pt x="15" y="20"/>
                  </a:cubicBezTo>
                  <a:cubicBezTo>
                    <a:pt x="13" y="25"/>
                    <a:pt x="8" y="22"/>
                    <a:pt x="5" y="26"/>
                  </a:cubicBezTo>
                  <a:cubicBezTo>
                    <a:pt x="4" y="28"/>
                    <a:pt x="1" y="33"/>
                    <a:pt x="1" y="3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60">
              <a:extLst>
                <a:ext uri="{FF2B5EF4-FFF2-40B4-BE49-F238E27FC236}">
                  <a16:creationId xmlns:a16="http://schemas.microsoft.com/office/drawing/2014/main" id="{7787FF47-8B33-413B-B031-C22D821C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864" y="1942018"/>
              <a:ext cx="495300" cy="485775"/>
            </a:xfrm>
            <a:custGeom>
              <a:avLst/>
              <a:gdLst>
                <a:gd name="T0" fmla="*/ 0 w 98"/>
                <a:gd name="T1" fmla="*/ 2751 h 90"/>
                <a:gd name="T2" fmla="*/ 901 w 98"/>
                <a:gd name="T3" fmla="*/ 3458 h 90"/>
                <a:gd name="T4" fmla="*/ 1611 w 98"/>
                <a:gd name="T5" fmla="*/ 3458 h 90"/>
                <a:gd name="T6" fmla="*/ 2423 w 98"/>
                <a:gd name="T7" fmla="*/ 3376 h 90"/>
                <a:gd name="T8" fmla="*/ 3133 w 98"/>
                <a:gd name="T9" fmla="*/ 1999 h 90"/>
                <a:gd name="T10" fmla="*/ 3133 w 98"/>
                <a:gd name="T11" fmla="*/ 1214 h 90"/>
                <a:gd name="T12" fmla="*/ 3161 w 98"/>
                <a:gd name="T13" fmla="*/ 0 h 90"/>
                <a:gd name="T14" fmla="*/ 3031 w 98"/>
                <a:gd name="T15" fmla="*/ 785 h 90"/>
                <a:gd name="T16" fmla="*/ 2868 w 98"/>
                <a:gd name="T17" fmla="*/ 1493 h 90"/>
                <a:gd name="T18" fmla="*/ 2837 w 98"/>
                <a:gd name="T19" fmla="*/ 2081 h 90"/>
                <a:gd name="T20" fmla="*/ 2585 w 98"/>
                <a:gd name="T21" fmla="*/ 2322 h 90"/>
                <a:gd name="T22" fmla="*/ 2353 w 98"/>
                <a:gd name="T23" fmla="*/ 3029 h 90"/>
                <a:gd name="T24" fmla="*/ 1582 w 98"/>
                <a:gd name="T25" fmla="*/ 2914 h 90"/>
                <a:gd name="T26" fmla="*/ 1003 w 98"/>
                <a:gd name="T27" fmla="*/ 3342 h 90"/>
                <a:gd name="T28" fmla="*/ 131 w 98"/>
                <a:gd name="T29" fmla="*/ 2751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90">
                  <a:moveTo>
                    <a:pt x="0" y="70"/>
                  </a:moveTo>
                  <a:cubicBezTo>
                    <a:pt x="12" y="72"/>
                    <a:pt x="17" y="85"/>
                    <a:pt x="28" y="88"/>
                  </a:cubicBezTo>
                  <a:cubicBezTo>
                    <a:pt x="35" y="90"/>
                    <a:pt x="43" y="89"/>
                    <a:pt x="50" y="88"/>
                  </a:cubicBezTo>
                  <a:cubicBezTo>
                    <a:pt x="58" y="87"/>
                    <a:pt x="67" y="89"/>
                    <a:pt x="75" y="86"/>
                  </a:cubicBezTo>
                  <a:cubicBezTo>
                    <a:pt x="89" y="80"/>
                    <a:pt x="94" y="64"/>
                    <a:pt x="97" y="51"/>
                  </a:cubicBezTo>
                  <a:cubicBezTo>
                    <a:pt x="98" y="44"/>
                    <a:pt x="97" y="38"/>
                    <a:pt x="97" y="31"/>
                  </a:cubicBezTo>
                  <a:cubicBezTo>
                    <a:pt x="97" y="21"/>
                    <a:pt x="98" y="10"/>
                    <a:pt x="98" y="0"/>
                  </a:cubicBezTo>
                  <a:cubicBezTo>
                    <a:pt x="94" y="5"/>
                    <a:pt x="96" y="14"/>
                    <a:pt x="94" y="20"/>
                  </a:cubicBezTo>
                  <a:cubicBezTo>
                    <a:pt x="93" y="28"/>
                    <a:pt x="88" y="30"/>
                    <a:pt x="89" y="38"/>
                  </a:cubicBezTo>
                  <a:cubicBezTo>
                    <a:pt x="89" y="43"/>
                    <a:pt x="90" y="48"/>
                    <a:pt x="88" y="53"/>
                  </a:cubicBezTo>
                  <a:cubicBezTo>
                    <a:pt x="86" y="57"/>
                    <a:pt x="83" y="56"/>
                    <a:pt x="80" y="59"/>
                  </a:cubicBezTo>
                  <a:cubicBezTo>
                    <a:pt x="74" y="64"/>
                    <a:pt x="79" y="72"/>
                    <a:pt x="73" y="77"/>
                  </a:cubicBezTo>
                  <a:cubicBezTo>
                    <a:pt x="63" y="85"/>
                    <a:pt x="58" y="72"/>
                    <a:pt x="49" y="74"/>
                  </a:cubicBezTo>
                  <a:cubicBezTo>
                    <a:pt x="40" y="75"/>
                    <a:pt x="40" y="85"/>
                    <a:pt x="31" y="85"/>
                  </a:cubicBezTo>
                  <a:cubicBezTo>
                    <a:pt x="21" y="84"/>
                    <a:pt x="16" y="69"/>
                    <a:pt x="4" y="7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61">
              <a:extLst>
                <a:ext uri="{FF2B5EF4-FFF2-40B4-BE49-F238E27FC236}">
                  <a16:creationId xmlns:a16="http://schemas.microsoft.com/office/drawing/2014/main" id="{A8CF7FBA-A963-40E1-B5FF-093DA36C6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477" y="2207131"/>
              <a:ext cx="288925" cy="220663"/>
            </a:xfrm>
            <a:custGeom>
              <a:avLst/>
              <a:gdLst>
                <a:gd name="T0" fmla="*/ 102 w 57"/>
                <a:gd name="T1" fmla="*/ 1563 h 41"/>
                <a:gd name="T2" fmla="*/ 814 w 57"/>
                <a:gd name="T3" fmla="*/ 1597 h 41"/>
                <a:gd name="T4" fmla="*/ 1335 w 57"/>
                <a:gd name="T5" fmla="*/ 1366 h 41"/>
                <a:gd name="T6" fmla="*/ 1660 w 57"/>
                <a:gd name="T7" fmla="*/ 817 h 41"/>
                <a:gd name="T8" fmla="*/ 1826 w 57"/>
                <a:gd name="T9" fmla="*/ 0 h 41"/>
                <a:gd name="T10" fmla="*/ 1590 w 57"/>
                <a:gd name="T11" fmla="*/ 620 h 41"/>
                <a:gd name="T12" fmla="*/ 1469 w 57"/>
                <a:gd name="T13" fmla="*/ 783 h 41"/>
                <a:gd name="T14" fmla="*/ 1367 w 57"/>
                <a:gd name="T15" fmla="*/ 783 h 41"/>
                <a:gd name="T16" fmla="*/ 1111 w 57"/>
                <a:gd name="T17" fmla="*/ 1288 h 41"/>
                <a:gd name="T18" fmla="*/ 549 w 57"/>
                <a:gd name="T19" fmla="*/ 1322 h 41"/>
                <a:gd name="T20" fmla="*/ 0 w 57"/>
                <a:gd name="T21" fmla="*/ 1597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41">
                  <a:moveTo>
                    <a:pt x="3" y="40"/>
                  </a:moveTo>
                  <a:cubicBezTo>
                    <a:pt x="10" y="38"/>
                    <a:pt x="18" y="41"/>
                    <a:pt x="25" y="41"/>
                  </a:cubicBezTo>
                  <a:cubicBezTo>
                    <a:pt x="30" y="41"/>
                    <a:pt x="36" y="38"/>
                    <a:pt x="41" y="35"/>
                  </a:cubicBezTo>
                  <a:cubicBezTo>
                    <a:pt x="46" y="32"/>
                    <a:pt x="48" y="26"/>
                    <a:pt x="51" y="21"/>
                  </a:cubicBezTo>
                  <a:cubicBezTo>
                    <a:pt x="53" y="16"/>
                    <a:pt x="57" y="5"/>
                    <a:pt x="56" y="0"/>
                  </a:cubicBezTo>
                  <a:cubicBezTo>
                    <a:pt x="55" y="6"/>
                    <a:pt x="52" y="12"/>
                    <a:pt x="49" y="16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4" y="21"/>
                    <a:pt x="42" y="20"/>
                    <a:pt x="42" y="20"/>
                  </a:cubicBezTo>
                  <a:cubicBezTo>
                    <a:pt x="38" y="23"/>
                    <a:pt x="38" y="30"/>
                    <a:pt x="34" y="33"/>
                  </a:cubicBezTo>
                  <a:cubicBezTo>
                    <a:pt x="28" y="37"/>
                    <a:pt x="22" y="34"/>
                    <a:pt x="17" y="34"/>
                  </a:cubicBezTo>
                  <a:cubicBezTo>
                    <a:pt x="11" y="35"/>
                    <a:pt x="6" y="39"/>
                    <a:pt x="0" y="41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62">
              <a:extLst>
                <a:ext uri="{FF2B5EF4-FFF2-40B4-BE49-F238E27FC236}">
                  <a16:creationId xmlns:a16="http://schemas.microsoft.com/office/drawing/2014/main" id="{B32668B3-0145-4AD7-B5B9-C1992AAF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63">
              <a:extLst>
                <a:ext uri="{FF2B5EF4-FFF2-40B4-BE49-F238E27FC236}">
                  <a16:creationId xmlns:a16="http://schemas.microsoft.com/office/drawing/2014/main" id="{37F6E152-9D0D-4F3C-9DB6-32FB7F9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64">
              <a:extLst>
                <a:ext uri="{FF2B5EF4-FFF2-40B4-BE49-F238E27FC236}">
                  <a16:creationId xmlns:a16="http://schemas.microsoft.com/office/drawing/2014/main" id="{EC8A2710-6498-49C5-A2E9-371C4DD5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552" y="1937256"/>
              <a:ext cx="55563" cy="65088"/>
            </a:xfrm>
            <a:custGeom>
              <a:avLst/>
              <a:gdLst>
                <a:gd name="T0" fmla="*/ 0 w 11"/>
                <a:gd name="T1" fmla="*/ 246 h 12"/>
                <a:gd name="T2" fmla="*/ 191 w 11"/>
                <a:gd name="T3" fmla="*/ 34 h 12"/>
                <a:gd name="T4" fmla="*/ 353 w 11"/>
                <a:gd name="T5" fmla="*/ 246 h 12"/>
                <a:gd name="T6" fmla="*/ 162 w 11"/>
                <a:gd name="T7" fmla="*/ 444 h 12"/>
                <a:gd name="T8" fmla="*/ 0 w 11"/>
                <a:gd name="T9" fmla="*/ 246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0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2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65">
              <a:extLst>
                <a:ext uri="{FF2B5EF4-FFF2-40B4-BE49-F238E27FC236}">
                  <a16:creationId xmlns:a16="http://schemas.microsoft.com/office/drawing/2014/main" id="{0DCB8063-1296-41A3-A108-04E244CE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114" y="1915031"/>
              <a:ext cx="36513" cy="38100"/>
            </a:xfrm>
            <a:custGeom>
              <a:avLst/>
              <a:gdLst>
                <a:gd name="T0" fmla="*/ 0 w 7"/>
                <a:gd name="T1" fmla="*/ 117 h 7"/>
                <a:gd name="T2" fmla="*/ 141 w 7"/>
                <a:gd name="T3" fmla="*/ 0 h 7"/>
                <a:gd name="T4" fmla="*/ 250 w 7"/>
                <a:gd name="T5" fmla="*/ 165 h 7"/>
                <a:gd name="T6" fmla="*/ 10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66">
              <a:extLst>
                <a:ext uri="{FF2B5EF4-FFF2-40B4-BE49-F238E27FC236}">
                  <a16:creationId xmlns:a16="http://schemas.microsoft.com/office/drawing/2014/main" id="{BB5E0AE9-F236-4643-92C5-39D4837B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200710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61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180">
              <a:extLst>
                <a:ext uri="{FF2B5EF4-FFF2-40B4-BE49-F238E27FC236}">
                  <a16:creationId xmlns:a16="http://schemas.microsoft.com/office/drawing/2014/main" id="{890BD2D4-46E9-42EC-910F-D9F73DF9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181">
              <a:extLst>
                <a:ext uri="{FF2B5EF4-FFF2-40B4-BE49-F238E27FC236}">
                  <a16:creationId xmlns:a16="http://schemas.microsoft.com/office/drawing/2014/main" id="{B029F897-C0C5-4666-8256-78754559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014" y="1332418"/>
              <a:ext cx="358775" cy="384175"/>
            </a:xfrm>
            <a:custGeom>
              <a:avLst/>
              <a:gdLst>
                <a:gd name="T0" fmla="*/ 0 w 71"/>
                <a:gd name="T1" fmla="*/ 1302 h 71"/>
                <a:gd name="T2" fmla="*/ 255 w 71"/>
                <a:gd name="T3" fmla="*/ 2253 h 71"/>
                <a:gd name="T4" fmla="*/ 812 w 71"/>
                <a:gd name="T5" fmla="*/ 2812 h 71"/>
                <a:gd name="T6" fmla="*/ 1582 w 71"/>
                <a:gd name="T7" fmla="*/ 2335 h 71"/>
                <a:gd name="T8" fmla="*/ 1903 w 71"/>
                <a:gd name="T9" fmla="*/ 1905 h 71"/>
                <a:gd name="T10" fmla="*/ 2098 w 71"/>
                <a:gd name="T11" fmla="*/ 1428 h 71"/>
                <a:gd name="T12" fmla="*/ 2289 w 71"/>
                <a:gd name="T13" fmla="*/ 675 h 71"/>
                <a:gd name="T14" fmla="*/ 2228 w 71"/>
                <a:gd name="T15" fmla="*/ 279 h 71"/>
                <a:gd name="T16" fmla="*/ 1996 w 71"/>
                <a:gd name="T17" fmla="*/ 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71">
                  <a:moveTo>
                    <a:pt x="0" y="33"/>
                  </a:moveTo>
                  <a:cubicBezTo>
                    <a:pt x="9" y="39"/>
                    <a:pt x="7" y="48"/>
                    <a:pt x="8" y="57"/>
                  </a:cubicBezTo>
                  <a:cubicBezTo>
                    <a:pt x="9" y="67"/>
                    <a:pt x="16" y="71"/>
                    <a:pt x="25" y="71"/>
                  </a:cubicBezTo>
                  <a:cubicBezTo>
                    <a:pt x="33" y="70"/>
                    <a:pt x="45" y="65"/>
                    <a:pt x="49" y="59"/>
                  </a:cubicBezTo>
                  <a:cubicBezTo>
                    <a:pt x="52" y="55"/>
                    <a:pt x="55" y="52"/>
                    <a:pt x="59" y="48"/>
                  </a:cubicBezTo>
                  <a:cubicBezTo>
                    <a:pt x="62" y="44"/>
                    <a:pt x="63" y="41"/>
                    <a:pt x="65" y="36"/>
                  </a:cubicBezTo>
                  <a:cubicBezTo>
                    <a:pt x="68" y="29"/>
                    <a:pt x="71" y="24"/>
                    <a:pt x="71" y="17"/>
                  </a:cubicBezTo>
                  <a:cubicBezTo>
                    <a:pt x="71" y="14"/>
                    <a:pt x="70" y="10"/>
                    <a:pt x="69" y="7"/>
                  </a:cubicBezTo>
                  <a:cubicBezTo>
                    <a:pt x="67" y="4"/>
                    <a:pt x="64" y="3"/>
                    <a:pt x="62" y="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182">
              <a:extLst>
                <a:ext uri="{FF2B5EF4-FFF2-40B4-BE49-F238E27FC236}">
                  <a16:creationId xmlns:a16="http://schemas.microsoft.com/office/drawing/2014/main" id="{40CDCED0-3B61-486D-938E-37D150C17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183">
              <a:extLst>
                <a:ext uri="{FF2B5EF4-FFF2-40B4-BE49-F238E27FC236}">
                  <a16:creationId xmlns:a16="http://schemas.microsoft.com/office/drawing/2014/main" id="{764E525B-473A-46D3-935C-620F960D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327" y="1343531"/>
              <a:ext cx="687388" cy="474663"/>
            </a:xfrm>
            <a:custGeom>
              <a:avLst/>
              <a:gdLst>
                <a:gd name="T0" fmla="*/ 417 w 136"/>
                <a:gd name="T1" fmla="*/ 2042 h 88"/>
                <a:gd name="T2" fmla="*/ 872 w 136"/>
                <a:gd name="T3" fmla="*/ 2113 h 88"/>
                <a:gd name="T4" fmla="*/ 1165 w 136"/>
                <a:gd name="T5" fmla="*/ 2470 h 88"/>
                <a:gd name="T6" fmla="*/ 1551 w 136"/>
                <a:gd name="T7" fmla="*/ 3221 h 88"/>
                <a:gd name="T8" fmla="*/ 2261 w 136"/>
                <a:gd name="T9" fmla="*/ 3371 h 88"/>
                <a:gd name="T10" fmla="*/ 2869 w 136"/>
                <a:gd name="T11" fmla="*/ 2633 h 88"/>
                <a:gd name="T12" fmla="*/ 3295 w 136"/>
                <a:gd name="T13" fmla="*/ 2079 h 88"/>
                <a:gd name="T14" fmla="*/ 4005 w 136"/>
                <a:gd name="T15" fmla="*/ 1848 h 88"/>
                <a:gd name="T16" fmla="*/ 4289 w 136"/>
                <a:gd name="T17" fmla="*/ 1097 h 88"/>
                <a:gd name="T18" fmla="*/ 4257 w 136"/>
                <a:gd name="T19" fmla="*/ 0 h 88"/>
                <a:gd name="T20" fmla="*/ 4066 w 136"/>
                <a:gd name="T21" fmla="*/ 1016 h 88"/>
                <a:gd name="T22" fmla="*/ 3579 w 136"/>
                <a:gd name="T23" fmla="*/ 1257 h 88"/>
                <a:gd name="T24" fmla="*/ 3324 w 136"/>
                <a:gd name="T25" fmla="*/ 1604 h 88"/>
                <a:gd name="T26" fmla="*/ 2939 w 136"/>
                <a:gd name="T27" fmla="*/ 1604 h 88"/>
                <a:gd name="T28" fmla="*/ 2678 w 136"/>
                <a:gd name="T29" fmla="*/ 2195 h 88"/>
                <a:gd name="T30" fmla="*/ 2229 w 136"/>
                <a:gd name="T31" fmla="*/ 2864 h 88"/>
                <a:gd name="T32" fmla="*/ 1834 w 136"/>
                <a:gd name="T33" fmla="*/ 2436 h 88"/>
                <a:gd name="T34" fmla="*/ 1480 w 136"/>
                <a:gd name="T35" fmla="*/ 2310 h 88"/>
                <a:gd name="T36" fmla="*/ 974 w 136"/>
                <a:gd name="T37" fmla="*/ 1916 h 88"/>
                <a:gd name="T38" fmla="*/ 576 w 136"/>
                <a:gd name="T39" fmla="*/ 1916 h 88"/>
                <a:gd name="T40" fmla="*/ 0 w 136"/>
                <a:gd name="T41" fmla="*/ 1733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88">
                  <a:moveTo>
                    <a:pt x="13" y="52"/>
                  </a:moveTo>
                  <a:cubicBezTo>
                    <a:pt x="18" y="54"/>
                    <a:pt x="23" y="52"/>
                    <a:pt x="27" y="54"/>
                  </a:cubicBezTo>
                  <a:cubicBezTo>
                    <a:pt x="31" y="56"/>
                    <a:pt x="34" y="59"/>
                    <a:pt x="36" y="63"/>
                  </a:cubicBezTo>
                  <a:cubicBezTo>
                    <a:pt x="40" y="70"/>
                    <a:pt x="40" y="77"/>
                    <a:pt x="48" y="82"/>
                  </a:cubicBezTo>
                  <a:cubicBezTo>
                    <a:pt x="53" y="86"/>
                    <a:pt x="64" y="88"/>
                    <a:pt x="70" y="86"/>
                  </a:cubicBezTo>
                  <a:cubicBezTo>
                    <a:pt x="78" y="83"/>
                    <a:pt x="86" y="74"/>
                    <a:pt x="89" y="67"/>
                  </a:cubicBezTo>
                  <a:cubicBezTo>
                    <a:pt x="93" y="61"/>
                    <a:pt x="95" y="55"/>
                    <a:pt x="102" y="53"/>
                  </a:cubicBezTo>
                  <a:cubicBezTo>
                    <a:pt x="109" y="50"/>
                    <a:pt x="118" y="51"/>
                    <a:pt x="124" y="47"/>
                  </a:cubicBezTo>
                  <a:cubicBezTo>
                    <a:pt x="130" y="43"/>
                    <a:pt x="131" y="34"/>
                    <a:pt x="133" y="28"/>
                  </a:cubicBezTo>
                  <a:cubicBezTo>
                    <a:pt x="136" y="18"/>
                    <a:pt x="135" y="10"/>
                    <a:pt x="132" y="0"/>
                  </a:cubicBezTo>
                  <a:cubicBezTo>
                    <a:pt x="131" y="10"/>
                    <a:pt x="136" y="18"/>
                    <a:pt x="126" y="26"/>
                  </a:cubicBezTo>
                  <a:cubicBezTo>
                    <a:pt x="121" y="30"/>
                    <a:pt x="116" y="28"/>
                    <a:pt x="111" y="32"/>
                  </a:cubicBezTo>
                  <a:cubicBezTo>
                    <a:pt x="108" y="34"/>
                    <a:pt x="107" y="39"/>
                    <a:pt x="103" y="41"/>
                  </a:cubicBezTo>
                  <a:cubicBezTo>
                    <a:pt x="99" y="43"/>
                    <a:pt x="95" y="40"/>
                    <a:pt x="91" y="41"/>
                  </a:cubicBezTo>
                  <a:cubicBezTo>
                    <a:pt x="88" y="43"/>
                    <a:pt x="85" y="52"/>
                    <a:pt x="83" y="56"/>
                  </a:cubicBezTo>
                  <a:cubicBezTo>
                    <a:pt x="79" y="63"/>
                    <a:pt x="77" y="70"/>
                    <a:pt x="69" y="73"/>
                  </a:cubicBezTo>
                  <a:cubicBezTo>
                    <a:pt x="60" y="76"/>
                    <a:pt x="60" y="68"/>
                    <a:pt x="57" y="62"/>
                  </a:cubicBezTo>
                  <a:cubicBezTo>
                    <a:pt x="55" y="58"/>
                    <a:pt x="50" y="53"/>
                    <a:pt x="46" y="59"/>
                  </a:cubicBezTo>
                  <a:cubicBezTo>
                    <a:pt x="42" y="54"/>
                    <a:pt x="35" y="51"/>
                    <a:pt x="30" y="49"/>
                  </a:cubicBezTo>
                  <a:cubicBezTo>
                    <a:pt x="24" y="46"/>
                    <a:pt x="23" y="46"/>
                    <a:pt x="18" y="49"/>
                  </a:cubicBezTo>
                  <a:cubicBezTo>
                    <a:pt x="11" y="51"/>
                    <a:pt x="4" y="51"/>
                    <a:pt x="0" y="44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184">
              <a:extLst>
                <a:ext uri="{FF2B5EF4-FFF2-40B4-BE49-F238E27FC236}">
                  <a16:creationId xmlns:a16="http://schemas.microsoft.com/office/drawing/2014/main" id="{C592F626-A747-4AD6-ABE4-656C7120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052" y="1624518"/>
              <a:ext cx="298450" cy="193675"/>
            </a:xfrm>
            <a:custGeom>
              <a:avLst/>
              <a:gdLst>
                <a:gd name="T0" fmla="*/ 0 w 59"/>
                <a:gd name="T1" fmla="*/ 817 h 36"/>
                <a:gd name="T2" fmla="*/ 618 w 59"/>
                <a:gd name="T3" fmla="*/ 1400 h 36"/>
                <a:gd name="T4" fmla="*/ 1166 w 59"/>
                <a:gd name="T5" fmla="*/ 1125 h 36"/>
                <a:gd name="T6" fmla="*/ 1909 w 59"/>
                <a:gd name="T7" fmla="*/ 0 h 36"/>
                <a:gd name="T8" fmla="*/ 1096 w 59"/>
                <a:gd name="T9" fmla="*/ 817 h 36"/>
                <a:gd name="T10" fmla="*/ 102 w 59"/>
                <a:gd name="T11" fmla="*/ 89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" h="36">
                  <a:moveTo>
                    <a:pt x="0" y="21"/>
                  </a:moveTo>
                  <a:cubicBezTo>
                    <a:pt x="6" y="29"/>
                    <a:pt x="8" y="35"/>
                    <a:pt x="19" y="36"/>
                  </a:cubicBezTo>
                  <a:cubicBezTo>
                    <a:pt x="26" y="36"/>
                    <a:pt x="31" y="34"/>
                    <a:pt x="36" y="29"/>
                  </a:cubicBezTo>
                  <a:cubicBezTo>
                    <a:pt x="44" y="19"/>
                    <a:pt x="47" y="6"/>
                    <a:pt x="59" y="0"/>
                  </a:cubicBezTo>
                  <a:cubicBezTo>
                    <a:pt x="47" y="1"/>
                    <a:pt x="42" y="13"/>
                    <a:pt x="34" y="21"/>
                  </a:cubicBezTo>
                  <a:cubicBezTo>
                    <a:pt x="25" y="29"/>
                    <a:pt x="13" y="31"/>
                    <a:pt x="3" y="23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85">
              <a:extLst>
                <a:ext uri="{FF2B5EF4-FFF2-40B4-BE49-F238E27FC236}">
                  <a16:creationId xmlns:a16="http://schemas.microsoft.com/office/drawing/2014/main" id="{FAC05334-838B-4C35-BE94-AC1973ACA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68893"/>
              <a:ext cx="687388" cy="512763"/>
            </a:xfrm>
            <a:custGeom>
              <a:avLst/>
              <a:gdLst>
                <a:gd name="T0" fmla="*/ 255 w 136"/>
                <a:gd name="T1" fmla="*/ 3305 h 95"/>
                <a:gd name="T2" fmla="*/ 385 w 136"/>
                <a:gd name="T3" fmla="*/ 1802 h 95"/>
                <a:gd name="T4" fmla="*/ 417 w 136"/>
                <a:gd name="T5" fmla="*/ 1064 h 95"/>
                <a:gd name="T6" fmla="*/ 933 w 136"/>
                <a:gd name="T7" fmla="*/ 751 h 95"/>
                <a:gd name="T8" fmla="*/ 2098 w 136"/>
                <a:gd name="T9" fmla="*/ 0 h 95"/>
                <a:gd name="T10" fmla="*/ 2706 w 136"/>
                <a:gd name="T11" fmla="*/ 394 h 95"/>
                <a:gd name="T12" fmla="*/ 3518 w 136"/>
                <a:gd name="T13" fmla="*/ 785 h 95"/>
                <a:gd name="T14" fmla="*/ 3973 w 136"/>
                <a:gd name="T15" fmla="*/ 1017 h 95"/>
                <a:gd name="T16" fmla="*/ 4390 w 136"/>
                <a:gd name="T17" fmla="*/ 1686 h 95"/>
                <a:gd name="T18" fmla="*/ 3973 w 136"/>
                <a:gd name="T19" fmla="*/ 1180 h 95"/>
                <a:gd name="T20" fmla="*/ 3518 w 136"/>
                <a:gd name="T21" fmla="*/ 1017 h 95"/>
                <a:gd name="T22" fmla="*/ 3063 w 136"/>
                <a:gd name="T23" fmla="*/ 1064 h 95"/>
                <a:gd name="T24" fmla="*/ 2646 w 136"/>
                <a:gd name="T25" fmla="*/ 670 h 95"/>
                <a:gd name="T26" fmla="*/ 2200 w 136"/>
                <a:gd name="T27" fmla="*/ 785 h 95"/>
                <a:gd name="T28" fmla="*/ 2069 w 136"/>
                <a:gd name="T29" fmla="*/ 1098 h 95"/>
                <a:gd name="T30" fmla="*/ 1611 w 136"/>
                <a:gd name="T31" fmla="*/ 983 h 95"/>
                <a:gd name="T32" fmla="*/ 1063 w 136"/>
                <a:gd name="T33" fmla="*/ 1571 h 95"/>
                <a:gd name="T34" fmla="*/ 710 w 136"/>
                <a:gd name="T35" fmla="*/ 2244 h 95"/>
                <a:gd name="T36" fmla="*/ 516 w 136"/>
                <a:gd name="T37" fmla="*/ 3029 h 95"/>
                <a:gd name="T38" fmla="*/ 516 w 136"/>
                <a:gd name="T39" fmla="*/ 3733 h 95"/>
                <a:gd name="T40" fmla="*/ 255 w 136"/>
                <a:gd name="T41" fmla="*/ 3342 h 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95">
                  <a:moveTo>
                    <a:pt x="8" y="84"/>
                  </a:moveTo>
                  <a:cubicBezTo>
                    <a:pt x="0" y="71"/>
                    <a:pt x="8" y="58"/>
                    <a:pt x="12" y="46"/>
                  </a:cubicBezTo>
                  <a:cubicBezTo>
                    <a:pt x="14" y="39"/>
                    <a:pt x="12" y="33"/>
                    <a:pt x="13" y="27"/>
                  </a:cubicBezTo>
                  <a:cubicBezTo>
                    <a:pt x="15" y="20"/>
                    <a:pt x="23" y="20"/>
                    <a:pt x="29" y="19"/>
                  </a:cubicBezTo>
                  <a:cubicBezTo>
                    <a:pt x="40" y="15"/>
                    <a:pt x="53" y="0"/>
                    <a:pt x="65" y="0"/>
                  </a:cubicBezTo>
                  <a:cubicBezTo>
                    <a:pt x="71" y="0"/>
                    <a:pt x="79" y="8"/>
                    <a:pt x="84" y="10"/>
                  </a:cubicBezTo>
                  <a:cubicBezTo>
                    <a:pt x="93" y="13"/>
                    <a:pt x="101" y="16"/>
                    <a:pt x="109" y="20"/>
                  </a:cubicBezTo>
                  <a:cubicBezTo>
                    <a:pt x="114" y="21"/>
                    <a:pt x="119" y="23"/>
                    <a:pt x="123" y="26"/>
                  </a:cubicBezTo>
                  <a:cubicBezTo>
                    <a:pt x="131" y="31"/>
                    <a:pt x="131" y="36"/>
                    <a:pt x="136" y="43"/>
                  </a:cubicBezTo>
                  <a:cubicBezTo>
                    <a:pt x="131" y="37"/>
                    <a:pt x="131" y="33"/>
                    <a:pt x="123" y="30"/>
                  </a:cubicBezTo>
                  <a:cubicBezTo>
                    <a:pt x="119" y="28"/>
                    <a:pt x="114" y="26"/>
                    <a:pt x="109" y="26"/>
                  </a:cubicBezTo>
                  <a:cubicBezTo>
                    <a:pt x="105" y="26"/>
                    <a:pt x="100" y="29"/>
                    <a:pt x="95" y="27"/>
                  </a:cubicBezTo>
                  <a:cubicBezTo>
                    <a:pt x="90" y="25"/>
                    <a:pt x="87" y="19"/>
                    <a:pt x="82" y="17"/>
                  </a:cubicBezTo>
                  <a:cubicBezTo>
                    <a:pt x="76" y="13"/>
                    <a:pt x="71" y="14"/>
                    <a:pt x="68" y="20"/>
                  </a:cubicBezTo>
                  <a:cubicBezTo>
                    <a:pt x="66" y="24"/>
                    <a:pt x="68" y="26"/>
                    <a:pt x="64" y="28"/>
                  </a:cubicBezTo>
                  <a:cubicBezTo>
                    <a:pt x="61" y="28"/>
                    <a:pt x="54" y="25"/>
                    <a:pt x="50" y="25"/>
                  </a:cubicBezTo>
                  <a:cubicBezTo>
                    <a:pt x="40" y="24"/>
                    <a:pt x="32" y="30"/>
                    <a:pt x="33" y="40"/>
                  </a:cubicBezTo>
                  <a:cubicBezTo>
                    <a:pt x="34" y="52"/>
                    <a:pt x="32" y="52"/>
                    <a:pt x="22" y="57"/>
                  </a:cubicBezTo>
                  <a:cubicBezTo>
                    <a:pt x="10" y="63"/>
                    <a:pt x="14" y="68"/>
                    <a:pt x="16" y="77"/>
                  </a:cubicBezTo>
                  <a:cubicBezTo>
                    <a:pt x="16" y="84"/>
                    <a:pt x="12" y="88"/>
                    <a:pt x="16" y="95"/>
                  </a:cubicBezTo>
                  <a:cubicBezTo>
                    <a:pt x="12" y="92"/>
                    <a:pt x="11" y="88"/>
                    <a:pt x="8" y="85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86">
              <a:extLst>
                <a:ext uri="{FF2B5EF4-FFF2-40B4-BE49-F238E27FC236}">
                  <a16:creationId xmlns:a16="http://schemas.microsoft.com/office/drawing/2014/main" id="{2D5F4A76-B41F-4F03-AB93-64D64A1CE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764" y="1062543"/>
              <a:ext cx="419100" cy="357188"/>
            </a:xfrm>
            <a:custGeom>
              <a:avLst/>
              <a:gdLst>
                <a:gd name="T0" fmla="*/ 0 w 83"/>
                <a:gd name="T1" fmla="*/ 2615 h 66"/>
                <a:gd name="T2" fmla="*/ 254 w 83"/>
                <a:gd name="T3" fmla="*/ 1466 h 66"/>
                <a:gd name="T4" fmla="*/ 324 w 83"/>
                <a:gd name="T5" fmla="*/ 907 h 66"/>
                <a:gd name="T6" fmla="*/ 709 w 83"/>
                <a:gd name="T7" fmla="*/ 791 h 66"/>
                <a:gd name="T8" fmla="*/ 1062 w 83"/>
                <a:gd name="T9" fmla="*/ 593 h 66"/>
                <a:gd name="T10" fmla="*/ 1609 w 83"/>
                <a:gd name="T11" fmla="*/ 116 h 66"/>
                <a:gd name="T12" fmla="*/ 2064 w 83"/>
                <a:gd name="T13" fmla="*/ 34 h 66"/>
                <a:gd name="T14" fmla="*/ 2287 w 83"/>
                <a:gd name="T15" fmla="*/ 280 h 66"/>
                <a:gd name="T16" fmla="*/ 2672 w 83"/>
                <a:gd name="T17" fmla="*/ 511 h 66"/>
                <a:gd name="T18" fmla="*/ 1934 w 83"/>
                <a:gd name="T19" fmla="*/ 314 h 66"/>
                <a:gd name="T20" fmla="*/ 1578 w 83"/>
                <a:gd name="T21" fmla="*/ 593 h 66"/>
                <a:gd name="T22" fmla="*/ 1164 w 83"/>
                <a:gd name="T23" fmla="*/ 709 h 66"/>
                <a:gd name="T24" fmla="*/ 840 w 83"/>
                <a:gd name="T25" fmla="*/ 955 h 66"/>
                <a:gd name="T26" fmla="*/ 515 w 83"/>
                <a:gd name="T27" fmla="*/ 1152 h 66"/>
                <a:gd name="T28" fmla="*/ 254 w 83"/>
                <a:gd name="T29" fmla="*/ 178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1" y="56"/>
                    <a:pt x="8" y="47"/>
                    <a:pt x="8" y="37"/>
                  </a:cubicBezTo>
                  <a:cubicBezTo>
                    <a:pt x="8" y="33"/>
                    <a:pt x="8" y="26"/>
                    <a:pt x="10" y="23"/>
                  </a:cubicBezTo>
                  <a:cubicBezTo>
                    <a:pt x="13" y="20"/>
                    <a:pt x="18" y="21"/>
                    <a:pt x="22" y="20"/>
                  </a:cubicBezTo>
                  <a:cubicBezTo>
                    <a:pt x="26" y="18"/>
                    <a:pt x="29" y="17"/>
                    <a:pt x="33" y="15"/>
                  </a:cubicBezTo>
                  <a:cubicBezTo>
                    <a:pt x="39" y="12"/>
                    <a:pt x="44" y="6"/>
                    <a:pt x="50" y="3"/>
                  </a:cubicBezTo>
                  <a:cubicBezTo>
                    <a:pt x="54" y="1"/>
                    <a:pt x="58" y="0"/>
                    <a:pt x="64" y="1"/>
                  </a:cubicBezTo>
                  <a:cubicBezTo>
                    <a:pt x="68" y="1"/>
                    <a:pt x="68" y="5"/>
                    <a:pt x="71" y="7"/>
                  </a:cubicBezTo>
                  <a:cubicBezTo>
                    <a:pt x="75" y="8"/>
                    <a:pt x="81" y="10"/>
                    <a:pt x="83" y="13"/>
                  </a:cubicBezTo>
                  <a:cubicBezTo>
                    <a:pt x="76" y="10"/>
                    <a:pt x="69" y="6"/>
                    <a:pt x="60" y="8"/>
                  </a:cubicBezTo>
                  <a:cubicBezTo>
                    <a:pt x="56" y="9"/>
                    <a:pt x="53" y="12"/>
                    <a:pt x="49" y="15"/>
                  </a:cubicBezTo>
                  <a:cubicBezTo>
                    <a:pt x="45" y="17"/>
                    <a:pt x="40" y="16"/>
                    <a:pt x="36" y="18"/>
                  </a:cubicBezTo>
                  <a:cubicBezTo>
                    <a:pt x="32" y="19"/>
                    <a:pt x="29" y="21"/>
                    <a:pt x="26" y="24"/>
                  </a:cubicBezTo>
                  <a:cubicBezTo>
                    <a:pt x="23" y="26"/>
                    <a:pt x="19" y="27"/>
                    <a:pt x="16" y="29"/>
                  </a:cubicBezTo>
                  <a:cubicBezTo>
                    <a:pt x="11" y="32"/>
                    <a:pt x="9" y="40"/>
                    <a:pt x="8" y="45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87">
              <a:extLst>
                <a:ext uri="{FF2B5EF4-FFF2-40B4-BE49-F238E27FC236}">
                  <a16:creationId xmlns:a16="http://schemas.microsoft.com/office/drawing/2014/main" id="{34DDBA7F-7398-4185-B07D-CD5928802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927" y="1327656"/>
              <a:ext cx="379413" cy="312738"/>
            </a:xfrm>
            <a:custGeom>
              <a:avLst/>
              <a:gdLst>
                <a:gd name="T0" fmla="*/ 0 w 75"/>
                <a:gd name="T1" fmla="*/ 948 h 58"/>
                <a:gd name="T2" fmla="*/ 934 w 75"/>
                <a:gd name="T3" fmla="*/ 1328 h 58"/>
                <a:gd name="T4" fmla="*/ 1616 w 75"/>
                <a:gd name="T5" fmla="*/ 2041 h 58"/>
                <a:gd name="T6" fmla="*/ 1807 w 75"/>
                <a:gd name="T7" fmla="*/ 1603 h 58"/>
                <a:gd name="T8" fmla="*/ 2103 w 75"/>
                <a:gd name="T9" fmla="*/ 1175 h 58"/>
                <a:gd name="T10" fmla="*/ 2266 w 75"/>
                <a:gd name="T11" fmla="*/ 0 h 58"/>
                <a:gd name="T12" fmla="*/ 2234 w 75"/>
                <a:gd name="T13" fmla="*/ 506 h 58"/>
                <a:gd name="T14" fmla="*/ 1880 w 75"/>
                <a:gd name="T15" fmla="*/ 751 h 58"/>
                <a:gd name="T16" fmla="*/ 1686 w 75"/>
                <a:gd name="T17" fmla="*/ 948 h 58"/>
                <a:gd name="T18" fmla="*/ 1491 w 75"/>
                <a:gd name="T19" fmla="*/ 1372 h 58"/>
                <a:gd name="T20" fmla="*/ 1166 w 75"/>
                <a:gd name="T21" fmla="*/ 1016 h 58"/>
                <a:gd name="T22" fmla="*/ 841 w 75"/>
                <a:gd name="T23" fmla="*/ 982 h 58"/>
                <a:gd name="T24" fmla="*/ 223 w 75"/>
                <a:gd name="T25" fmla="*/ 90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5" h="58">
                  <a:moveTo>
                    <a:pt x="0" y="24"/>
                  </a:moveTo>
                  <a:cubicBezTo>
                    <a:pt x="9" y="30"/>
                    <a:pt x="21" y="28"/>
                    <a:pt x="29" y="34"/>
                  </a:cubicBezTo>
                  <a:cubicBezTo>
                    <a:pt x="35" y="39"/>
                    <a:pt x="39" y="58"/>
                    <a:pt x="50" y="52"/>
                  </a:cubicBezTo>
                  <a:cubicBezTo>
                    <a:pt x="53" y="50"/>
                    <a:pt x="55" y="44"/>
                    <a:pt x="56" y="41"/>
                  </a:cubicBezTo>
                  <a:cubicBezTo>
                    <a:pt x="59" y="37"/>
                    <a:pt x="62" y="34"/>
                    <a:pt x="65" y="30"/>
                  </a:cubicBezTo>
                  <a:cubicBezTo>
                    <a:pt x="73" y="19"/>
                    <a:pt x="75" y="13"/>
                    <a:pt x="70" y="0"/>
                  </a:cubicBezTo>
                  <a:cubicBezTo>
                    <a:pt x="70" y="4"/>
                    <a:pt x="71" y="9"/>
                    <a:pt x="69" y="13"/>
                  </a:cubicBezTo>
                  <a:cubicBezTo>
                    <a:pt x="66" y="19"/>
                    <a:pt x="63" y="18"/>
                    <a:pt x="58" y="19"/>
                  </a:cubicBezTo>
                  <a:cubicBezTo>
                    <a:pt x="54" y="21"/>
                    <a:pt x="54" y="19"/>
                    <a:pt x="52" y="24"/>
                  </a:cubicBezTo>
                  <a:cubicBezTo>
                    <a:pt x="50" y="28"/>
                    <a:pt x="52" y="34"/>
                    <a:pt x="46" y="35"/>
                  </a:cubicBezTo>
                  <a:cubicBezTo>
                    <a:pt x="40" y="36"/>
                    <a:pt x="39" y="28"/>
                    <a:pt x="36" y="26"/>
                  </a:cubicBezTo>
                  <a:cubicBezTo>
                    <a:pt x="31" y="21"/>
                    <a:pt x="31" y="23"/>
                    <a:pt x="26" y="25"/>
                  </a:cubicBezTo>
                  <a:cubicBezTo>
                    <a:pt x="20" y="27"/>
                    <a:pt x="14" y="25"/>
                    <a:pt x="7" y="23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88">
              <a:extLst>
                <a:ext uri="{FF2B5EF4-FFF2-40B4-BE49-F238E27FC236}">
                  <a16:creationId xmlns:a16="http://schemas.microsoft.com/office/drawing/2014/main" id="{D9812EC5-253F-41E7-8281-736E22D5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214" y="1262568"/>
              <a:ext cx="323850" cy="161925"/>
            </a:xfrm>
            <a:custGeom>
              <a:avLst/>
              <a:gdLst>
                <a:gd name="T0" fmla="*/ 0 w 64"/>
                <a:gd name="T1" fmla="*/ 1180 h 30"/>
                <a:gd name="T2" fmla="*/ 418 w 64"/>
                <a:gd name="T3" fmla="*/ 554 h 30"/>
                <a:gd name="T4" fmla="*/ 781 w 64"/>
                <a:gd name="T5" fmla="*/ 116 h 30"/>
                <a:gd name="T6" fmla="*/ 975 w 64"/>
                <a:gd name="T7" fmla="*/ 163 h 30"/>
                <a:gd name="T8" fmla="*/ 1332 w 64"/>
                <a:gd name="T9" fmla="*/ 34 h 30"/>
                <a:gd name="T10" fmla="*/ 2072 w 64"/>
                <a:gd name="T11" fmla="*/ 313 h 30"/>
                <a:gd name="T12" fmla="*/ 1658 w 64"/>
                <a:gd name="T13" fmla="*/ 231 h 30"/>
                <a:gd name="T14" fmla="*/ 1454 w 64"/>
                <a:gd name="T15" fmla="*/ 626 h 30"/>
                <a:gd name="T16" fmla="*/ 873 w 64"/>
                <a:gd name="T17" fmla="*/ 588 h 30"/>
                <a:gd name="T18" fmla="*/ 743 w 64"/>
                <a:gd name="T19" fmla="*/ 867 h 30"/>
                <a:gd name="T20" fmla="*/ 488 w 64"/>
                <a:gd name="T21" fmla="*/ 751 h 30"/>
                <a:gd name="T22" fmla="*/ 386 w 64"/>
                <a:gd name="T23" fmla="*/ 1064 h 30"/>
                <a:gd name="T24" fmla="*/ 61 w 64"/>
                <a:gd name="T25" fmla="*/ 1180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" h="30">
                  <a:moveTo>
                    <a:pt x="0" y="30"/>
                  </a:moveTo>
                  <a:cubicBezTo>
                    <a:pt x="4" y="24"/>
                    <a:pt x="9" y="20"/>
                    <a:pt x="13" y="14"/>
                  </a:cubicBezTo>
                  <a:cubicBezTo>
                    <a:pt x="16" y="9"/>
                    <a:pt x="18" y="3"/>
                    <a:pt x="24" y="3"/>
                  </a:cubicBezTo>
                  <a:cubicBezTo>
                    <a:pt x="26" y="3"/>
                    <a:pt x="28" y="4"/>
                    <a:pt x="30" y="4"/>
                  </a:cubicBezTo>
                  <a:cubicBezTo>
                    <a:pt x="34" y="4"/>
                    <a:pt x="38" y="2"/>
                    <a:pt x="41" y="1"/>
                  </a:cubicBezTo>
                  <a:cubicBezTo>
                    <a:pt x="48" y="0"/>
                    <a:pt x="59" y="3"/>
                    <a:pt x="64" y="8"/>
                  </a:cubicBezTo>
                  <a:cubicBezTo>
                    <a:pt x="60" y="6"/>
                    <a:pt x="55" y="4"/>
                    <a:pt x="51" y="6"/>
                  </a:cubicBezTo>
                  <a:cubicBezTo>
                    <a:pt x="46" y="8"/>
                    <a:pt x="48" y="14"/>
                    <a:pt x="45" y="16"/>
                  </a:cubicBezTo>
                  <a:cubicBezTo>
                    <a:pt x="39" y="19"/>
                    <a:pt x="30" y="3"/>
                    <a:pt x="27" y="15"/>
                  </a:cubicBezTo>
                  <a:cubicBezTo>
                    <a:pt x="26" y="18"/>
                    <a:pt x="28" y="23"/>
                    <a:pt x="23" y="22"/>
                  </a:cubicBezTo>
                  <a:cubicBezTo>
                    <a:pt x="20" y="21"/>
                    <a:pt x="18" y="15"/>
                    <a:pt x="15" y="19"/>
                  </a:cubicBezTo>
                  <a:cubicBezTo>
                    <a:pt x="13" y="21"/>
                    <a:pt x="15" y="25"/>
                    <a:pt x="12" y="27"/>
                  </a:cubicBezTo>
                  <a:cubicBezTo>
                    <a:pt x="10" y="29"/>
                    <a:pt x="5" y="29"/>
                    <a:pt x="2" y="3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89">
              <a:extLst>
                <a:ext uri="{FF2B5EF4-FFF2-40B4-BE49-F238E27FC236}">
                  <a16:creationId xmlns:a16="http://schemas.microsoft.com/office/drawing/2014/main" id="{669EAA4B-CE97-4EE3-9DF9-C76B2630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1257806"/>
              <a:ext cx="187325" cy="139700"/>
            </a:xfrm>
            <a:custGeom>
              <a:avLst/>
              <a:gdLst>
                <a:gd name="T0" fmla="*/ 0 w 37"/>
                <a:gd name="T1" fmla="*/ 1009 h 26"/>
                <a:gd name="T2" fmla="*/ 293 w 37"/>
                <a:gd name="T3" fmla="*/ 504 h 26"/>
                <a:gd name="T4" fmla="*/ 520 w 37"/>
                <a:gd name="T5" fmla="*/ 159 h 26"/>
                <a:gd name="T6" fmla="*/ 845 w 37"/>
                <a:gd name="T7" fmla="*/ 196 h 26"/>
                <a:gd name="T8" fmla="*/ 1199 w 37"/>
                <a:gd name="T9" fmla="*/ 159 h 26"/>
                <a:gd name="T10" fmla="*/ 1097 w 37"/>
                <a:gd name="T11" fmla="*/ 389 h 26"/>
                <a:gd name="T12" fmla="*/ 520 w 37"/>
                <a:gd name="T13" fmla="*/ 619 h 26"/>
                <a:gd name="T14" fmla="*/ 293 w 37"/>
                <a:gd name="T15" fmla="*/ 586 h 26"/>
                <a:gd name="T16" fmla="*/ 102 w 37"/>
                <a:gd name="T17" fmla="*/ 97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26">
                  <a:moveTo>
                    <a:pt x="0" y="26"/>
                  </a:moveTo>
                  <a:cubicBezTo>
                    <a:pt x="3" y="22"/>
                    <a:pt x="6" y="18"/>
                    <a:pt x="9" y="13"/>
                  </a:cubicBezTo>
                  <a:cubicBezTo>
                    <a:pt x="11" y="10"/>
                    <a:pt x="12" y="5"/>
                    <a:pt x="16" y="4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0" y="4"/>
                    <a:pt x="34" y="0"/>
                    <a:pt x="37" y="4"/>
                  </a:cubicBezTo>
                  <a:cubicBezTo>
                    <a:pt x="34" y="3"/>
                    <a:pt x="33" y="7"/>
                    <a:pt x="34" y="10"/>
                  </a:cubicBezTo>
                  <a:cubicBezTo>
                    <a:pt x="26" y="7"/>
                    <a:pt x="18" y="5"/>
                    <a:pt x="16" y="16"/>
                  </a:cubicBezTo>
                  <a:cubicBezTo>
                    <a:pt x="14" y="13"/>
                    <a:pt x="12" y="13"/>
                    <a:pt x="9" y="15"/>
                  </a:cubicBezTo>
                  <a:cubicBezTo>
                    <a:pt x="8" y="17"/>
                    <a:pt x="3" y="23"/>
                    <a:pt x="3" y="2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90">
              <a:extLst>
                <a:ext uri="{FF2B5EF4-FFF2-40B4-BE49-F238E27FC236}">
                  <a16:creationId xmlns:a16="http://schemas.microsoft.com/office/drawing/2014/main" id="{6BC80FCF-4CF0-43D4-AB81-F6514FF8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089" y="1257806"/>
              <a:ext cx="60325" cy="63500"/>
            </a:xfrm>
            <a:custGeom>
              <a:avLst/>
              <a:gdLst>
                <a:gd name="T0" fmla="*/ 32 w 12"/>
                <a:gd name="T1" fmla="*/ 223 h 12"/>
                <a:gd name="T2" fmla="*/ 190 w 12"/>
                <a:gd name="T3" fmla="*/ 33 h 12"/>
                <a:gd name="T4" fmla="*/ 352 w 12"/>
                <a:gd name="T5" fmla="*/ 223 h 12"/>
                <a:gd name="T6" fmla="*/ 190 w 12"/>
                <a:gd name="T7" fmla="*/ 410 h 12"/>
                <a:gd name="T8" fmla="*/ 32 w 12"/>
                <a:gd name="T9" fmla="*/ 22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2">
                  <a:moveTo>
                    <a:pt x="1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2" y="3"/>
                    <a:pt x="11" y="6"/>
                  </a:cubicBezTo>
                  <a:cubicBezTo>
                    <a:pt x="11" y="9"/>
                    <a:pt x="9" y="12"/>
                    <a:pt x="6" y="11"/>
                  </a:cubicBezTo>
                  <a:cubicBezTo>
                    <a:pt x="3" y="11"/>
                    <a:pt x="0" y="9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91">
              <a:extLst>
                <a:ext uri="{FF2B5EF4-FFF2-40B4-BE49-F238E27FC236}">
                  <a16:creationId xmlns:a16="http://schemas.microsoft.com/office/drawing/2014/main" id="{8093228D-7604-4EBC-87C2-37569552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652" y="1235581"/>
              <a:ext cx="34925" cy="38100"/>
            </a:xfrm>
            <a:custGeom>
              <a:avLst/>
              <a:gdLst>
                <a:gd name="T0" fmla="*/ 0 w 7"/>
                <a:gd name="T1" fmla="*/ 117 h 7"/>
                <a:gd name="T2" fmla="*/ 129 w 7"/>
                <a:gd name="T3" fmla="*/ 0 h 7"/>
                <a:gd name="T4" fmla="*/ 217 w 7"/>
                <a:gd name="T5" fmla="*/ 117 h 7"/>
                <a:gd name="T6" fmla="*/ 8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2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92">
              <a:extLst>
                <a:ext uri="{FF2B5EF4-FFF2-40B4-BE49-F238E27FC236}">
                  <a16:creationId xmlns:a16="http://schemas.microsoft.com/office/drawing/2014/main" id="{3BFF9982-DF9B-49ED-B5F2-006C967F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977" y="132765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102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93">
              <a:extLst>
                <a:ext uri="{FF2B5EF4-FFF2-40B4-BE49-F238E27FC236}">
                  <a16:creationId xmlns:a16="http://schemas.microsoft.com/office/drawing/2014/main" id="{07438F4C-F2BC-4269-9C2D-4A7486EB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94">
              <a:extLst>
                <a:ext uri="{FF2B5EF4-FFF2-40B4-BE49-F238E27FC236}">
                  <a16:creationId xmlns:a16="http://schemas.microsoft.com/office/drawing/2014/main" id="{1123C98C-3853-496F-AE22-D17A35F9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7" name="CuadroTexto 74"/>
          <p:cNvSpPr txBox="1"/>
          <p:nvPr/>
        </p:nvSpPr>
        <p:spPr>
          <a:xfrm>
            <a:off x="1394385" y="765882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P1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4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2029527" y="988320"/>
            <a:ext cx="121819" cy="403161"/>
          </a:xfrm>
          <a:prstGeom prst="rect">
            <a:avLst/>
          </a:prstGeom>
        </p:spPr>
      </p:pic>
      <p:sp>
        <p:nvSpPr>
          <p:cNvPr id="149" name="CuadroTexto 64"/>
          <p:cNvSpPr txBox="1"/>
          <p:nvPr/>
        </p:nvSpPr>
        <p:spPr>
          <a:xfrm>
            <a:off x="-434515" y="769787"/>
            <a:ext cx="23817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T</a:t>
            </a:r>
            <a:r>
              <a:rPr lang="es-ES" sz="1200" b="1" dirty="0" smtClean="0"/>
              <a:t>umor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50" name="TextBox 149"/>
          <p:cNvSpPr txBox="1"/>
          <p:nvPr/>
        </p:nvSpPr>
        <p:spPr>
          <a:xfrm flipH="1">
            <a:off x="5842022" y="1273161"/>
            <a:ext cx="1946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2L</a:t>
            </a:r>
          </a:p>
          <a:p>
            <a:r>
              <a:rPr lang="en-US" sz="1200" b="1" dirty="0" smtClean="0"/>
              <a:t> FOLFOX + BEV</a:t>
            </a:r>
            <a:endParaRPr lang="en-US" sz="1200" b="1" dirty="0"/>
          </a:p>
        </p:txBody>
      </p:sp>
      <p:sp>
        <p:nvSpPr>
          <p:cNvPr id="151" name="CuadroTexto 74"/>
          <p:cNvSpPr txBox="1"/>
          <p:nvPr/>
        </p:nvSpPr>
        <p:spPr>
          <a:xfrm>
            <a:off x="9726340" y="725607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P</a:t>
            </a:r>
            <a:r>
              <a:rPr lang="es-ES" sz="1200" b="1" dirty="0" smtClean="0"/>
              <a:t>11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52" name="TextBox 151"/>
          <p:cNvSpPr txBox="1"/>
          <p:nvPr/>
        </p:nvSpPr>
        <p:spPr>
          <a:xfrm flipH="1">
            <a:off x="2764174" y="1512295"/>
            <a:ext cx="3799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      </a:t>
            </a:r>
            <a:r>
              <a:rPr lang="en-US" sz="1200" b="1" dirty="0"/>
              <a:t> </a:t>
            </a:r>
            <a:r>
              <a:rPr lang="en-US" sz="1200" b="1" dirty="0" smtClean="0"/>
              <a:t>    1L</a:t>
            </a:r>
          </a:p>
          <a:p>
            <a:r>
              <a:rPr lang="en-US" sz="1200" b="1" dirty="0" err="1" smtClean="0"/>
              <a:t>Tramet</a:t>
            </a:r>
            <a:r>
              <a:rPr lang="en-US" sz="1200" b="1" dirty="0" err="1"/>
              <a:t>i</a:t>
            </a:r>
            <a:r>
              <a:rPr lang="en-US" sz="1200" b="1" dirty="0" err="1" smtClean="0"/>
              <a:t>nib</a:t>
            </a:r>
            <a:r>
              <a:rPr lang="en-US" sz="1200" b="1" dirty="0" smtClean="0"/>
              <a:t> + </a:t>
            </a:r>
            <a:r>
              <a:rPr lang="en-US" sz="1200" b="1" dirty="0" err="1" smtClean="0"/>
              <a:t>Dabrafenib</a:t>
            </a:r>
            <a:r>
              <a:rPr lang="en-US" sz="1200" b="1" dirty="0" smtClean="0"/>
              <a:t> +</a:t>
            </a:r>
          </a:p>
          <a:p>
            <a:r>
              <a:rPr lang="en-US" sz="1200" b="1" dirty="0" smtClean="0"/>
              <a:t>       </a:t>
            </a:r>
            <a:r>
              <a:rPr lang="en-US" sz="1200" b="1" dirty="0" err="1" smtClean="0"/>
              <a:t>Panitumumab</a:t>
            </a:r>
            <a:r>
              <a:rPr lang="en-US" sz="1200" b="1" dirty="0" smtClean="0"/>
              <a:t> </a:t>
            </a:r>
            <a:endParaRPr lang="en-US" sz="1200" b="1" dirty="0"/>
          </a:p>
        </p:txBody>
      </p:sp>
      <p:pic>
        <p:nvPicPr>
          <p:cNvPr id="153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10374576" y="955996"/>
            <a:ext cx="121819" cy="403161"/>
          </a:xfrm>
          <a:prstGeom prst="rect">
            <a:avLst/>
          </a:prstGeom>
        </p:spPr>
      </p:pic>
      <p:sp>
        <p:nvSpPr>
          <p:cNvPr id="154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567435" y="1450304"/>
            <a:ext cx="2102179" cy="864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2700661" y="1444986"/>
            <a:ext cx="2651760" cy="86400"/>
          </a:xfrm>
          <a:prstGeom prst="rightArrow">
            <a:avLst/>
          </a:prstGeom>
          <a:solidFill>
            <a:srgbClr val="FF5050"/>
          </a:solidFill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5378585" y="1439923"/>
            <a:ext cx="2514600" cy="86400"/>
          </a:xfrm>
          <a:prstGeom prst="rightArrow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7937952" y="1436931"/>
            <a:ext cx="2743200" cy="86400"/>
          </a:xfrm>
          <a:prstGeom prst="rightArrow">
            <a:avLst/>
          </a:prstGeom>
          <a:solidFill>
            <a:srgbClr val="4F0E01"/>
          </a:solidFill>
          <a:ln w="28575">
            <a:solidFill>
              <a:srgbClr val="4F0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CuadroTexto 74"/>
          <p:cNvSpPr txBox="1"/>
          <p:nvPr/>
        </p:nvSpPr>
        <p:spPr>
          <a:xfrm>
            <a:off x="2248473" y="75286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P2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59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2902362" y="955994"/>
            <a:ext cx="121819" cy="403161"/>
          </a:xfrm>
          <a:prstGeom prst="rect">
            <a:avLst/>
          </a:prstGeom>
        </p:spPr>
      </p:pic>
      <p:sp>
        <p:nvSpPr>
          <p:cNvPr id="160" name="CuadroTexto 74"/>
          <p:cNvSpPr txBox="1"/>
          <p:nvPr/>
        </p:nvSpPr>
        <p:spPr>
          <a:xfrm>
            <a:off x="3041401" y="76199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P3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1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3695290" y="965119"/>
            <a:ext cx="121819" cy="403161"/>
          </a:xfrm>
          <a:prstGeom prst="rect">
            <a:avLst/>
          </a:prstGeom>
        </p:spPr>
      </p:pic>
      <p:sp>
        <p:nvSpPr>
          <p:cNvPr id="162" name="CuadroTexto 74"/>
          <p:cNvSpPr txBox="1"/>
          <p:nvPr/>
        </p:nvSpPr>
        <p:spPr>
          <a:xfrm>
            <a:off x="3910831" y="75286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P4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3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4564720" y="955994"/>
            <a:ext cx="121819" cy="403161"/>
          </a:xfrm>
          <a:prstGeom prst="rect">
            <a:avLst/>
          </a:prstGeom>
        </p:spPr>
      </p:pic>
      <p:sp>
        <p:nvSpPr>
          <p:cNvPr id="164" name="CuadroTexto 74"/>
          <p:cNvSpPr txBox="1"/>
          <p:nvPr/>
        </p:nvSpPr>
        <p:spPr>
          <a:xfrm>
            <a:off x="4700731" y="74824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P</a:t>
            </a:r>
            <a:r>
              <a:rPr lang="es-ES" sz="1200" b="1" dirty="0" smtClean="0"/>
              <a:t>5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5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5345384" y="951374"/>
            <a:ext cx="121819" cy="403161"/>
          </a:xfrm>
          <a:prstGeom prst="rect">
            <a:avLst/>
          </a:prstGeom>
        </p:spPr>
      </p:pic>
      <p:sp>
        <p:nvSpPr>
          <p:cNvPr id="166" name="CuadroTexto 74"/>
          <p:cNvSpPr txBox="1"/>
          <p:nvPr/>
        </p:nvSpPr>
        <p:spPr>
          <a:xfrm>
            <a:off x="5484423" y="75737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P6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7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6138312" y="960499"/>
            <a:ext cx="121819" cy="403161"/>
          </a:xfrm>
          <a:prstGeom prst="rect">
            <a:avLst/>
          </a:prstGeom>
        </p:spPr>
      </p:pic>
      <p:pic>
        <p:nvPicPr>
          <p:cNvPr id="16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7007742" y="951374"/>
            <a:ext cx="121819" cy="403161"/>
          </a:xfrm>
          <a:prstGeom prst="rect">
            <a:avLst/>
          </a:prstGeom>
        </p:spPr>
      </p:pic>
      <p:sp>
        <p:nvSpPr>
          <p:cNvPr id="169" name="CuadroTexto 74"/>
          <p:cNvSpPr txBox="1"/>
          <p:nvPr/>
        </p:nvSpPr>
        <p:spPr>
          <a:xfrm>
            <a:off x="6338780" y="752758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P7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70" name="CuadroTexto 74"/>
          <p:cNvSpPr txBox="1"/>
          <p:nvPr/>
        </p:nvSpPr>
        <p:spPr>
          <a:xfrm>
            <a:off x="7976058" y="73946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P9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71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8633530" y="969853"/>
            <a:ext cx="121819" cy="403161"/>
          </a:xfrm>
          <a:prstGeom prst="rect">
            <a:avLst/>
          </a:prstGeom>
        </p:spPr>
      </p:pic>
      <p:sp>
        <p:nvSpPr>
          <p:cNvPr id="172" name="CuadroTexto 74"/>
          <p:cNvSpPr txBox="1"/>
          <p:nvPr/>
        </p:nvSpPr>
        <p:spPr>
          <a:xfrm>
            <a:off x="7167731" y="743625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P8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73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7834439" y="974014"/>
            <a:ext cx="121819" cy="403161"/>
          </a:xfrm>
          <a:prstGeom prst="rect">
            <a:avLst/>
          </a:prstGeom>
        </p:spPr>
      </p:pic>
      <p:sp>
        <p:nvSpPr>
          <p:cNvPr id="174" name="CuadroTexto 74"/>
          <p:cNvSpPr txBox="1"/>
          <p:nvPr/>
        </p:nvSpPr>
        <p:spPr>
          <a:xfrm>
            <a:off x="8847198" y="73946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P</a:t>
            </a:r>
            <a:r>
              <a:rPr lang="es-ES" sz="1200" b="1" dirty="0" smtClean="0"/>
              <a:t>10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75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9495434" y="969853"/>
            <a:ext cx="121819" cy="403161"/>
          </a:xfrm>
          <a:prstGeom prst="rect">
            <a:avLst/>
          </a:prstGeom>
        </p:spPr>
      </p:pic>
      <p:sp>
        <p:nvSpPr>
          <p:cNvPr id="176" name="CuadroTexto 74"/>
          <p:cNvSpPr txBox="1"/>
          <p:nvPr/>
        </p:nvSpPr>
        <p:spPr>
          <a:xfrm>
            <a:off x="923631" y="765667"/>
            <a:ext cx="1396635" cy="42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PDX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77" name="Imagen 1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1891" y="1096540"/>
            <a:ext cx="340976" cy="200080"/>
          </a:xfrm>
          <a:prstGeom prst="rect">
            <a:avLst/>
          </a:prstGeom>
        </p:spPr>
      </p:pic>
      <p:sp>
        <p:nvSpPr>
          <p:cNvPr id="178" name="TextBox 177"/>
          <p:cNvSpPr txBox="1"/>
          <p:nvPr/>
        </p:nvSpPr>
        <p:spPr>
          <a:xfrm flipH="1">
            <a:off x="8607889" y="1256548"/>
            <a:ext cx="1946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3L</a:t>
            </a:r>
          </a:p>
          <a:p>
            <a:r>
              <a:rPr lang="en-US" sz="1200" b="1" dirty="0" smtClean="0"/>
              <a:t> FOLFIRI + AFB</a:t>
            </a:r>
            <a:endParaRPr lang="en-US" sz="1200" b="1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2229138"/>
              </p:ext>
            </p:extLst>
          </p:nvPr>
        </p:nvGraphicFramePr>
        <p:xfrm>
          <a:off x="555800" y="2178311"/>
          <a:ext cx="6706513" cy="4708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77" name="Acrobat Document" r:id="rId5" imgW="4426756" imgH="3108665" progId="AcroExch.Document.DC">
                  <p:embed/>
                </p:oleObj>
              </mc:Choice>
              <mc:Fallback>
                <p:oleObj name="Acrobat Document" r:id="rId5" imgW="4426756" imgH="31086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5800" y="2178311"/>
                        <a:ext cx="6706513" cy="47082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" name="CuadroTexto 74"/>
          <p:cNvSpPr txBox="1"/>
          <p:nvPr/>
        </p:nvSpPr>
        <p:spPr>
          <a:xfrm>
            <a:off x="458636" y="4208326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1L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89" name="Left Bracket 88"/>
          <p:cNvSpPr/>
          <p:nvPr/>
        </p:nvSpPr>
        <p:spPr>
          <a:xfrm>
            <a:off x="1042578" y="4031610"/>
            <a:ext cx="127811" cy="640080"/>
          </a:xfrm>
          <a:prstGeom prst="leftBracket">
            <a:avLst/>
          </a:prstGeom>
          <a:ln w="28575">
            <a:solidFill>
              <a:srgbClr val="FF5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CuadroTexto 74"/>
          <p:cNvSpPr txBox="1"/>
          <p:nvPr/>
        </p:nvSpPr>
        <p:spPr>
          <a:xfrm>
            <a:off x="432507" y="4996306"/>
            <a:ext cx="79331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2</a:t>
            </a:r>
            <a:r>
              <a:rPr lang="es-ES" sz="1200" b="1" dirty="0" smtClean="0"/>
              <a:t>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91" name="Left Bracket 90"/>
          <p:cNvSpPr/>
          <p:nvPr/>
        </p:nvSpPr>
        <p:spPr>
          <a:xfrm>
            <a:off x="1038226" y="4800539"/>
            <a:ext cx="132164" cy="640080"/>
          </a:xfrm>
          <a:prstGeom prst="leftBracket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CuadroTexto 74"/>
          <p:cNvSpPr txBox="1"/>
          <p:nvPr/>
        </p:nvSpPr>
        <p:spPr>
          <a:xfrm>
            <a:off x="424395" y="5928610"/>
            <a:ext cx="79331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3</a:t>
            </a:r>
            <a:r>
              <a:rPr lang="es-ES" sz="1200" b="1" dirty="0" smtClean="0"/>
              <a:t>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93" name="Left Bracket 92"/>
          <p:cNvSpPr/>
          <p:nvPr/>
        </p:nvSpPr>
        <p:spPr>
          <a:xfrm>
            <a:off x="1030114" y="5742368"/>
            <a:ext cx="132164" cy="640080"/>
          </a:xfrm>
          <a:prstGeom prst="leftBracket">
            <a:avLst/>
          </a:prstGeom>
          <a:ln w="28575">
            <a:solidFill>
              <a:srgbClr val="4F0E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67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1412314"/>
              </p:ext>
            </p:extLst>
          </p:nvPr>
        </p:nvGraphicFramePr>
        <p:xfrm>
          <a:off x="2445188" y="2915350"/>
          <a:ext cx="7628346" cy="3840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09" name="Acrobat Document" r:id="rId3" imgW="5524036" imgH="2781074" progId="AcroExch.Document.DC">
                  <p:embed/>
                </p:oleObj>
              </mc:Choice>
              <mc:Fallback>
                <p:oleObj name="Acrobat Document" r:id="rId3" imgW="5524036" imgH="278107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45188" y="2915350"/>
                        <a:ext cx="7628346" cy="38404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" name="TextBox 99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1609210" y="82289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2E08493-0FD7-46FD-A9A8-F16C5E32A280}"/>
              </a:ext>
            </a:extLst>
          </p:cNvPr>
          <p:cNvSpPr txBox="1"/>
          <p:nvPr/>
        </p:nvSpPr>
        <p:spPr>
          <a:xfrm>
            <a:off x="1535328" y="106303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grpSp>
        <p:nvGrpSpPr>
          <p:cNvPr id="102" name="Group 75">
            <a:extLst>
              <a:ext uri="{FF2B5EF4-FFF2-40B4-BE49-F238E27FC236}">
                <a16:creationId xmlns:a16="http://schemas.microsoft.com/office/drawing/2014/main" id="{AE752296-EAF6-4D30-82AA-150EB0839C4F}"/>
              </a:ext>
            </a:extLst>
          </p:cNvPr>
          <p:cNvGrpSpPr>
            <a:grpSpLocks noChangeAspect="1"/>
          </p:cNvGrpSpPr>
          <p:nvPr/>
        </p:nvGrpSpPr>
        <p:grpSpPr>
          <a:xfrm>
            <a:off x="629834" y="1089888"/>
            <a:ext cx="304478" cy="298815"/>
            <a:chOff x="1517189" y="1014918"/>
            <a:chExt cx="1506538" cy="1547813"/>
          </a:xfrm>
        </p:grpSpPr>
        <p:sp>
          <p:nvSpPr>
            <p:cNvPr id="103" name="Freeform 34">
              <a:extLst>
                <a:ext uri="{FF2B5EF4-FFF2-40B4-BE49-F238E27FC236}">
                  <a16:creationId xmlns:a16="http://schemas.microsoft.com/office/drawing/2014/main" id="{6F4847E1-8C1E-4402-9705-3BCC9D685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052" y="2503993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91 w 11"/>
                <a:gd name="T3" fmla="*/ 0 h 11"/>
                <a:gd name="T4" fmla="*/ 353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35">
              <a:extLst>
                <a:ext uri="{FF2B5EF4-FFF2-40B4-BE49-F238E27FC236}">
                  <a16:creationId xmlns:a16="http://schemas.microsoft.com/office/drawing/2014/main" id="{9E532493-6938-46F1-847B-C9569910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2477006"/>
              <a:ext cx="34925" cy="36513"/>
            </a:xfrm>
            <a:custGeom>
              <a:avLst/>
              <a:gdLst>
                <a:gd name="T0" fmla="*/ 0 w 7"/>
                <a:gd name="T1" fmla="*/ 141 h 7"/>
                <a:gd name="T2" fmla="*/ 129 w 7"/>
                <a:gd name="T3" fmla="*/ 33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41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2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37">
              <a:extLst>
                <a:ext uri="{FF2B5EF4-FFF2-40B4-BE49-F238E27FC236}">
                  <a16:creationId xmlns:a16="http://schemas.microsoft.com/office/drawing/2014/main" id="{7D1E01CC-BC0A-4FDD-814D-8220A541C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38">
              <a:extLst>
                <a:ext uri="{FF2B5EF4-FFF2-40B4-BE49-F238E27FC236}">
                  <a16:creationId xmlns:a16="http://schemas.microsoft.com/office/drawing/2014/main" id="{3946CED1-66F6-42A7-BBD1-63C30335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64" y="1818193"/>
              <a:ext cx="415925" cy="454025"/>
            </a:xfrm>
            <a:custGeom>
              <a:avLst/>
              <a:gdLst>
                <a:gd name="T0" fmla="*/ 0 w 82"/>
                <a:gd name="T1" fmla="*/ 1263 h 84"/>
                <a:gd name="T2" fmla="*/ 297 w 82"/>
                <a:gd name="T3" fmla="*/ 2251 h 84"/>
                <a:gd name="T4" fmla="*/ 744 w 82"/>
                <a:gd name="T5" fmla="*/ 2758 h 84"/>
                <a:gd name="T6" fmla="*/ 1275 w 82"/>
                <a:gd name="T7" fmla="*/ 3282 h 84"/>
                <a:gd name="T8" fmla="*/ 2214 w 82"/>
                <a:gd name="T9" fmla="*/ 2955 h 84"/>
                <a:gd name="T10" fmla="*/ 2572 w 82"/>
                <a:gd name="T11" fmla="*/ 2053 h 84"/>
                <a:gd name="T12" fmla="*/ 2316 w 82"/>
                <a:gd name="T13" fmla="*/ 984 h 84"/>
                <a:gd name="T14" fmla="*/ 1888 w 82"/>
                <a:gd name="T15" fmla="*/ 555 h 84"/>
                <a:gd name="T16" fmla="*/ 1368 w 82"/>
                <a:gd name="T17" fmla="*/ 34 h 84"/>
                <a:gd name="T18" fmla="*/ 591 w 82"/>
                <a:gd name="T19" fmla="*/ 395 h 84"/>
                <a:gd name="T20" fmla="*/ 0 w 82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2" h="84">
                  <a:moveTo>
                    <a:pt x="0" y="32"/>
                  </a:moveTo>
                  <a:cubicBezTo>
                    <a:pt x="0" y="40"/>
                    <a:pt x="6" y="49"/>
                    <a:pt x="9" y="57"/>
                  </a:cubicBezTo>
                  <a:cubicBezTo>
                    <a:pt x="12" y="62"/>
                    <a:pt x="19" y="65"/>
                    <a:pt x="23" y="70"/>
                  </a:cubicBezTo>
                  <a:cubicBezTo>
                    <a:pt x="29" y="76"/>
                    <a:pt x="32" y="82"/>
                    <a:pt x="39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4" y="68"/>
                    <a:pt x="78" y="58"/>
                    <a:pt x="79" y="52"/>
                  </a:cubicBezTo>
                  <a:cubicBezTo>
                    <a:pt x="82" y="41"/>
                    <a:pt x="73" y="32"/>
                    <a:pt x="71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2" y="9"/>
                    <a:pt x="49" y="2"/>
                    <a:pt x="42" y="1"/>
                  </a:cubicBezTo>
                  <a:cubicBezTo>
                    <a:pt x="34" y="0"/>
                    <a:pt x="24" y="7"/>
                    <a:pt x="18" y="10"/>
                  </a:cubicBezTo>
                  <a:cubicBezTo>
                    <a:pt x="9" y="18"/>
                    <a:pt x="1" y="24"/>
                    <a:pt x="0" y="32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39">
              <a:extLst>
                <a:ext uri="{FF2B5EF4-FFF2-40B4-BE49-F238E27FC236}">
                  <a16:creationId xmlns:a16="http://schemas.microsoft.com/office/drawing/2014/main" id="{DBF48E9E-09E0-4833-BD80-2FCE59EC0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40">
              <a:extLst>
                <a:ext uri="{FF2B5EF4-FFF2-40B4-BE49-F238E27FC236}">
                  <a16:creationId xmlns:a16="http://schemas.microsoft.com/office/drawing/2014/main" id="{7965C969-EE6D-477B-A777-50A22A61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477" y="1624518"/>
              <a:ext cx="617538" cy="679450"/>
            </a:xfrm>
            <a:custGeom>
              <a:avLst/>
              <a:gdLst>
                <a:gd name="T0" fmla="*/ 3466 w 122"/>
                <a:gd name="T1" fmla="*/ 391 h 126"/>
                <a:gd name="T2" fmla="*/ 2206 w 122"/>
                <a:gd name="T3" fmla="*/ 115 h 126"/>
                <a:gd name="T4" fmla="*/ 1393 w 122"/>
                <a:gd name="T5" fmla="*/ 428 h 126"/>
                <a:gd name="T6" fmla="*/ 976 w 122"/>
                <a:gd name="T7" fmla="*/ 948 h 126"/>
                <a:gd name="T8" fmla="*/ 548 w 122"/>
                <a:gd name="T9" fmla="*/ 1291 h 126"/>
                <a:gd name="T10" fmla="*/ 386 w 122"/>
                <a:gd name="T11" fmla="*/ 1882 h 126"/>
                <a:gd name="T12" fmla="*/ 102 w 122"/>
                <a:gd name="T13" fmla="*/ 2826 h 126"/>
                <a:gd name="T14" fmla="*/ 223 w 122"/>
                <a:gd name="T15" fmla="*/ 3726 h 126"/>
                <a:gd name="T16" fmla="*/ 580 w 122"/>
                <a:gd name="T17" fmla="*/ 4314 h 126"/>
                <a:gd name="T18" fmla="*/ 784 w 122"/>
                <a:gd name="T19" fmla="*/ 4939 h 126"/>
                <a:gd name="T20" fmla="*/ 456 w 122"/>
                <a:gd name="T21" fmla="*/ 3923 h 126"/>
                <a:gd name="T22" fmla="*/ 325 w 122"/>
                <a:gd name="T23" fmla="*/ 3336 h 126"/>
                <a:gd name="T24" fmla="*/ 548 w 122"/>
                <a:gd name="T25" fmla="*/ 3023 h 126"/>
                <a:gd name="T26" fmla="*/ 548 w 122"/>
                <a:gd name="T27" fmla="*/ 2745 h 126"/>
                <a:gd name="T28" fmla="*/ 520 w 122"/>
                <a:gd name="T29" fmla="*/ 2354 h 126"/>
                <a:gd name="T30" fmla="*/ 743 w 122"/>
                <a:gd name="T31" fmla="*/ 1997 h 126"/>
                <a:gd name="T32" fmla="*/ 1068 w 122"/>
                <a:gd name="T33" fmla="*/ 1800 h 126"/>
                <a:gd name="T34" fmla="*/ 1199 w 122"/>
                <a:gd name="T35" fmla="*/ 1328 h 126"/>
                <a:gd name="T36" fmla="*/ 1687 w 122"/>
                <a:gd name="T37" fmla="*/ 982 h 126"/>
                <a:gd name="T38" fmla="*/ 2462 w 122"/>
                <a:gd name="T39" fmla="*/ 866 h 126"/>
                <a:gd name="T40" fmla="*/ 3243 w 122"/>
                <a:gd name="T41" fmla="*/ 588 h 126"/>
                <a:gd name="T42" fmla="*/ 3498 w 122"/>
                <a:gd name="T43" fmla="*/ 900 h 126"/>
                <a:gd name="T44" fmla="*/ 3731 w 122"/>
                <a:gd name="T45" fmla="*/ 982 h 126"/>
                <a:gd name="T46" fmla="*/ 3925 w 122"/>
                <a:gd name="T47" fmla="*/ 1257 h 126"/>
                <a:gd name="T48" fmla="*/ 3689 w 122"/>
                <a:gd name="T49" fmla="*/ 703 h 126"/>
                <a:gd name="T50" fmla="*/ 3466 w 122"/>
                <a:gd name="T51" fmla="*/ 428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2" h="126">
                  <a:moveTo>
                    <a:pt x="107" y="10"/>
                  </a:moveTo>
                  <a:cubicBezTo>
                    <a:pt x="93" y="10"/>
                    <a:pt x="79" y="6"/>
                    <a:pt x="68" y="3"/>
                  </a:cubicBezTo>
                  <a:cubicBezTo>
                    <a:pt x="57" y="0"/>
                    <a:pt x="50" y="3"/>
                    <a:pt x="43" y="11"/>
                  </a:cubicBezTo>
                  <a:cubicBezTo>
                    <a:pt x="39" y="15"/>
                    <a:pt x="35" y="20"/>
                    <a:pt x="30" y="24"/>
                  </a:cubicBezTo>
                  <a:cubicBezTo>
                    <a:pt x="26" y="27"/>
                    <a:pt x="21" y="29"/>
                    <a:pt x="17" y="33"/>
                  </a:cubicBezTo>
                  <a:cubicBezTo>
                    <a:pt x="13" y="37"/>
                    <a:pt x="13" y="43"/>
                    <a:pt x="12" y="48"/>
                  </a:cubicBezTo>
                  <a:cubicBezTo>
                    <a:pt x="9" y="57"/>
                    <a:pt x="6" y="64"/>
                    <a:pt x="3" y="72"/>
                  </a:cubicBezTo>
                  <a:cubicBezTo>
                    <a:pt x="0" y="81"/>
                    <a:pt x="1" y="89"/>
                    <a:pt x="7" y="95"/>
                  </a:cubicBezTo>
                  <a:cubicBezTo>
                    <a:pt x="11" y="99"/>
                    <a:pt x="15" y="105"/>
                    <a:pt x="18" y="110"/>
                  </a:cubicBezTo>
                  <a:cubicBezTo>
                    <a:pt x="21" y="115"/>
                    <a:pt x="21" y="121"/>
                    <a:pt x="24" y="126"/>
                  </a:cubicBezTo>
                  <a:cubicBezTo>
                    <a:pt x="26" y="114"/>
                    <a:pt x="21" y="108"/>
                    <a:pt x="14" y="100"/>
                  </a:cubicBezTo>
                  <a:cubicBezTo>
                    <a:pt x="11" y="96"/>
                    <a:pt x="8" y="90"/>
                    <a:pt x="10" y="85"/>
                  </a:cubicBezTo>
                  <a:cubicBezTo>
                    <a:pt x="12" y="80"/>
                    <a:pt x="15" y="82"/>
                    <a:pt x="17" y="77"/>
                  </a:cubicBezTo>
                  <a:cubicBezTo>
                    <a:pt x="18" y="75"/>
                    <a:pt x="17" y="73"/>
                    <a:pt x="17" y="70"/>
                  </a:cubicBezTo>
                  <a:cubicBezTo>
                    <a:pt x="16" y="67"/>
                    <a:pt x="15" y="64"/>
                    <a:pt x="16" y="60"/>
                  </a:cubicBezTo>
                  <a:cubicBezTo>
                    <a:pt x="17" y="57"/>
                    <a:pt x="19" y="53"/>
                    <a:pt x="23" y="51"/>
                  </a:cubicBezTo>
                  <a:cubicBezTo>
                    <a:pt x="27" y="50"/>
                    <a:pt x="30" y="51"/>
                    <a:pt x="33" y="46"/>
                  </a:cubicBezTo>
                  <a:cubicBezTo>
                    <a:pt x="35" y="43"/>
                    <a:pt x="35" y="38"/>
                    <a:pt x="37" y="34"/>
                  </a:cubicBezTo>
                  <a:cubicBezTo>
                    <a:pt x="40" y="29"/>
                    <a:pt x="49" y="29"/>
                    <a:pt x="52" y="25"/>
                  </a:cubicBezTo>
                  <a:cubicBezTo>
                    <a:pt x="56" y="19"/>
                    <a:pt x="66" y="23"/>
                    <a:pt x="76" y="22"/>
                  </a:cubicBezTo>
                  <a:cubicBezTo>
                    <a:pt x="83" y="22"/>
                    <a:pt x="91" y="12"/>
                    <a:pt x="100" y="15"/>
                  </a:cubicBezTo>
                  <a:cubicBezTo>
                    <a:pt x="103" y="17"/>
                    <a:pt x="104" y="22"/>
                    <a:pt x="108" y="23"/>
                  </a:cubicBezTo>
                  <a:cubicBezTo>
                    <a:pt x="110" y="24"/>
                    <a:pt x="112" y="22"/>
                    <a:pt x="115" y="25"/>
                  </a:cubicBezTo>
                  <a:cubicBezTo>
                    <a:pt x="118" y="27"/>
                    <a:pt x="119" y="29"/>
                    <a:pt x="121" y="32"/>
                  </a:cubicBezTo>
                  <a:cubicBezTo>
                    <a:pt x="122" y="25"/>
                    <a:pt x="117" y="22"/>
                    <a:pt x="114" y="18"/>
                  </a:cubicBezTo>
                  <a:cubicBezTo>
                    <a:pt x="112" y="14"/>
                    <a:pt x="110" y="12"/>
                    <a:pt x="107" y="11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41">
              <a:extLst>
                <a:ext uri="{FF2B5EF4-FFF2-40B4-BE49-F238E27FC236}">
                  <a16:creationId xmlns:a16="http://schemas.microsoft.com/office/drawing/2014/main" id="{F1BEDB35-88CB-4783-A5C0-03120B2EF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714" y="1624518"/>
              <a:ext cx="414338" cy="468313"/>
            </a:xfrm>
            <a:custGeom>
              <a:avLst/>
              <a:gdLst>
                <a:gd name="T0" fmla="*/ 2645 w 82"/>
                <a:gd name="T1" fmla="*/ 231 h 87"/>
                <a:gd name="T2" fmla="*/ 1833 w 82"/>
                <a:gd name="T3" fmla="*/ 81 h 87"/>
                <a:gd name="T4" fmla="*/ 1165 w 82"/>
                <a:gd name="T5" fmla="*/ 736 h 87"/>
                <a:gd name="T6" fmla="*/ 840 w 82"/>
                <a:gd name="T7" fmla="*/ 1058 h 87"/>
                <a:gd name="T8" fmla="*/ 547 w 82"/>
                <a:gd name="T9" fmla="*/ 1370 h 87"/>
                <a:gd name="T10" fmla="*/ 417 w 82"/>
                <a:gd name="T11" fmla="*/ 1794 h 87"/>
                <a:gd name="T12" fmla="*/ 223 w 82"/>
                <a:gd name="T13" fmla="*/ 2380 h 87"/>
                <a:gd name="T14" fmla="*/ 102 w 82"/>
                <a:gd name="T15" fmla="*/ 3391 h 87"/>
                <a:gd name="T16" fmla="*/ 293 w 82"/>
                <a:gd name="T17" fmla="*/ 2530 h 87"/>
                <a:gd name="T18" fmla="*/ 608 w 82"/>
                <a:gd name="T19" fmla="*/ 1953 h 87"/>
                <a:gd name="T20" fmla="*/ 840 w 82"/>
                <a:gd name="T21" fmla="*/ 1370 h 87"/>
                <a:gd name="T22" fmla="*/ 1388 w 82"/>
                <a:gd name="T23" fmla="*/ 932 h 87"/>
                <a:gd name="T24" fmla="*/ 1964 w 82"/>
                <a:gd name="T25" fmla="*/ 312 h 87"/>
                <a:gd name="T26" fmla="*/ 2645 w 82"/>
                <a:gd name="T27" fmla="*/ 23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" h="87">
                  <a:moveTo>
                    <a:pt x="82" y="6"/>
                  </a:moveTo>
                  <a:cubicBezTo>
                    <a:pt x="73" y="7"/>
                    <a:pt x="66" y="0"/>
                    <a:pt x="57" y="2"/>
                  </a:cubicBezTo>
                  <a:cubicBezTo>
                    <a:pt x="48" y="4"/>
                    <a:pt x="43" y="13"/>
                    <a:pt x="36" y="19"/>
                  </a:cubicBezTo>
                  <a:cubicBezTo>
                    <a:pt x="33" y="22"/>
                    <a:pt x="30" y="25"/>
                    <a:pt x="26" y="27"/>
                  </a:cubicBezTo>
                  <a:cubicBezTo>
                    <a:pt x="23" y="29"/>
                    <a:pt x="19" y="31"/>
                    <a:pt x="17" y="35"/>
                  </a:cubicBezTo>
                  <a:cubicBezTo>
                    <a:pt x="15" y="38"/>
                    <a:pt x="14" y="42"/>
                    <a:pt x="13" y="46"/>
                  </a:cubicBezTo>
                  <a:cubicBezTo>
                    <a:pt x="12" y="51"/>
                    <a:pt x="10" y="57"/>
                    <a:pt x="7" y="61"/>
                  </a:cubicBezTo>
                  <a:cubicBezTo>
                    <a:pt x="4" y="67"/>
                    <a:pt x="0" y="81"/>
                    <a:pt x="3" y="87"/>
                  </a:cubicBezTo>
                  <a:cubicBezTo>
                    <a:pt x="1" y="78"/>
                    <a:pt x="5" y="71"/>
                    <a:pt x="9" y="65"/>
                  </a:cubicBezTo>
                  <a:cubicBezTo>
                    <a:pt x="12" y="60"/>
                    <a:pt x="17" y="55"/>
                    <a:pt x="19" y="50"/>
                  </a:cubicBezTo>
                  <a:cubicBezTo>
                    <a:pt x="22" y="45"/>
                    <a:pt x="21" y="40"/>
                    <a:pt x="26" y="35"/>
                  </a:cubicBezTo>
                  <a:cubicBezTo>
                    <a:pt x="31" y="31"/>
                    <a:pt x="39" y="29"/>
                    <a:pt x="43" y="24"/>
                  </a:cubicBezTo>
                  <a:cubicBezTo>
                    <a:pt x="49" y="16"/>
                    <a:pt x="50" y="9"/>
                    <a:pt x="61" y="8"/>
                  </a:cubicBezTo>
                  <a:cubicBezTo>
                    <a:pt x="67" y="8"/>
                    <a:pt x="78" y="10"/>
                    <a:pt x="82" y="6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42">
              <a:extLst>
                <a:ext uri="{FF2B5EF4-FFF2-40B4-BE49-F238E27FC236}">
                  <a16:creationId xmlns:a16="http://schemas.microsoft.com/office/drawing/2014/main" id="{DABF46B5-378A-4759-9D78-C8F4C55C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02318"/>
              <a:ext cx="293688" cy="382588"/>
            </a:xfrm>
            <a:custGeom>
              <a:avLst/>
              <a:gdLst>
                <a:gd name="T0" fmla="*/ 1882 w 58"/>
                <a:gd name="T1" fmla="*/ 703 h 71"/>
                <a:gd name="T2" fmla="*/ 1333 w 58"/>
                <a:gd name="T3" fmla="*/ 506 h 71"/>
                <a:gd name="T4" fmla="*/ 813 w 58"/>
                <a:gd name="T5" fmla="*/ 669 h 71"/>
                <a:gd name="T6" fmla="*/ 651 w 58"/>
                <a:gd name="T7" fmla="*/ 1130 h 71"/>
                <a:gd name="T8" fmla="*/ 297 w 58"/>
                <a:gd name="T9" fmla="*/ 1324 h 71"/>
                <a:gd name="T10" fmla="*/ 520 w 58"/>
                <a:gd name="T11" fmla="*/ 2155 h 71"/>
                <a:gd name="T12" fmla="*/ 845 w 58"/>
                <a:gd name="T13" fmla="*/ 2777 h 71"/>
                <a:gd name="T14" fmla="*/ 520 w 58"/>
                <a:gd name="T15" fmla="*/ 2305 h 71"/>
                <a:gd name="T16" fmla="*/ 265 w 58"/>
                <a:gd name="T17" fmla="*/ 2108 h 71"/>
                <a:gd name="T18" fmla="*/ 195 w 58"/>
                <a:gd name="T19" fmla="*/ 1877 h 71"/>
                <a:gd name="T20" fmla="*/ 61 w 58"/>
                <a:gd name="T21" fmla="*/ 1371 h 71"/>
                <a:gd name="T22" fmla="*/ 325 w 58"/>
                <a:gd name="T23" fmla="*/ 553 h 71"/>
                <a:gd name="T24" fmla="*/ 1139 w 58"/>
                <a:gd name="T25" fmla="*/ 34 h 71"/>
                <a:gd name="T26" fmla="*/ 1882 w 58"/>
                <a:gd name="T27" fmla="*/ 669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8" h="71">
                  <a:moveTo>
                    <a:pt x="58" y="18"/>
                  </a:moveTo>
                  <a:cubicBezTo>
                    <a:pt x="51" y="22"/>
                    <a:pt x="46" y="21"/>
                    <a:pt x="41" y="13"/>
                  </a:cubicBezTo>
                  <a:cubicBezTo>
                    <a:pt x="35" y="2"/>
                    <a:pt x="31" y="12"/>
                    <a:pt x="25" y="17"/>
                  </a:cubicBezTo>
                  <a:cubicBezTo>
                    <a:pt x="21" y="21"/>
                    <a:pt x="22" y="23"/>
                    <a:pt x="20" y="29"/>
                  </a:cubicBezTo>
                  <a:cubicBezTo>
                    <a:pt x="18" y="35"/>
                    <a:pt x="12" y="29"/>
                    <a:pt x="9" y="34"/>
                  </a:cubicBezTo>
                  <a:cubicBezTo>
                    <a:pt x="6" y="41"/>
                    <a:pt x="12" y="50"/>
                    <a:pt x="16" y="55"/>
                  </a:cubicBezTo>
                  <a:cubicBezTo>
                    <a:pt x="19" y="58"/>
                    <a:pt x="26" y="65"/>
                    <a:pt x="26" y="71"/>
                  </a:cubicBezTo>
                  <a:cubicBezTo>
                    <a:pt x="25" y="67"/>
                    <a:pt x="20" y="62"/>
                    <a:pt x="16" y="59"/>
                  </a:cubicBezTo>
                  <a:cubicBezTo>
                    <a:pt x="13" y="58"/>
                    <a:pt x="10" y="56"/>
                    <a:pt x="8" y="54"/>
                  </a:cubicBezTo>
                  <a:cubicBezTo>
                    <a:pt x="7" y="52"/>
                    <a:pt x="7" y="50"/>
                    <a:pt x="6" y="48"/>
                  </a:cubicBezTo>
                  <a:cubicBezTo>
                    <a:pt x="5" y="44"/>
                    <a:pt x="3" y="39"/>
                    <a:pt x="2" y="35"/>
                  </a:cubicBezTo>
                  <a:cubicBezTo>
                    <a:pt x="0" y="25"/>
                    <a:pt x="3" y="20"/>
                    <a:pt x="10" y="14"/>
                  </a:cubicBezTo>
                  <a:cubicBezTo>
                    <a:pt x="15" y="8"/>
                    <a:pt x="27" y="2"/>
                    <a:pt x="35" y="1"/>
                  </a:cubicBezTo>
                  <a:cubicBezTo>
                    <a:pt x="46" y="0"/>
                    <a:pt x="50" y="14"/>
                    <a:pt x="58" y="17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43">
              <a:extLst>
                <a:ext uri="{FF2B5EF4-FFF2-40B4-BE49-F238E27FC236}">
                  <a16:creationId xmlns:a16="http://schemas.microsoft.com/office/drawing/2014/main" id="{5A82D3F1-9090-4BAC-B7CE-1055BF95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964" y="1926143"/>
              <a:ext cx="201613" cy="301625"/>
            </a:xfrm>
            <a:custGeom>
              <a:avLst/>
              <a:gdLst>
                <a:gd name="T0" fmla="*/ 0 w 40"/>
                <a:gd name="T1" fmla="*/ 1992 h 56"/>
                <a:gd name="T2" fmla="*/ 676 w 40"/>
                <a:gd name="T3" fmla="*/ 1910 h 56"/>
                <a:gd name="T4" fmla="*/ 1089 w 40"/>
                <a:gd name="T5" fmla="*/ 1520 h 56"/>
                <a:gd name="T6" fmla="*/ 1280 w 40"/>
                <a:gd name="T7" fmla="*/ 784 h 56"/>
                <a:gd name="T8" fmla="*/ 927 w 40"/>
                <a:gd name="T9" fmla="*/ 0 h 56"/>
                <a:gd name="T10" fmla="*/ 1089 w 40"/>
                <a:gd name="T11" fmla="*/ 390 h 56"/>
                <a:gd name="T12" fmla="*/ 838 w 40"/>
                <a:gd name="T13" fmla="*/ 668 h 56"/>
                <a:gd name="T14" fmla="*/ 676 w 40"/>
                <a:gd name="T15" fmla="*/ 899 h 56"/>
                <a:gd name="T16" fmla="*/ 797 w 40"/>
                <a:gd name="T17" fmla="*/ 1371 h 56"/>
                <a:gd name="T18" fmla="*/ 606 w 40"/>
                <a:gd name="T19" fmla="*/ 1520 h 56"/>
                <a:gd name="T20" fmla="*/ 606 w 40"/>
                <a:gd name="T21" fmla="*/ 1679 h 56"/>
                <a:gd name="T22" fmla="*/ 445 w 40"/>
                <a:gd name="T23" fmla="*/ 1795 h 56"/>
                <a:gd name="T24" fmla="*/ 162 w 40"/>
                <a:gd name="T25" fmla="*/ 1910 h 56"/>
                <a:gd name="T26" fmla="*/ 60 w 40"/>
                <a:gd name="T27" fmla="*/ 2026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0" h="56">
                  <a:moveTo>
                    <a:pt x="0" y="51"/>
                  </a:moveTo>
                  <a:cubicBezTo>
                    <a:pt x="4" y="56"/>
                    <a:pt x="16" y="50"/>
                    <a:pt x="21" y="49"/>
                  </a:cubicBezTo>
                  <a:cubicBezTo>
                    <a:pt x="28" y="48"/>
                    <a:pt x="31" y="45"/>
                    <a:pt x="34" y="39"/>
                  </a:cubicBezTo>
                  <a:cubicBezTo>
                    <a:pt x="38" y="33"/>
                    <a:pt x="40" y="26"/>
                    <a:pt x="40" y="20"/>
                  </a:cubicBezTo>
                  <a:cubicBezTo>
                    <a:pt x="39" y="15"/>
                    <a:pt x="36" y="0"/>
                    <a:pt x="29" y="0"/>
                  </a:cubicBezTo>
                  <a:cubicBezTo>
                    <a:pt x="29" y="3"/>
                    <a:pt x="34" y="7"/>
                    <a:pt x="34" y="10"/>
                  </a:cubicBezTo>
                  <a:cubicBezTo>
                    <a:pt x="35" y="17"/>
                    <a:pt x="31" y="17"/>
                    <a:pt x="26" y="17"/>
                  </a:cubicBezTo>
                  <a:cubicBezTo>
                    <a:pt x="21" y="17"/>
                    <a:pt x="17" y="18"/>
                    <a:pt x="21" y="23"/>
                  </a:cubicBezTo>
                  <a:cubicBezTo>
                    <a:pt x="23" y="26"/>
                    <a:pt x="29" y="31"/>
                    <a:pt x="25" y="35"/>
                  </a:cubicBezTo>
                  <a:cubicBezTo>
                    <a:pt x="21" y="39"/>
                    <a:pt x="20" y="35"/>
                    <a:pt x="19" y="39"/>
                  </a:cubicBezTo>
                  <a:cubicBezTo>
                    <a:pt x="19" y="41"/>
                    <a:pt x="20" y="41"/>
                    <a:pt x="19" y="43"/>
                  </a:cubicBezTo>
                  <a:cubicBezTo>
                    <a:pt x="18" y="45"/>
                    <a:pt x="15" y="46"/>
                    <a:pt x="14" y="46"/>
                  </a:cubicBezTo>
                  <a:cubicBezTo>
                    <a:pt x="9" y="47"/>
                    <a:pt x="8" y="45"/>
                    <a:pt x="5" y="49"/>
                  </a:cubicBezTo>
                  <a:cubicBezTo>
                    <a:pt x="4" y="50"/>
                    <a:pt x="4" y="53"/>
                    <a:pt x="2" y="52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44">
              <a:extLst>
                <a:ext uri="{FF2B5EF4-FFF2-40B4-BE49-F238E27FC236}">
                  <a16:creationId xmlns:a16="http://schemas.microsoft.com/office/drawing/2014/main" id="{DE5AB44E-3DB6-4C61-90B1-22FAA0B2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29306"/>
              <a:ext cx="122238" cy="215900"/>
            </a:xfrm>
            <a:custGeom>
              <a:avLst/>
              <a:gdLst>
                <a:gd name="T0" fmla="*/ 792 w 24"/>
                <a:gd name="T1" fmla="*/ 0 h 40"/>
                <a:gd name="T2" fmla="*/ 164 w 24"/>
                <a:gd name="T3" fmla="*/ 554 h 40"/>
                <a:gd name="T4" fmla="*/ 0 w 24"/>
                <a:gd name="T5" fmla="*/ 949 h 40"/>
                <a:gd name="T6" fmla="*/ 164 w 24"/>
                <a:gd name="T7" fmla="*/ 1571 h 40"/>
                <a:gd name="T8" fmla="*/ 164 w 24"/>
                <a:gd name="T9" fmla="*/ 819 h 40"/>
                <a:gd name="T10" fmla="*/ 359 w 24"/>
                <a:gd name="T11" fmla="*/ 751 h 40"/>
                <a:gd name="T12" fmla="*/ 433 w 24"/>
                <a:gd name="T13" fmla="*/ 510 h 40"/>
                <a:gd name="T14" fmla="*/ 629 w 24"/>
                <a:gd name="T15" fmla="*/ 279 h 40"/>
                <a:gd name="T16" fmla="*/ 792 w 24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40">
                  <a:moveTo>
                    <a:pt x="24" y="0"/>
                  </a:moveTo>
                  <a:cubicBezTo>
                    <a:pt x="17" y="4"/>
                    <a:pt x="10" y="7"/>
                    <a:pt x="5" y="14"/>
                  </a:cubicBezTo>
                  <a:cubicBezTo>
                    <a:pt x="2" y="17"/>
                    <a:pt x="0" y="20"/>
                    <a:pt x="0" y="24"/>
                  </a:cubicBezTo>
                  <a:cubicBezTo>
                    <a:pt x="0" y="29"/>
                    <a:pt x="4" y="35"/>
                    <a:pt x="5" y="40"/>
                  </a:cubicBezTo>
                  <a:cubicBezTo>
                    <a:pt x="3" y="36"/>
                    <a:pt x="1" y="25"/>
                    <a:pt x="5" y="21"/>
                  </a:cubicBezTo>
                  <a:cubicBezTo>
                    <a:pt x="7" y="19"/>
                    <a:pt x="9" y="21"/>
                    <a:pt x="11" y="19"/>
                  </a:cubicBezTo>
                  <a:cubicBezTo>
                    <a:pt x="13" y="18"/>
                    <a:pt x="12" y="15"/>
                    <a:pt x="13" y="13"/>
                  </a:cubicBezTo>
                  <a:cubicBezTo>
                    <a:pt x="14" y="8"/>
                    <a:pt x="16" y="10"/>
                    <a:pt x="19" y="7"/>
                  </a:cubicBezTo>
                  <a:cubicBezTo>
                    <a:pt x="22" y="5"/>
                    <a:pt x="21" y="1"/>
                    <a:pt x="24" y="0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45">
              <a:extLst>
                <a:ext uri="{FF2B5EF4-FFF2-40B4-BE49-F238E27FC236}">
                  <a16:creationId xmlns:a16="http://schemas.microsoft.com/office/drawing/2014/main" id="{9D936431-AC71-4FEF-B3C5-0A99F339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914" y="1849943"/>
              <a:ext cx="495300" cy="508000"/>
            </a:xfrm>
            <a:custGeom>
              <a:avLst/>
              <a:gdLst>
                <a:gd name="T0" fmla="*/ 0 w 98"/>
                <a:gd name="T1" fmla="*/ 3707 h 94"/>
                <a:gd name="T2" fmla="*/ 1359 w 98"/>
                <a:gd name="T3" fmla="*/ 3673 h 94"/>
                <a:gd name="T4" fmla="*/ 1805 w 98"/>
                <a:gd name="T5" fmla="*/ 3394 h 94"/>
                <a:gd name="T6" fmla="*/ 2098 w 98"/>
                <a:gd name="T7" fmla="*/ 3152 h 94"/>
                <a:gd name="T8" fmla="*/ 2451 w 98"/>
                <a:gd name="T9" fmla="*/ 3084 h 94"/>
                <a:gd name="T10" fmla="*/ 2748 w 98"/>
                <a:gd name="T11" fmla="*/ 1740 h 94"/>
                <a:gd name="T12" fmla="*/ 3031 w 98"/>
                <a:gd name="T13" fmla="*/ 984 h 94"/>
                <a:gd name="T14" fmla="*/ 2837 w 98"/>
                <a:gd name="T15" fmla="*/ 0 h 94"/>
                <a:gd name="T16" fmla="*/ 2646 w 98"/>
                <a:gd name="T17" fmla="*/ 752 h 94"/>
                <a:gd name="T18" fmla="*/ 2553 w 98"/>
                <a:gd name="T19" fmla="*/ 1345 h 94"/>
                <a:gd name="T20" fmla="*/ 2353 w 98"/>
                <a:gd name="T21" fmla="*/ 2015 h 94"/>
                <a:gd name="T22" fmla="*/ 2292 w 98"/>
                <a:gd name="T23" fmla="*/ 2723 h 94"/>
                <a:gd name="T24" fmla="*/ 1681 w 98"/>
                <a:gd name="T25" fmla="*/ 3037 h 94"/>
                <a:gd name="T26" fmla="*/ 1286 w 98"/>
                <a:gd name="T27" fmla="*/ 3510 h 94"/>
                <a:gd name="T28" fmla="*/ 840 w 98"/>
                <a:gd name="T29" fmla="*/ 3476 h 94"/>
                <a:gd name="T30" fmla="*/ 455 w 98"/>
                <a:gd name="T31" fmla="*/ 3591 h 9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8" h="94">
                  <a:moveTo>
                    <a:pt x="0" y="94"/>
                  </a:moveTo>
                  <a:cubicBezTo>
                    <a:pt x="13" y="91"/>
                    <a:pt x="29" y="93"/>
                    <a:pt x="42" y="93"/>
                  </a:cubicBezTo>
                  <a:cubicBezTo>
                    <a:pt x="49" y="93"/>
                    <a:pt x="50" y="90"/>
                    <a:pt x="56" y="86"/>
                  </a:cubicBezTo>
                  <a:cubicBezTo>
                    <a:pt x="59" y="85"/>
                    <a:pt x="62" y="82"/>
                    <a:pt x="65" y="80"/>
                  </a:cubicBezTo>
                  <a:cubicBezTo>
                    <a:pt x="69" y="79"/>
                    <a:pt x="73" y="79"/>
                    <a:pt x="76" y="78"/>
                  </a:cubicBezTo>
                  <a:cubicBezTo>
                    <a:pt x="90" y="71"/>
                    <a:pt x="86" y="57"/>
                    <a:pt x="85" y="44"/>
                  </a:cubicBezTo>
                  <a:cubicBezTo>
                    <a:pt x="85" y="34"/>
                    <a:pt x="91" y="34"/>
                    <a:pt x="94" y="25"/>
                  </a:cubicBezTo>
                  <a:cubicBezTo>
                    <a:pt x="98" y="16"/>
                    <a:pt x="96" y="6"/>
                    <a:pt x="88" y="0"/>
                  </a:cubicBezTo>
                  <a:cubicBezTo>
                    <a:pt x="93" y="8"/>
                    <a:pt x="88" y="14"/>
                    <a:pt x="82" y="19"/>
                  </a:cubicBezTo>
                  <a:cubicBezTo>
                    <a:pt x="74" y="25"/>
                    <a:pt x="78" y="26"/>
                    <a:pt x="79" y="34"/>
                  </a:cubicBezTo>
                  <a:cubicBezTo>
                    <a:pt x="79" y="42"/>
                    <a:pt x="73" y="44"/>
                    <a:pt x="73" y="51"/>
                  </a:cubicBezTo>
                  <a:cubicBezTo>
                    <a:pt x="73" y="59"/>
                    <a:pt x="78" y="62"/>
                    <a:pt x="71" y="69"/>
                  </a:cubicBezTo>
                  <a:cubicBezTo>
                    <a:pt x="66" y="75"/>
                    <a:pt x="59" y="74"/>
                    <a:pt x="52" y="77"/>
                  </a:cubicBezTo>
                  <a:cubicBezTo>
                    <a:pt x="47" y="80"/>
                    <a:pt x="45" y="87"/>
                    <a:pt x="40" y="89"/>
                  </a:cubicBezTo>
                  <a:cubicBezTo>
                    <a:pt x="36" y="91"/>
                    <a:pt x="31" y="88"/>
                    <a:pt x="26" y="88"/>
                  </a:cubicBezTo>
                  <a:cubicBezTo>
                    <a:pt x="22" y="88"/>
                    <a:pt x="19" y="92"/>
                    <a:pt x="14" y="91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46">
              <a:extLst>
                <a:ext uri="{FF2B5EF4-FFF2-40B4-BE49-F238E27FC236}">
                  <a16:creationId xmlns:a16="http://schemas.microsoft.com/office/drawing/2014/main" id="{F8666F58-7799-4C27-A77E-F783810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889" y="2110293"/>
              <a:ext cx="263525" cy="242888"/>
            </a:xfrm>
            <a:custGeom>
              <a:avLst/>
              <a:gdLst>
                <a:gd name="T0" fmla="*/ 0 w 52"/>
                <a:gd name="T1" fmla="*/ 1686 h 45"/>
                <a:gd name="T2" fmla="*/ 520 w 52"/>
                <a:gd name="T3" fmla="*/ 1608 h 45"/>
                <a:gd name="T4" fmla="*/ 1204 w 52"/>
                <a:gd name="T5" fmla="*/ 1180 h 45"/>
                <a:gd name="T6" fmla="*/ 1590 w 52"/>
                <a:gd name="T7" fmla="*/ 0 h 45"/>
                <a:gd name="T8" fmla="*/ 1558 w 52"/>
                <a:gd name="T9" fmla="*/ 670 h 45"/>
                <a:gd name="T10" fmla="*/ 1111 w 52"/>
                <a:gd name="T11" fmla="*/ 949 h 45"/>
                <a:gd name="T12" fmla="*/ 683 w 52"/>
                <a:gd name="T13" fmla="*/ 1214 h 45"/>
                <a:gd name="T14" fmla="*/ 297 w 52"/>
                <a:gd name="T15" fmla="*/ 1734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45">
                  <a:moveTo>
                    <a:pt x="0" y="43"/>
                  </a:moveTo>
                  <a:cubicBezTo>
                    <a:pt x="5" y="44"/>
                    <a:pt x="10" y="45"/>
                    <a:pt x="16" y="41"/>
                  </a:cubicBezTo>
                  <a:cubicBezTo>
                    <a:pt x="22" y="37"/>
                    <a:pt x="30" y="33"/>
                    <a:pt x="37" y="30"/>
                  </a:cubicBezTo>
                  <a:cubicBezTo>
                    <a:pt x="51" y="25"/>
                    <a:pt x="50" y="13"/>
                    <a:pt x="49" y="0"/>
                  </a:cubicBezTo>
                  <a:cubicBezTo>
                    <a:pt x="50" y="6"/>
                    <a:pt x="52" y="12"/>
                    <a:pt x="48" y="17"/>
                  </a:cubicBezTo>
                  <a:cubicBezTo>
                    <a:pt x="45" y="20"/>
                    <a:pt x="38" y="22"/>
                    <a:pt x="34" y="24"/>
                  </a:cubicBezTo>
                  <a:cubicBezTo>
                    <a:pt x="30" y="27"/>
                    <a:pt x="25" y="28"/>
                    <a:pt x="21" y="31"/>
                  </a:cubicBezTo>
                  <a:cubicBezTo>
                    <a:pt x="16" y="35"/>
                    <a:pt x="14" y="41"/>
                    <a:pt x="9" y="44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47">
              <a:extLst>
                <a:ext uri="{FF2B5EF4-FFF2-40B4-BE49-F238E27FC236}">
                  <a16:creationId xmlns:a16="http://schemas.microsoft.com/office/drawing/2014/main" id="{8B45164F-1F6D-4865-AF31-69950A60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189" y="1602293"/>
              <a:ext cx="733425" cy="793750"/>
            </a:xfrm>
            <a:custGeom>
              <a:avLst/>
              <a:gdLst>
                <a:gd name="T0" fmla="*/ 2813 w 145"/>
                <a:gd name="T1" fmla="*/ 313 h 147"/>
                <a:gd name="T2" fmla="*/ 1807 w 145"/>
                <a:gd name="T3" fmla="*/ 116 h 147"/>
                <a:gd name="T4" fmla="*/ 1230 w 145"/>
                <a:gd name="T5" fmla="*/ 786 h 147"/>
                <a:gd name="T6" fmla="*/ 548 w 145"/>
                <a:gd name="T7" fmla="*/ 1412 h 147"/>
                <a:gd name="T8" fmla="*/ 255 w 145"/>
                <a:gd name="T9" fmla="*/ 2395 h 147"/>
                <a:gd name="T10" fmla="*/ 61 w 145"/>
                <a:gd name="T11" fmla="*/ 3656 h 147"/>
                <a:gd name="T12" fmla="*/ 580 w 145"/>
                <a:gd name="T13" fmla="*/ 4571 h 147"/>
                <a:gd name="T14" fmla="*/ 905 w 145"/>
                <a:gd name="T15" fmla="*/ 5391 h 147"/>
                <a:gd name="T16" fmla="*/ 1940 w 145"/>
                <a:gd name="T17" fmla="*/ 5622 h 147"/>
                <a:gd name="T18" fmla="*/ 3524 w 145"/>
                <a:gd name="T19" fmla="*/ 5310 h 147"/>
                <a:gd name="T20" fmla="*/ 4234 w 145"/>
                <a:gd name="T21" fmla="*/ 4524 h 147"/>
                <a:gd name="T22" fmla="*/ 4365 w 145"/>
                <a:gd name="T23" fmla="*/ 3262 h 147"/>
                <a:gd name="T24" fmla="*/ 4690 w 145"/>
                <a:gd name="T25" fmla="*/ 2520 h 147"/>
                <a:gd name="T26" fmla="*/ 4273 w 145"/>
                <a:gd name="T27" fmla="*/ 1459 h 147"/>
                <a:gd name="T28" fmla="*/ 3715 w 145"/>
                <a:gd name="T29" fmla="*/ 554 h 147"/>
                <a:gd name="T30" fmla="*/ 2813 w 145"/>
                <a:gd name="T31" fmla="*/ 313 h 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5" h="147">
                  <a:moveTo>
                    <a:pt x="87" y="8"/>
                  </a:moveTo>
                  <a:cubicBezTo>
                    <a:pt x="76" y="6"/>
                    <a:pt x="65" y="0"/>
                    <a:pt x="56" y="3"/>
                  </a:cubicBezTo>
                  <a:cubicBezTo>
                    <a:pt x="47" y="5"/>
                    <a:pt x="45" y="13"/>
                    <a:pt x="38" y="20"/>
                  </a:cubicBezTo>
                  <a:cubicBezTo>
                    <a:pt x="32" y="25"/>
                    <a:pt x="22" y="30"/>
                    <a:pt x="17" y="36"/>
                  </a:cubicBezTo>
                  <a:cubicBezTo>
                    <a:pt x="11" y="44"/>
                    <a:pt x="11" y="54"/>
                    <a:pt x="8" y="61"/>
                  </a:cubicBezTo>
                  <a:cubicBezTo>
                    <a:pt x="4" y="73"/>
                    <a:pt x="0" y="82"/>
                    <a:pt x="2" y="93"/>
                  </a:cubicBezTo>
                  <a:cubicBezTo>
                    <a:pt x="5" y="102"/>
                    <a:pt x="13" y="109"/>
                    <a:pt x="18" y="116"/>
                  </a:cubicBezTo>
                  <a:cubicBezTo>
                    <a:pt x="23" y="123"/>
                    <a:pt x="23" y="132"/>
                    <a:pt x="28" y="137"/>
                  </a:cubicBezTo>
                  <a:cubicBezTo>
                    <a:pt x="37" y="144"/>
                    <a:pt x="49" y="143"/>
                    <a:pt x="60" y="143"/>
                  </a:cubicBezTo>
                  <a:cubicBezTo>
                    <a:pt x="76" y="144"/>
                    <a:pt x="94" y="147"/>
                    <a:pt x="109" y="135"/>
                  </a:cubicBezTo>
                  <a:cubicBezTo>
                    <a:pt x="117" y="129"/>
                    <a:pt x="124" y="128"/>
                    <a:pt x="131" y="115"/>
                  </a:cubicBezTo>
                  <a:cubicBezTo>
                    <a:pt x="138" y="101"/>
                    <a:pt x="132" y="90"/>
                    <a:pt x="135" y="83"/>
                  </a:cubicBezTo>
                  <a:cubicBezTo>
                    <a:pt x="138" y="76"/>
                    <a:pt x="145" y="72"/>
                    <a:pt x="145" y="64"/>
                  </a:cubicBezTo>
                  <a:cubicBezTo>
                    <a:pt x="145" y="53"/>
                    <a:pt x="141" y="48"/>
                    <a:pt x="132" y="37"/>
                  </a:cubicBezTo>
                  <a:cubicBezTo>
                    <a:pt x="128" y="32"/>
                    <a:pt x="126" y="25"/>
                    <a:pt x="115" y="14"/>
                  </a:cubicBezTo>
                  <a:cubicBezTo>
                    <a:pt x="110" y="9"/>
                    <a:pt x="98" y="10"/>
                    <a:pt x="87" y="8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48">
              <a:extLst>
                <a:ext uri="{FF2B5EF4-FFF2-40B4-BE49-F238E27FC236}">
                  <a16:creationId xmlns:a16="http://schemas.microsoft.com/office/drawing/2014/main" id="{3E7810B3-3A88-472C-8995-BDF272A5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402" y="1780093"/>
              <a:ext cx="420688" cy="454025"/>
            </a:xfrm>
            <a:custGeom>
              <a:avLst/>
              <a:gdLst>
                <a:gd name="T0" fmla="*/ 32 w 83"/>
                <a:gd name="T1" fmla="*/ 1263 h 84"/>
                <a:gd name="T2" fmla="*/ 326 w 83"/>
                <a:gd name="T3" fmla="*/ 2251 h 84"/>
                <a:gd name="T4" fmla="*/ 785 w 83"/>
                <a:gd name="T5" fmla="*/ 2758 h 84"/>
                <a:gd name="T6" fmla="*/ 1306 w 83"/>
                <a:gd name="T7" fmla="*/ 3282 h 84"/>
                <a:gd name="T8" fmla="*/ 2213 w 83"/>
                <a:gd name="T9" fmla="*/ 2955 h 84"/>
                <a:gd name="T10" fmla="*/ 2599 w 83"/>
                <a:gd name="T11" fmla="*/ 2053 h 84"/>
                <a:gd name="T12" fmla="*/ 2343 w 83"/>
                <a:gd name="T13" fmla="*/ 984 h 84"/>
                <a:gd name="T14" fmla="*/ 1887 w 83"/>
                <a:gd name="T15" fmla="*/ 555 h 84"/>
                <a:gd name="T16" fmla="*/ 1395 w 83"/>
                <a:gd name="T17" fmla="*/ 34 h 84"/>
                <a:gd name="T18" fmla="*/ 623 w 83"/>
                <a:gd name="T19" fmla="*/ 395 h 84"/>
                <a:gd name="T20" fmla="*/ 32 w 83"/>
                <a:gd name="T21" fmla="*/ 1263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84">
                  <a:moveTo>
                    <a:pt x="1" y="32"/>
                  </a:moveTo>
                  <a:cubicBezTo>
                    <a:pt x="0" y="40"/>
                    <a:pt x="7" y="49"/>
                    <a:pt x="10" y="57"/>
                  </a:cubicBezTo>
                  <a:cubicBezTo>
                    <a:pt x="13" y="62"/>
                    <a:pt x="20" y="65"/>
                    <a:pt x="24" y="70"/>
                  </a:cubicBezTo>
                  <a:cubicBezTo>
                    <a:pt x="29" y="76"/>
                    <a:pt x="32" y="82"/>
                    <a:pt x="40" y="83"/>
                  </a:cubicBezTo>
                  <a:cubicBezTo>
                    <a:pt x="47" y="84"/>
                    <a:pt x="61" y="81"/>
                    <a:pt x="68" y="75"/>
                  </a:cubicBezTo>
                  <a:cubicBezTo>
                    <a:pt x="75" y="68"/>
                    <a:pt x="78" y="58"/>
                    <a:pt x="80" y="52"/>
                  </a:cubicBezTo>
                  <a:cubicBezTo>
                    <a:pt x="83" y="41"/>
                    <a:pt x="74" y="32"/>
                    <a:pt x="72" y="25"/>
                  </a:cubicBezTo>
                  <a:cubicBezTo>
                    <a:pt x="70" y="20"/>
                    <a:pt x="63" y="18"/>
                    <a:pt x="58" y="14"/>
                  </a:cubicBezTo>
                  <a:cubicBezTo>
                    <a:pt x="53" y="9"/>
                    <a:pt x="50" y="2"/>
                    <a:pt x="43" y="1"/>
                  </a:cubicBezTo>
                  <a:cubicBezTo>
                    <a:pt x="35" y="0"/>
                    <a:pt x="24" y="7"/>
                    <a:pt x="19" y="10"/>
                  </a:cubicBezTo>
                  <a:cubicBezTo>
                    <a:pt x="10" y="18"/>
                    <a:pt x="2" y="24"/>
                    <a:pt x="1" y="3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49">
              <a:extLst>
                <a:ext uri="{FF2B5EF4-FFF2-40B4-BE49-F238E27FC236}">
                  <a16:creationId xmlns:a16="http://schemas.microsoft.com/office/drawing/2014/main" id="{4F7C652B-EDEB-47BA-BAB6-E553E554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802" y="1840418"/>
              <a:ext cx="55563" cy="58738"/>
            </a:xfrm>
            <a:custGeom>
              <a:avLst/>
              <a:gdLst>
                <a:gd name="T0" fmla="*/ 0 w 11"/>
                <a:gd name="T1" fmla="*/ 192 h 11"/>
                <a:gd name="T2" fmla="*/ 162 w 11"/>
                <a:gd name="T3" fmla="*/ 0 h 11"/>
                <a:gd name="T4" fmla="*/ 325 w 11"/>
                <a:gd name="T5" fmla="*/ 225 h 11"/>
                <a:gd name="T6" fmla="*/ 162 w 11"/>
                <a:gd name="T7" fmla="*/ 417 h 11"/>
                <a:gd name="T8" fmla="*/ 0 w 11"/>
                <a:gd name="T9" fmla="*/ 19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1">
                  <a:moveTo>
                    <a:pt x="0" y="5"/>
                  </a:move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0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50">
              <a:extLst>
                <a:ext uri="{FF2B5EF4-FFF2-40B4-BE49-F238E27FC236}">
                  <a16:creationId xmlns:a16="http://schemas.microsoft.com/office/drawing/2014/main" id="{EF1B650B-B83D-4B6C-9DEF-34D6478E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602" y="1813431"/>
              <a:ext cx="34925" cy="36513"/>
            </a:xfrm>
            <a:custGeom>
              <a:avLst/>
              <a:gdLst>
                <a:gd name="T0" fmla="*/ 0 w 7"/>
                <a:gd name="T1" fmla="*/ 108 h 7"/>
                <a:gd name="T2" fmla="*/ 129 w 7"/>
                <a:gd name="T3" fmla="*/ 0 h 7"/>
                <a:gd name="T4" fmla="*/ 217 w 7"/>
                <a:gd name="T5" fmla="*/ 141 h 7"/>
                <a:gd name="T6" fmla="*/ 88 w 7"/>
                <a:gd name="T7" fmla="*/ 250 h 7"/>
                <a:gd name="T8" fmla="*/ 0 w 7"/>
                <a:gd name="T9" fmla="*/ 10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51">
              <a:extLst>
                <a:ext uri="{FF2B5EF4-FFF2-40B4-BE49-F238E27FC236}">
                  <a16:creationId xmlns:a16="http://schemas.microsoft.com/office/drawing/2014/main" id="{17B87FB6-A524-4433-A91A-71507E71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514" y="1903918"/>
              <a:ext cx="30163" cy="26988"/>
            </a:xfrm>
            <a:custGeom>
              <a:avLst/>
              <a:gdLst>
                <a:gd name="T0" fmla="*/ 0 w 6"/>
                <a:gd name="T1" fmla="*/ 82 h 5"/>
                <a:gd name="T2" fmla="*/ 101 w 6"/>
                <a:gd name="T3" fmla="*/ 0 h 5"/>
                <a:gd name="T4" fmla="*/ 162 w 6"/>
                <a:gd name="T5" fmla="*/ 116 h 5"/>
                <a:gd name="T6" fmla="*/ 101 w 6"/>
                <a:gd name="T7" fmla="*/ 197 h 5"/>
                <a:gd name="T8" fmla="*/ 0 w 6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52">
              <a:extLst>
                <a:ext uri="{FF2B5EF4-FFF2-40B4-BE49-F238E27FC236}">
                  <a16:creationId xmlns:a16="http://schemas.microsoft.com/office/drawing/2014/main" id="{09651077-FA39-4ED2-8CA7-D294746DD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53">
              <a:extLst>
                <a:ext uri="{FF2B5EF4-FFF2-40B4-BE49-F238E27FC236}">
                  <a16:creationId xmlns:a16="http://schemas.microsoft.com/office/drawing/2014/main" id="{C79C55C3-AEFC-4C8B-BDD7-6CCE94610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903918"/>
              <a:ext cx="393700" cy="431800"/>
            </a:xfrm>
            <a:custGeom>
              <a:avLst/>
              <a:gdLst>
                <a:gd name="T0" fmla="*/ 2509 w 78"/>
                <a:gd name="T1" fmla="*/ 1411 h 80"/>
                <a:gd name="T2" fmla="*/ 2286 w 78"/>
                <a:gd name="T3" fmla="*/ 785 h 80"/>
                <a:gd name="T4" fmla="*/ 1609 w 78"/>
                <a:gd name="T5" fmla="*/ 34 h 80"/>
                <a:gd name="T6" fmla="*/ 1002 w 78"/>
                <a:gd name="T7" fmla="*/ 394 h 80"/>
                <a:gd name="T8" fmla="*/ 385 w 78"/>
                <a:gd name="T9" fmla="*/ 670 h 80"/>
                <a:gd name="T10" fmla="*/ 60 w 78"/>
                <a:gd name="T11" fmla="*/ 1537 h 80"/>
                <a:gd name="T12" fmla="*/ 455 w 78"/>
                <a:gd name="T13" fmla="*/ 2438 h 80"/>
                <a:gd name="T14" fmla="*/ 1285 w 78"/>
                <a:gd name="T15" fmla="*/ 2982 h 80"/>
                <a:gd name="T16" fmla="*/ 2124 w 78"/>
                <a:gd name="T17" fmla="*/ 2914 h 80"/>
                <a:gd name="T18" fmla="*/ 2346 w 78"/>
                <a:gd name="T19" fmla="*/ 2162 h 80"/>
                <a:gd name="T20" fmla="*/ 2509 w 78"/>
                <a:gd name="T21" fmla="*/ 1411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80">
                  <a:moveTo>
                    <a:pt x="78" y="36"/>
                  </a:moveTo>
                  <a:cubicBezTo>
                    <a:pt x="78" y="29"/>
                    <a:pt x="73" y="24"/>
                    <a:pt x="71" y="20"/>
                  </a:cubicBezTo>
                  <a:cubicBezTo>
                    <a:pt x="67" y="13"/>
                    <a:pt x="61" y="1"/>
                    <a:pt x="50" y="1"/>
                  </a:cubicBezTo>
                  <a:cubicBezTo>
                    <a:pt x="41" y="0"/>
                    <a:pt x="37" y="8"/>
                    <a:pt x="31" y="10"/>
                  </a:cubicBezTo>
                  <a:cubicBezTo>
                    <a:pt x="24" y="14"/>
                    <a:pt x="15" y="12"/>
                    <a:pt x="12" y="17"/>
                  </a:cubicBezTo>
                  <a:cubicBezTo>
                    <a:pt x="9" y="21"/>
                    <a:pt x="4" y="24"/>
                    <a:pt x="2" y="39"/>
                  </a:cubicBezTo>
                  <a:cubicBezTo>
                    <a:pt x="0" y="54"/>
                    <a:pt x="9" y="53"/>
                    <a:pt x="14" y="62"/>
                  </a:cubicBezTo>
                  <a:cubicBezTo>
                    <a:pt x="19" y="70"/>
                    <a:pt x="26" y="75"/>
                    <a:pt x="40" y="76"/>
                  </a:cubicBezTo>
                  <a:cubicBezTo>
                    <a:pt x="49" y="76"/>
                    <a:pt x="60" y="80"/>
                    <a:pt x="66" y="74"/>
                  </a:cubicBezTo>
                  <a:cubicBezTo>
                    <a:pt x="70" y="71"/>
                    <a:pt x="71" y="61"/>
                    <a:pt x="73" y="55"/>
                  </a:cubicBezTo>
                  <a:cubicBezTo>
                    <a:pt x="74" y="53"/>
                    <a:pt x="78" y="44"/>
                    <a:pt x="78" y="36"/>
                  </a:cubicBezTo>
                  <a:close/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54">
              <a:extLst>
                <a:ext uri="{FF2B5EF4-FFF2-40B4-BE49-F238E27FC236}">
                  <a16:creationId xmlns:a16="http://schemas.microsoft.com/office/drawing/2014/main" id="{54C4A74B-ED92-4722-8613-3FFBBF10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55">
              <a:extLst>
                <a:ext uri="{FF2B5EF4-FFF2-40B4-BE49-F238E27FC236}">
                  <a16:creationId xmlns:a16="http://schemas.microsoft.com/office/drawing/2014/main" id="{B6F68637-7422-4431-936D-CC605C5E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064" y="1662618"/>
              <a:ext cx="688975" cy="625475"/>
            </a:xfrm>
            <a:custGeom>
              <a:avLst/>
              <a:gdLst>
                <a:gd name="T0" fmla="*/ 2148 w 136"/>
                <a:gd name="T1" fmla="*/ 34 h 116"/>
                <a:gd name="T2" fmla="*/ 1691 w 136"/>
                <a:gd name="T3" fmla="*/ 357 h 116"/>
                <a:gd name="T4" fmla="*/ 1203 w 136"/>
                <a:gd name="T5" fmla="*/ 554 h 116"/>
                <a:gd name="T6" fmla="*/ 651 w 136"/>
                <a:gd name="T7" fmla="*/ 1719 h 116"/>
                <a:gd name="T8" fmla="*/ 265 w 136"/>
                <a:gd name="T9" fmla="*/ 2191 h 116"/>
                <a:gd name="T10" fmla="*/ 32 w 136"/>
                <a:gd name="T11" fmla="*/ 3057 h 116"/>
                <a:gd name="T12" fmla="*/ 265 w 136"/>
                <a:gd name="T13" fmla="*/ 3957 h 116"/>
                <a:gd name="T14" fmla="*/ 418 w 136"/>
                <a:gd name="T15" fmla="*/ 4351 h 116"/>
                <a:gd name="T16" fmla="*/ 785 w 136"/>
                <a:gd name="T17" fmla="*/ 4545 h 116"/>
                <a:gd name="T18" fmla="*/ 326 w 136"/>
                <a:gd name="T19" fmla="*/ 3566 h 116"/>
                <a:gd name="T20" fmla="*/ 785 w 136"/>
                <a:gd name="T21" fmla="*/ 3172 h 116"/>
                <a:gd name="T22" fmla="*/ 651 w 136"/>
                <a:gd name="T23" fmla="*/ 2744 h 116"/>
                <a:gd name="T24" fmla="*/ 712 w 136"/>
                <a:gd name="T25" fmla="*/ 2191 h 116"/>
                <a:gd name="T26" fmla="*/ 1069 w 136"/>
                <a:gd name="T27" fmla="*/ 2191 h 116"/>
                <a:gd name="T28" fmla="*/ 1589 w 136"/>
                <a:gd name="T29" fmla="*/ 1522 h 116"/>
                <a:gd name="T30" fmla="*/ 2017 w 136"/>
                <a:gd name="T31" fmla="*/ 1522 h 116"/>
                <a:gd name="T32" fmla="*/ 2310 w 136"/>
                <a:gd name="T33" fmla="*/ 1016 h 116"/>
                <a:gd name="T34" fmla="*/ 2473 w 136"/>
                <a:gd name="T35" fmla="*/ 428 h 116"/>
                <a:gd name="T36" fmla="*/ 2891 w 136"/>
                <a:gd name="T37" fmla="*/ 622 h 116"/>
                <a:gd name="T38" fmla="*/ 3156 w 136"/>
                <a:gd name="T39" fmla="*/ 1016 h 116"/>
                <a:gd name="T40" fmla="*/ 3574 w 136"/>
                <a:gd name="T41" fmla="*/ 1060 h 116"/>
                <a:gd name="T42" fmla="*/ 4034 w 136"/>
                <a:gd name="T43" fmla="*/ 1488 h 116"/>
                <a:gd name="T44" fmla="*/ 4420 w 136"/>
                <a:gd name="T45" fmla="*/ 1800 h 116"/>
                <a:gd name="T46" fmla="*/ 4002 w 136"/>
                <a:gd name="T47" fmla="*/ 1141 h 116"/>
                <a:gd name="T48" fmla="*/ 3351 w 136"/>
                <a:gd name="T49" fmla="*/ 785 h 116"/>
                <a:gd name="T50" fmla="*/ 2700 w 136"/>
                <a:gd name="T51" fmla="*/ 115 h 116"/>
                <a:gd name="T52" fmla="*/ 2148 w 136"/>
                <a:gd name="T53" fmla="*/ 34 h 1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6" h="116">
                  <a:moveTo>
                    <a:pt x="66" y="1"/>
                  </a:moveTo>
                  <a:cubicBezTo>
                    <a:pt x="62" y="1"/>
                    <a:pt x="56" y="6"/>
                    <a:pt x="52" y="9"/>
                  </a:cubicBezTo>
                  <a:cubicBezTo>
                    <a:pt x="48" y="12"/>
                    <a:pt x="42" y="11"/>
                    <a:pt x="37" y="14"/>
                  </a:cubicBezTo>
                  <a:cubicBezTo>
                    <a:pt x="27" y="20"/>
                    <a:pt x="25" y="34"/>
                    <a:pt x="20" y="44"/>
                  </a:cubicBezTo>
                  <a:cubicBezTo>
                    <a:pt x="17" y="49"/>
                    <a:pt x="12" y="51"/>
                    <a:pt x="8" y="56"/>
                  </a:cubicBezTo>
                  <a:cubicBezTo>
                    <a:pt x="2" y="63"/>
                    <a:pt x="0" y="68"/>
                    <a:pt x="1" y="78"/>
                  </a:cubicBezTo>
                  <a:cubicBezTo>
                    <a:pt x="2" y="86"/>
                    <a:pt x="3" y="94"/>
                    <a:pt x="8" y="101"/>
                  </a:cubicBezTo>
                  <a:cubicBezTo>
                    <a:pt x="10" y="105"/>
                    <a:pt x="9" y="109"/>
                    <a:pt x="13" y="111"/>
                  </a:cubicBezTo>
                  <a:cubicBezTo>
                    <a:pt x="16" y="113"/>
                    <a:pt x="21" y="116"/>
                    <a:pt x="24" y="116"/>
                  </a:cubicBezTo>
                  <a:cubicBezTo>
                    <a:pt x="17" y="115"/>
                    <a:pt x="5" y="98"/>
                    <a:pt x="10" y="91"/>
                  </a:cubicBezTo>
                  <a:cubicBezTo>
                    <a:pt x="13" y="87"/>
                    <a:pt x="22" y="87"/>
                    <a:pt x="24" y="81"/>
                  </a:cubicBezTo>
                  <a:cubicBezTo>
                    <a:pt x="25" y="78"/>
                    <a:pt x="21" y="74"/>
                    <a:pt x="20" y="70"/>
                  </a:cubicBezTo>
                  <a:cubicBezTo>
                    <a:pt x="20" y="67"/>
                    <a:pt x="20" y="59"/>
                    <a:pt x="22" y="56"/>
                  </a:cubicBezTo>
                  <a:cubicBezTo>
                    <a:pt x="26" y="53"/>
                    <a:pt x="29" y="56"/>
                    <a:pt x="33" y="56"/>
                  </a:cubicBezTo>
                  <a:cubicBezTo>
                    <a:pt x="46" y="56"/>
                    <a:pt x="40" y="44"/>
                    <a:pt x="49" y="39"/>
                  </a:cubicBezTo>
                  <a:cubicBezTo>
                    <a:pt x="53" y="36"/>
                    <a:pt x="57" y="39"/>
                    <a:pt x="62" y="39"/>
                  </a:cubicBezTo>
                  <a:cubicBezTo>
                    <a:pt x="70" y="38"/>
                    <a:pt x="71" y="33"/>
                    <a:pt x="71" y="26"/>
                  </a:cubicBezTo>
                  <a:cubicBezTo>
                    <a:pt x="71" y="21"/>
                    <a:pt x="70" y="14"/>
                    <a:pt x="76" y="11"/>
                  </a:cubicBezTo>
                  <a:cubicBezTo>
                    <a:pt x="81" y="9"/>
                    <a:pt x="86" y="12"/>
                    <a:pt x="89" y="16"/>
                  </a:cubicBezTo>
                  <a:cubicBezTo>
                    <a:pt x="92" y="19"/>
                    <a:pt x="92" y="24"/>
                    <a:pt x="97" y="26"/>
                  </a:cubicBezTo>
                  <a:cubicBezTo>
                    <a:pt x="102" y="27"/>
                    <a:pt x="104" y="24"/>
                    <a:pt x="110" y="27"/>
                  </a:cubicBezTo>
                  <a:cubicBezTo>
                    <a:pt x="115" y="31"/>
                    <a:pt x="117" y="36"/>
                    <a:pt x="124" y="38"/>
                  </a:cubicBezTo>
                  <a:cubicBezTo>
                    <a:pt x="129" y="40"/>
                    <a:pt x="134" y="40"/>
                    <a:pt x="136" y="46"/>
                  </a:cubicBezTo>
                  <a:cubicBezTo>
                    <a:pt x="135" y="38"/>
                    <a:pt x="130" y="33"/>
                    <a:pt x="123" y="29"/>
                  </a:cubicBezTo>
                  <a:cubicBezTo>
                    <a:pt x="116" y="26"/>
                    <a:pt x="110" y="24"/>
                    <a:pt x="103" y="20"/>
                  </a:cubicBezTo>
                  <a:cubicBezTo>
                    <a:pt x="95" y="16"/>
                    <a:pt x="91" y="7"/>
                    <a:pt x="83" y="3"/>
                  </a:cubicBezTo>
                  <a:cubicBezTo>
                    <a:pt x="78" y="1"/>
                    <a:pt x="72" y="0"/>
                    <a:pt x="66" y="1"/>
                  </a:cubicBezTo>
                  <a:close/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56">
              <a:extLst>
                <a:ext uri="{FF2B5EF4-FFF2-40B4-BE49-F238E27FC236}">
                  <a16:creationId xmlns:a16="http://schemas.microsoft.com/office/drawing/2014/main" id="{0D966BC0-9FC1-46FC-AF39-B67271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02" y="1667381"/>
              <a:ext cx="334963" cy="490538"/>
            </a:xfrm>
            <a:custGeom>
              <a:avLst/>
              <a:gdLst>
                <a:gd name="T0" fmla="*/ 134 w 66"/>
                <a:gd name="T1" fmla="*/ 3402 h 91"/>
                <a:gd name="T2" fmla="*/ 32 w 66"/>
                <a:gd name="T3" fmla="*/ 2662 h 91"/>
                <a:gd name="T4" fmla="*/ 326 w 66"/>
                <a:gd name="T5" fmla="*/ 2156 h 91"/>
                <a:gd name="T6" fmla="*/ 655 w 66"/>
                <a:gd name="T7" fmla="*/ 1766 h 91"/>
                <a:gd name="T8" fmla="*/ 847 w 66"/>
                <a:gd name="T9" fmla="*/ 1212 h 91"/>
                <a:gd name="T10" fmla="*/ 1042 w 66"/>
                <a:gd name="T11" fmla="*/ 750 h 91"/>
                <a:gd name="T12" fmla="*/ 1368 w 66"/>
                <a:gd name="T13" fmla="*/ 472 h 91"/>
                <a:gd name="T14" fmla="*/ 1698 w 66"/>
                <a:gd name="T15" fmla="*/ 312 h 91"/>
                <a:gd name="T16" fmla="*/ 2158 w 66"/>
                <a:gd name="T17" fmla="*/ 0 h 91"/>
                <a:gd name="T18" fmla="*/ 1768 w 66"/>
                <a:gd name="T19" fmla="*/ 428 h 91"/>
                <a:gd name="T20" fmla="*/ 1535 w 66"/>
                <a:gd name="T21" fmla="*/ 621 h 91"/>
                <a:gd name="T22" fmla="*/ 1205 w 66"/>
                <a:gd name="T23" fmla="*/ 818 h 91"/>
                <a:gd name="T24" fmla="*/ 1145 w 66"/>
                <a:gd name="T25" fmla="*/ 1406 h 91"/>
                <a:gd name="T26" fmla="*/ 758 w 66"/>
                <a:gd name="T27" fmla="*/ 1800 h 91"/>
                <a:gd name="T28" fmla="*/ 460 w 66"/>
                <a:gd name="T29" fmla="*/ 2306 h 91"/>
                <a:gd name="T30" fmla="*/ 195 w 66"/>
                <a:gd name="T31" fmla="*/ 2584 h 91"/>
                <a:gd name="T32" fmla="*/ 134 w 66"/>
                <a:gd name="T33" fmla="*/ 3171 h 91"/>
                <a:gd name="T34" fmla="*/ 134 w 66"/>
                <a:gd name="T35" fmla="*/ 3368 h 91"/>
                <a:gd name="T36" fmla="*/ 134 w 66"/>
                <a:gd name="T37" fmla="*/ 356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1">
                  <a:moveTo>
                    <a:pt x="4" y="87"/>
                  </a:moveTo>
                  <a:cubicBezTo>
                    <a:pt x="2" y="82"/>
                    <a:pt x="0" y="74"/>
                    <a:pt x="1" y="68"/>
                  </a:cubicBezTo>
                  <a:cubicBezTo>
                    <a:pt x="2" y="63"/>
                    <a:pt x="6" y="59"/>
                    <a:pt x="10" y="55"/>
                  </a:cubicBezTo>
                  <a:cubicBezTo>
                    <a:pt x="13" y="51"/>
                    <a:pt x="17" y="48"/>
                    <a:pt x="20" y="45"/>
                  </a:cubicBezTo>
                  <a:cubicBezTo>
                    <a:pt x="23" y="41"/>
                    <a:pt x="24" y="35"/>
                    <a:pt x="26" y="31"/>
                  </a:cubicBezTo>
                  <a:cubicBezTo>
                    <a:pt x="28" y="28"/>
                    <a:pt x="29" y="23"/>
                    <a:pt x="32" y="19"/>
                  </a:cubicBezTo>
                  <a:cubicBezTo>
                    <a:pt x="34" y="16"/>
                    <a:pt x="38" y="14"/>
                    <a:pt x="42" y="12"/>
                  </a:cubicBezTo>
                  <a:cubicBezTo>
                    <a:pt x="46" y="10"/>
                    <a:pt x="48" y="10"/>
                    <a:pt x="52" y="8"/>
                  </a:cubicBezTo>
                  <a:cubicBezTo>
                    <a:pt x="57" y="6"/>
                    <a:pt x="61" y="1"/>
                    <a:pt x="66" y="0"/>
                  </a:cubicBezTo>
                  <a:cubicBezTo>
                    <a:pt x="60" y="2"/>
                    <a:pt x="58" y="7"/>
                    <a:pt x="54" y="11"/>
                  </a:cubicBezTo>
                  <a:cubicBezTo>
                    <a:pt x="52" y="13"/>
                    <a:pt x="50" y="15"/>
                    <a:pt x="47" y="16"/>
                  </a:cubicBezTo>
                  <a:cubicBezTo>
                    <a:pt x="43" y="17"/>
                    <a:pt x="40" y="18"/>
                    <a:pt x="37" y="21"/>
                  </a:cubicBezTo>
                  <a:cubicBezTo>
                    <a:pt x="32" y="26"/>
                    <a:pt x="36" y="30"/>
                    <a:pt x="35" y="36"/>
                  </a:cubicBezTo>
                  <a:cubicBezTo>
                    <a:pt x="33" y="40"/>
                    <a:pt x="26" y="44"/>
                    <a:pt x="23" y="46"/>
                  </a:cubicBezTo>
                  <a:cubicBezTo>
                    <a:pt x="20" y="49"/>
                    <a:pt x="18" y="56"/>
                    <a:pt x="14" y="59"/>
                  </a:cubicBezTo>
                  <a:cubicBezTo>
                    <a:pt x="11" y="62"/>
                    <a:pt x="7" y="62"/>
                    <a:pt x="6" y="66"/>
                  </a:cubicBezTo>
                  <a:cubicBezTo>
                    <a:pt x="4" y="70"/>
                    <a:pt x="3" y="76"/>
                    <a:pt x="4" y="81"/>
                  </a:cubicBezTo>
                  <a:cubicBezTo>
                    <a:pt x="5" y="82"/>
                    <a:pt x="5" y="84"/>
                    <a:pt x="4" y="86"/>
                  </a:cubicBezTo>
                  <a:cubicBezTo>
                    <a:pt x="4" y="88"/>
                    <a:pt x="4" y="89"/>
                    <a:pt x="4" y="91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57">
              <a:extLst>
                <a:ext uri="{FF2B5EF4-FFF2-40B4-BE49-F238E27FC236}">
                  <a16:creationId xmlns:a16="http://schemas.microsoft.com/office/drawing/2014/main" id="{346E9F8B-0EF8-47E4-A968-6908D5194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1894393"/>
              <a:ext cx="333375" cy="355600"/>
            </a:xfrm>
            <a:custGeom>
              <a:avLst/>
              <a:gdLst>
                <a:gd name="T0" fmla="*/ 1578 w 66"/>
                <a:gd name="T1" fmla="*/ 0 h 66"/>
                <a:gd name="T2" fmla="*/ 1165 w 66"/>
                <a:gd name="T3" fmla="*/ 163 h 66"/>
                <a:gd name="T4" fmla="*/ 738 w 66"/>
                <a:gd name="T5" fmla="*/ 390 h 66"/>
                <a:gd name="T6" fmla="*/ 223 w 66"/>
                <a:gd name="T7" fmla="*/ 933 h 66"/>
                <a:gd name="T8" fmla="*/ 162 w 66"/>
                <a:gd name="T9" fmla="*/ 1761 h 66"/>
                <a:gd name="T10" fmla="*/ 515 w 66"/>
                <a:gd name="T11" fmla="*/ 2189 h 66"/>
                <a:gd name="T12" fmla="*/ 608 w 66"/>
                <a:gd name="T13" fmla="*/ 2386 h 66"/>
                <a:gd name="T14" fmla="*/ 872 w 66"/>
                <a:gd name="T15" fmla="*/ 2579 h 66"/>
                <a:gd name="T16" fmla="*/ 576 w 66"/>
                <a:gd name="T17" fmla="*/ 2026 h 66"/>
                <a:gd name="T18" fmla="*/ 455 w 66"/>
                <a:gd name="T19" fmla="*/ 1371 h 66"/>
                <a:gd name="T20" fmla="*/ 710 w 66"/>
                <a:gd name="T21" fmla="*/ 1371 h 66"/>
                <a:gd name="T22" fmla="*/ 840 w 66"/>
                <a:gd name="T23" fmla="*/ 1130 h 66"/>
                <a:gd name="T24" fmla="*/ 840 w 66"/>
                <a:gd name="T25" fmla="*/ 865 h 66"/>
                <a:gd name="T26" fmla="*/ 1002 w 66"/>
                <a:gd name="T27" fmla="*/ 784 h 66"/>
                <a:gd name="T28" fmla="*/ 1355 w 66"/>
                <a:gd name="T29" fmla="*/ 1093 h 66"/>
                <a:gd name="T30" fmla="*/ 1448 w 66"/>
                <a:gd name="T31" fmla="*/ 865 h 66"/>
                <a:gd name="T32" fmla="*/ 1610 w 66"/>
                <a:gd name="T33" fmla="*/ 621 h 66"/>
                <a:gd name="T34" fmla="*/ 1740 w 66"/>
                <a:gd name="T35" fmla="*/ 275 h 66"/>
                <a:gd name="T36" fmla="*/ 2125 w 66"/>
                <a:gd name="T37" fmla="*/ 621 h 66"/>
                <a:gd name="T38" fmla="*/ 1874 w 66"/>
                <a:gd name="T39" fmla="*/ 163 h 66"/>
                <a:gd name="T40" fmla="*/ 1610 w 66"/>
                <a:gd name="T41" fmla="*/ 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66">
                  <a:moveTo>
                    <a:pt x="49" y="0"/>
                  </a:moveTo>
                  <a:cubicBezTo>
                    <a:pt x="43" y="0"/>
                    <a:pt x="41" y="1"/>
                    <a:pt x="36" y="4"/>
                  </a:cubicBezTo>
                  <a:cubicBezTo>
                    <a:pt x="32" y="8"/>
                    <a:pt x="28" y="9"/>
                    <a:pt x="23" y="10"/>
                  </a:cubicBezTo>
                  <a:cubicBezTo>
                    <a:pt x="14" y="13"/>
                    <a:pt x="10" y="15"/>
                    <a:pt x="7" y="24"/>
                  </a:cubicBezTo>
                  <a:cubicBezTo>
                    <a:pt x="4" y="31"/>
                    <a:pt x="0" y="38"/>
                    <a:pt x="5" y="45"/>
                  </a:cubicBezTo>
                  <a:cubicBezTo>
                    <a:pt x="8" y="49"/>
                    <a:pt x="13" y="52"/>
                    <a:pt x="16" y="56"/>
                  </a:cubicBezTo>
                  <a:cubicBezTo>
                    <a:pt x="17" y="58"/>
                    <a:pt x="17" y="60"/>
                    <a:pt x="19" y="61"/>
                  </a:cubicBezTo>
                  <a:cubicBezTo>
                    <a:pt x="21" y="64"/>
                    <a:pt x="25" y="64"/>
                    <a:pt x="27" y="66"/>
                  </a:cubicBezTo>
                  <a:cubicBezTo>
                    <a:pt x="23" y="62"/>
                    <a:pt x="21" y="57"/>
                    <a:pt x="18" y="52"/>
                  </a:cubicBezTo>
                  <a:cubicBezTo>
                    <a:pt x="17" y="48"/>
                    <a:pt x="8" y="39"/>
                    <a:pt x="14" y="35"/>
                  </a:cubicBezTo>
                  <a:cubicBezTo>
                    <a:pt x="16" y="33"/>
                    <a:pt x="19" y="36"/>
                    <a:pt x="22" y="35"/>
                  </a:cubicBezTo>
                  <a:cubicBezTo>
                    <a:pt x="25" y="34"/>
                    <a:pt x="26" y="32"/>
                    <a:pt x="26" y="29"/>
                  </a:cubicBezTo>
                  <a:cubicBezTo>
                    <a:pt x="26" y="26"/>
                    <a:pt x="23" y="25"/>
                    <a:pt x="26" y="22"/>
                  </a:cubicBezTo>
                  <a:cubicBezTo>
                    <a:pt x="27" y="20"/>
                    <a:pt x="29" y="19"/>
                    <a:pt x="31" y="20"/>
                  </a:cubicBezTo>
                  <a:cubicBezTo>
                    <a:pt x="36" y="21"/>
                    <a:pt x="35" y="33"/>
                    <a:pt x="42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7" y="19"/>
                    <a:pt x="49" y="19"/>
                    <a:pt x="50" y="16"/>
                  </a:cubicBezTo>
                  <a:cubicBezTo>
                    <a:pt x="51" y="13"/>
                    <a:pt x="49" y="7"/>
                    <a:pt x="54" y="7"/>
                  </a:cubicBezTo>
                  <a:cubicBezTo>
                    <a:pt x="58" y="7"/>
                    <a:pt x="64" y="13"/>
                    <a:pt x="66" y="16"/>
                  </a:cubicBezTo>
                  <a:cubicBezTo>
                    <a:pt x="64" y="12"/>
                    <a:pt x="61" y="7"/>
                    <a:pt x="58" y="4"/>
                  </a:cubicBezTo>
                  <a:cubicBezTo>
                    <a:pt x="56" y="2"/>
                    <a:pt x="52" y="1"/>
                    <a:pt x="50" y="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58">
              <a:extLst>
                <a:ext uri="{FF2B5EF4-FFF2-40B4-BE49-F238E27FC236}">
                  <a16:creationId xmlns:a16="http://schemas.microsoft.com/office/drawing/2014/main" id="{591D1509-B70A-48BF-BA64-B16872E1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714" y="2018218"/>
              <a:ext cx="228600" cy="247650"/>
            </a:xfrm>
            <a:custGeom>
              <a:avLst/>
              <a:gdLst>
                <a:gd name="T0" fmla="*/ 0 w 45"/>
                <a:gd name="T1" fmla="*/ 1713 h 46"/>
                <a:gd name="T2" fmla="*/ 656 w 45"/>
                <a:gd name="T3" fmla="*/ 1713 h 46"/>
                <a:gd name="T4" fmla="*/ 1014 w 45"/>
                <a:gd name="T5" fmla="*/ 1438 h 46"/>
                <a:gd name="T6" fmla="*/ 1146 w 45"/>
                <a:gd name="T7" fmla="*/ 0 h 46"/>
                <a:gd name="T8" fmla="*/ 1178 w 45"/>
                <a:gd name="T9" fmla="*/ 390 h 46"/>
                <a:gd name="T10" fmla="*/ 922 w 45"/>
                <a:gd name="T11" fmla="*/ 621 h 46"/>
                <a:gd name="T12" fmla="*/ 758 w 45"/>
                <a:gd name="T13" fmla="*/ 1255 h 46"/>
                <a:gd name="T14" fmla="*/ 326 w 45"/>
                <a:gd name="T15" fmla="*/ 1482 h 46"/>
                <a:gd name="T16" fmla="*/ 224 w 45"/>
                <a:gd name="T17" fmla="*/ 1597 h 46"/>
                <a:gd name="T18" fmla="*/ 0 w 45"/>
                <a:gd name="T19" fmla="*/ 176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0" y="44"/>
                  </a:moveTo>
                  <a:cubicBezTo>
                    <a:pt x="7" y="45"/>
                    <a:pt x="13" y="43"/>
                    <a:pt x="20" y="44"/>
                  </a:cubicBezTo>
                  <a:cubicBezTo>
                    <a:pt x="27" y="46"/>
                    <a:pt x="30" y="44"/>
                    <a:pt x="31" y="37"/>
                  </a:cubicBezTo>
                  <a:cubicBezTo>
                    <a:pt x="35" y="26"/>
                    <a:pt x="45" y="11"/>
                    <a:pt x="35" y="0"/>
                  </a:cubicBezTo>
                  <a:cubicBezTo>
                    <a:pt x="36" y="3"/>
                    <a:pt x="37" y="7"/>
                    <a:pt x="36" y="10"/>
                  </a:cubicBezTo>
                  <a:cubicBezTo>
                    <a:pt x="35" y="15"/>
                    <a:pt x="32" y="14"/>
                    <a:pt x="28" y="16"/>
                  </a:cubicBezTo>
                  <a:cubicBezTo>
                    <a:pt x="21" y="20"/>
                    <a:pt x="27" y="27"/>
                    <a:pt x="23" y="32"/>
                  </a:cubicBezTo>
                  <a:cubicBezTo>
                    <a:pt x="20" y="36"/>
                    <a:pt x="13" y="34"/>
                    <a:pt x="10" y="38"/>
                  </a:cubicBezTo>
                  <a:cubicBezTo>
                    <a:pt x="9" y="38"/>
                    <a:pt x="8" y="40"/>
                    <a:pt x="7" y="41"/>
                  </a:cubicBezTo>
                  <a:cubicBezTo>
                    <a:pt x="5" y="43"/>
                    <a:pt x="2" y="44"/>
                    <a:pt x="0" y="45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59">
              <a:extLst>
                <a:ext uri="{FF2B5EF4-FFF2-40B4-BE49-F238E27FC236}">
                  <a16:creationId xmlns:a16="http://schemas.microsoft.com/office/drawing/2014/main" id="{571B78A1-A451-4CCD-88E4-2639F480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902" y="1899156"/>
              <a:ext cx="206375" cy="193675"/>
            </a:xfrm>
            <a:custGeom>
              <a:avLst/>
              <a:gdLst>
                <a:gd name="T0" fmla="*/ 0 w 41"/>
                <a:gd name="T1" fmla="*/ 1400 h 36"/>
                <a:gd name="T2" fmla="*/ 162 w 41"/>
                <a:gd name="T3" fmla="*/ 702 h 36"/>
                <a:gd name="T4" fmla="*/ 542 w 41"/>
                <a:gd name="T5" fmla="*/ 390 h 36"/>
                <a:gd name="T6" fmla="*/ 926 w 41"/>
                <a:gd name="T7" fmla="*/ 230 h 36"/>
                <a:gd name="T8" fmla="*/ 1306 w 41"/>
                <a:gd name="T9" fmla="*/ 0 h 36"/>
                <a:gd name="T10" fmla="*/ 926 w 41"/>
                <a:gd name="T11" fmla="*/ 424 h 36"/>
                <a:gd name="T12" fmla="*/ 602 w 41"/>
                <a:gd name="T13" fmla="*/ 505 h 36"/>
                <a:gd name="T14" fmla="*/ 482 w 41"/>
                <a:gd name="T15" fmla="*/ 779 h 36"/>
                <a:gd name="T16" fmla="*/ 162 w 41"/>
                <a:gd name="T17" fmla="*/ 1010 h 36"/>
                <a:gd name="T18" fmla="*/ 32 w 41"/>
                <a:gd name="T19" fmla="*/ 136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36">
                  <a:moveTo>
                    <a:pt x="0" y="36"/>
                  </a:moveTo>
                  <a:cubicBezTo>
                    <a:pt x="2" y="31"/>
                    <a:pt x="1" y="23"/>
                    <a:pt x="5" y="18"/>
                  </a:cubicBezTo>
                  <a:cubicBezTo>
                    <a:pt x="8" y="14"/>
                    <a:pt x="13" y="12"/>
                    <a:pt x="17" y="10"/>
                  </a:cubicBezTo>
                  <a:cubicBezTo>
                    <a:pt x="21" y="9"/>
                    <a:pt x="25" y="8"/>
                    <a:pt x="29" y="6"/>
                  </a:cubicBezTo>
                  <a:cubicBezTo>
                    <a:pt x="33" y="3"/>
                    <a:pt x="36" y="1"/>
                    <a:pt x="41" y="0"/>
                  </a:cubicBezTo>
                  <a:cubicBezTo>
                    <a:pt x="34" y="1"/>
                    <a:pt x="34" y="9"/>
                    <a:pt x="29" y="11"/>
                  </a:cubicBezTo>
                  <a:cubicBezTo>
                    <a:pt x="26" y="13"/>
                    <a:pt x="23" y="11"/>
                    <a:pt x="19" y="13"/>
                  </a:cubicBezTo>
                  <a:cubicBezTo>
                    <a:pt x="16" y="15"/>
                    <a:pt x="17" y="17"/>
                    <a:pt x="15" y="20"/>
                  </a:cubicBezTo>
                  <a:cubicBezTo>
                    <a:pt x="13" y="25"/>
                    <a:pt x="8" y="22"/>
                    <a:pt x="5" y="26"/>
                  </a:cubicBezTo>
                  <a:cubicBezTo>
                    <a:pt x="4" y="28"/>
                    <a:pt x="1" y="33"/>
                    <a:pt x="1" y="3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60">
              <a:extLst>
                <a:ext uri="{FF2B5EF4-FFF2-40B4-BE49-F238E27FC236}">
                  <a16:creationId xmlns:a16="http://schemas.microsoft.com/office/drawing/2014/main" id="{7787FF47-8B33-413B-B031-C22D821C5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864" y="1942018"/>
              <a:ext cx="495300" cy="485775"/>
            </a:xfrm>
            <a:custGeom>
              <a:avLst/>
              <a:gdLst>
                <a:gd name="T0" fmla="*/ 0 w 98"/>
                <a:gd name="T1" fmla="*/ 2751 h 90"/>
                <a:gd name="T2" fmla="*/ 901 w 98"/>
                <a:gd name="T3" fmla="*/ 3458 h 90"/>
                <a:gd name="T4" fmla="*/ 1611 w 98"/>
                <a:gd name="T5" fmla="*/ 3458 h 90"/>
                <a:gd name="T6" fmla="*/ 2423 w 98"/>
                <a:gd name="T7" fmla="*/ 3376 h 90"/>
                <a:gd name="T8" fmla="*/ 3133 w 98"/>
                <a:gd name="T9" fmla="*/ 1999 h 90"/>
                <a:gd name="T10" fmla="*/ 3133 w 98"/>
                <a:gd name="T11" fmla="*/ 1214 h 90"/>
                <a:gd name="T12" fmla="*/ 3161 w 98"/>
                <a:gd name="T13" fmla="*/ 0 h 90"/>
                <a:gd name="T14" fmla="*/ 3031 w 98"/>
                <a:gd name="T15" fmla="*/ 785 h 90"/>
                <a:gd name="T16" fmla="*/ 2868 w 98"/>
                <a:gd name="T17" fmla="*/ 1493 h 90"/>
                <a:gd name="T18" fmla="*/ 2837 w 98"/>
                <a:gd name="T19" fmla="*/ 2081 h 90"/>
                <a:gd name="T20" fmla="*/ 2585 w 98"/>
                <a:gd name="T21" fmla="*/ 2322 h 90"/>
                <a:gd name="T22" fmla="*/ 2353 w 98"/>
                <a:gd name="T23" fmla="*/ 3029 h 90"/>
                <a:gd name="T24" fmla="*/ 1582 w 98"/>
                <a:gd name="T25" fmla="*/ 2914 h 90"/>
                <a:gd name="T26" fmla="*/ 1003 w 98"/>
                <a:gd name="T27" fmla="*/ 3342 h 90"/>
                <a:gd name="T28" fmla="*/ 131 w 98"/>
                <a:gd name="T29" fmla="*/ 2751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90">
                  <a:moveTo>
                    <a:pt x="0" y="70"/>
                  </a:moveTo>
                  <a:cubicBezTo>
                    <a:pt x="12" y="72"/>
                    <a:pt x="17" y="85"/>
                    <a:pt x="28" y="88"/>
                  </a:cubicBezTo>
                  <a:cubicBezTo>
                    <a:pt x="35" y="90"/>
                    <a:pt x="43" y="89"/>
                    <a:pt x="50" y="88"/>
                  </a:cubicBezTo>
                  <a:cubicBezTo>
                    <a:pt x="58" y="87"/>
                    <a:pt x="67" y="89"/>
                    <a:pt x="75" y="86"/>
                  </a:cubicBezTo>
                  <a:cubicBezTo>
                    <a:pt x="89" y="80"/>
                    <a:pt x="94" y="64"/>
                    <a:pt x="97" y="51"/>
                  </a:cubicBezTo>
                  <a:cubicBezTo>
                    <a:pt x="98" y="44"/>
                    <a:pt x="97" y="38"/>
                    <a:pt x="97" y="31"/>
                  </a:cubicBezTo>
                  <a:cubicBezTo>
                    <a:pt x="97" y="21"/>
                    <a:pt x="98" y="10"/>
                    <a:pt x="98" y="0"/>
                  </a:cubicBezTo>
                  <a:cubicBezTo>
                    <a:pt x="94" y="5"/>
                    <a:pt x="96" y="14"/>
                    <a:pt x="94" y="20"/>
                  </a:cubicBezTo>
                  <a:cubicBezTo>
                    <a:pt x="93" y="28"/>
                    <a:pt x="88" y="30"/>
                    <a:pt x="89" y="38"/>
                  </a:cubicBezTo>
                  <a:cubicBezTo>
                    <a:pt x="89" y="43"/>
                    <a:pt x="90" y="48"/>
                    <a:pt x="88" y="53"/>
                  </a:cubicBezTo>
                  <a:cubicBezTo>
                    <a:pt x="86" y="57"/>
                    <a:pt x="83" y="56"/>
                    <a:pt x="80" y="59"/>
                  </a:cubicBezTo>
                  <a:cubicBezTo>
                    <a:pt x="74" y="64"/>
                    <a:pt x="79" y="72"/>
                    <a:pt x="73" y="77"/>
                  </a:cubicBezTo>
                  <a:cubicBezTo>
                    <a:pt x="63" y="85"/>
                    <a:pt x="58" y="72"/>
                    <a:pt x="49" y="74"/>
                  </a:cubicBezTo>
                  <a:cubicBezTo>
                    <a:pt x="40" y="75"/>
                    <a:pt x="40" y="85"/>
                    <a:pt x="31" y="85"/>
                  </a:cubicBezTo>
                  <a:cubicBezTo>
                    <a:pt x="21" y="84"/>
                    <a:pt x="16" y="69"/>
                    <a:pt x="4" y="7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61">
              <a:extLst>
                <a:ext uri="{FF2B5EF4-FFF2-40B4-BE49-F238E27FC236}">
                  <a16:creationId xmlns:a16="http://schemas.microsoft.com/office/drawing/2014/main" id="{A8CF7FBA-A963-40E1-B5FF-093DA36C6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477" y="2207131"/>
              <a:ext cx="288925" cy="220663"/>
            </a:xfrm>
            <a:custGeom>
              <a:avLst/>
              <a:gdLst>
                <a:gd name="T0" fmla="*/ 102 w 57"/>
                <a:gd name="T1" fmla="*/ 1563 h 41"/>
                <a:gd name="T2" fmla="*/ 814 w 57"/>
                <a:gd name="T3" fmla="*/ 1597 h 41"/>
                <a:gd name="T4" fmla="*/ 1335 w 57"/>
                <a:gd name="T5" fmla="*/ 1366 h 41"/>
                <a:gd name="T6" fmla="*/ 1660 w 57"/>
                <a:gd name="T7" fmla="*/ 817 h 41"/>
                <a:gd name="T8" fmla="*/ 1826 w 57"/>
                <a:gd name="T9" fmla="*/ 0 h 41"/>
                <a:gd name="T10" fmla="*/ 1590 w 57"/>
                <a:gd name="T11" fmla="*/ 620 h 41"/>
                <a:gd name="T12" fmla="*/ 1469 w 57"/>
                <a:gd name="T13" fmla="*/ 783 h 41"/>
                <a:gd name="T14" fmla="*/ 1367 w 57"/>
                <a:gd name="T15" fmla="*/ 783 h 41"/>
                <a:gd name="T16" fmla="*/ 1111 w 57"/>
                <a:gd name="T17" fmla="*/ 1288 h 41"/>
                <a:gd name="T18" fmla="*/ 549 w 57"/>
                <a:gd name="T19" fmla="*/ 1322 h 41"/>
                <a:gd name="T20" fmla="*/ 0 w 57"/>
                <a:gd name="T21" fmla="*/ 1597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" h="41">
                  <a:moveTo>
                    <a:pt x="3" y="40"/>
                  </a:moveTo>
                  <a:cubicBezTo>
                    <a:pt x="10" y="38"/>
                    <a:pt x="18" y="41"/>
                    <a:pt x="25" y="41"/>
                  </a:cubicBezTo>
                  <a:cubicBezTo>
                    <a:pt x="30" y="41"/>
                    <a:pt x="36" y="38"/>
                    <a:pt x="41" y="35"/>
                  </a:cubicBezTo>
                  <a:cubicBezTo>
                    <a:pt x="46" y="32"/>
                    <a:pt x="48" y="26"/>
                    <a:pt x="51" y="21"/>
                  </a:cubicBezTo>
                  <a:cubicBezTo>
                    <a:pt x="53" y="16"/>
                    <a:pt x="57" y="5"/>
                    <a:pt x="56" y="0"/>
                  </a:cubicBezTo>
                  <a:cubicBezTo>
                    <a:pt x="55" y="6"/>
                    <a:pt x="52" y="12"/>
                    <a:pt x="49" y="16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4" y="21"/>
                    <a:pt x="42" y="20"/>
                    <a:pt x="42" y="20"/>
                  </a:cubicBezTo>
                  <a:cubicBezTo>
                    <a:pt x="38" y="23"/>
                    <a:pt x="38" y="30"/>
                    <a:pt x="34" y="33"/>
                  </a:cubicBezTo>
                  <a:cubicBezTo>
                    <a:pt x="28" y="37"/>
                    <a:pt x="22" y="34"/>
                    <a:pt x="17" y="34"/>
                  </a:cubicBezTo>
                  <a:cubicBezTo>
                    <a:pt x="11" y="35"/>
                    <a:pt x="6" y="39"/>
                    <a:pt x="0" y="41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62">
              <a:extLst>
                <a:ext uri="{FF2B5EF4-FFF2-40B4-BE49-F238E27FC236}">
                  <a16:creationId xmlns:a16="http://schemas.microsoft.com/office/drawing/2014/main" id="{B32668B3-0145-4AD7-B5B9-C1992AAF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777" y="1645156"/>
              <a:ext cx="742950" cy="815975"/>
            </a:xfrm>
            <a:custGeom>
              <a:avLst/>
              <a:gdLst>
                <a:gd name="T0" fmla="*/ 4549 w 147"/>
                <a:gd name="T1" fmla="*/ 1658 h 151"/>
                <a:gd name="T2" fmla="*/ 3518 w 147"/>
                <a:gd name="T3" fmla="*/ 786 h 151"/>
                <a:gd name="T4" fmla="*/ 2391 w 147"/>
                <a:gd name="T5" fmla="*/ 0 h 151"/>
                <a:gd name="T6" fmla="*/ 1420 w 147"/>
                <a:gd name="T7" fmla="*/ 477 h 151"/>
                <a:gd name="T8" fmla="*/ 608 w 147"/>
                <a:gd name="T9" fmla="*/ 1739 h 151"/>
                <a:gd name="T10" fmla="*/ 0 w 147"/>
                <a:gd name="T11" fmla="*/ 2921 h 151"/>
                <a:gd name="T12" fmla="*/ 255 w 147"/>
                <a:gd name="T13" fmla="*/ 4265 h 151"/>
                <a:gd name="T14" fmla="*/ 1197 w 147"/>
                <a:gd name="T15" fmla="*/ 5051 h 151"/>
                <a:gd name="T16" fmla="*/ 2229 w 147"/>
                <a:gd name="T17" fmla="*/ 5841 h 151"/>
                <a:gd name="T18" fmla="*/ 3843 w 147"/>
                <a:gd name="T19" fmla="*/ 5644 h 151"/>
                <a:gd name="T20" fmla="*/ 4451 w 147"/>
                <a:gd name="T21" fmla="*/ 4531 h 151"/>
                <a:gd name="T22" fmla="*/ 4521 w 147"/>
                <a:gd name="T23" fmla="*/ 3350 h 151"/>
                <a:gd name="T24" fmla="*/ 4549 w 147"/>
                <a:gd name="T25" fmla="*/ 1658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7" h="151">
                  <a:moveTo>
                    <a:pt x="141" y="42"/>
                  </a:moveTo>
                  <a:cubicBezTo>
                    <a:pt x="134" y="29"/>
                    <a:pt x="120" y="27"/>
                    <a:pt x="109" y="20"/>
                  </a:cubicBezTo>
                  <a:cubicBezTo>
                    <a:pt x="98" y="14"/>
                    <a:pt x="93" y="1"/>
                    <a:pt x="74" y="0"/>
                  </a:cubicBezTo>
                  <a:cubicBezTo>
                    <a:pt x="55" y="0"/>
                    <a:pt x="53" y="9"/>
                    <a:pt x="44" y="12"/>
                  </a:cubicBezTo>
                  <a:cubicBezTo>
                    <a:pt x="29" y="17"/>
                    <a:pt x="27" y="30"/>
                    <a:pt x="19" y="44"/>
                  </a:cubicBezTo>
                  <a:cubicBezTo>
                    <a:pt x="14" y="53"/>
                    <a:pt x="0" y="60"/>
                    <a:pt x="0" y="74"/>
                  </a:cubicBezTo>
                  <a:cubicBezTo>
                    <a:pt x="0" y="86"/>
                    <a:pt x="3" y="97"/>
                    <a:pt x="8" y="108"/>
                  </a:cubicBezTo>
                  <a:cubicBezTo>
                    <a:pt x="14" y="119"/>
                    <a:pt x="25" y="120"/>
                    <a:pt x="37" y="128"/>
                  </a:cubicBezTo>
                  <a:cubicBezTo>
                    <a:pt x="47" y="133"/>
                    <a:pt x="56" y="146"/>
                    <a:pt x="69" y="148"/>
                  </a:cubicBezTo>
                  <a:cubicBezTo>
                    <a:pt x="85" y="149"/>
                    <a:pt x="106" y="151"/>
                    <a:pt x="119" y="143"/>
                  </a:cubicBezTo>
                  <a:cubicBezTo>
                    <a:pt x="128" y="138"/>
                    <a:pt x="135" y="126"/>
                    <a:pt x="138" y="115"/>
                  </a:cubicBezTo>
                  <a:cubicBezTo>
                    <a:pt x="140" y="106"/>
                    <a:pt x="139" y="96"/>
                    <a:pt x="140" y="85"/>
                  </a:cubicBezTo>
                  <a:cubicBezTo>
                    <a:pt x="141" y="68"/>
                    <a:pt x="147" y="54"/>
                    <a:pt x="141" y="42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63">
              <a:extLst>
                <a:ext uri="{FF2B5EF4-FFF2-40B4-BE49-F238E27FC236}">
                  <a16:creationId xmlns:a16="http://schemas.microsoft.com/office/drawing/2014/main" id="{37F6E152-9D0D-4F3C-9DB6-32FB7F9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739" y="1867406"/>
              <a:ext cx="398463" cy="431800"/>
            </a:xfrm>
            <a:custGeom>
              <a:avLst/>
              <a:gdLst>
                <a:gd name="T0" fmla="*/ 2532 w 79"/>
                <a:gd name="T1" fmla="*/ 1455 h 80"/>
                <a:gd name="T2" fmla="*/ 2313 w 79"/>
                <a:gd name="T3" fmla="*/ 785 h 80"/>
                <a:gd name="T4" fmla="*/ 1636 w 79"/>
                <a:gd name="T5" fmla="*/ 34 h 80"/>
                <a:gd name="T6" fmla="*/ 1029 w 79"/>
                <a:gd name="T7" fmla="*/ 428 h 80"/>
                <a:gd name="T8" fmla="*/ 413 w 79"/>
                <a:gd name="T9" fmla="*/ 670 h 80"/>
                <a:gd name="T10" fmla="*/ 102 w 79"/>
                <a:gd name="T11" fmla="*/ 1537 h 80"/>
                <a:gd name="T12" fmla="*/ 486 w 79"/>
                <a:gd name="T13" fmla="*/ 2438 h 80"/>
                <a:gd name="T14" fmla="*/ 1312 w 79"/>
                <a:gd name="T15" fmla="*/ 2982 h 80"/>
                <a:gd name="T16" fmla="*/ 2151 w 79"/>
                <a:gd name="T17" fmla="*/ 2948 h 80"/>
                <a:gd name="T18" fmla="*/ 2373 w 79"/>
                <a:gd name="T19" fmla="*/ 2162 h 80"/>
                <a:gd name="T20" fmla="*/ 2532 w 79"/>
                <a:gd name="T21" fmla="*/ 1455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" h="80">
                  <a:moveTo>
                    <a:pt x="79" y="37"/>
                  </a:moveTo>
                  <a:cubicBezTo>
                    <a:pt x="78" y="29"/>
                    <a:pt x="74" y="24"/>
                    <a:pt x="72" y="20"/>
                  </a:cubicBezTo>
                  <a:cubicBezTo>
                    <a:pt x="68" y="13"/>
                    <a:pt x="62" y="1"/>
                    <a:pt x="51" y="1"/>
                  </a:cubicBezTo>
                  <a:cubicBezTo>
                    <a:pt x="42" y="0"/>
                    <a:pt x="38" y="8"/>
                    <a:pt x="32" y="11"/>
                  </a:cubicBezTo>
                  <a:cubicBezTo>
                    <a:pt x="25" y="14"/>
                    <a:pt x="16" y="12"/>
                    <a:pt x="13" y="17"/>
                  </a:cubicBezTo>
                  <a:cubicBezTo>
                    <a:pt x="10" y="21"/>
                    <a:pt x="5" y="24"/>
                    <a:pt x="3" y="39"/>
                  </a:cubicBezTo>
                  <a:cubicBezTo>
                    <a:pt x="0" y="54"/>
                    <a:pt x="10" y="53"/>
                    <a:pt x="15" y="62"/>
                  </a:cubicBezTo>
                  <a:cubicBezTo>
                    <a:pt x="19" y="70"/>
                    <a:pt x="27" y="75"/>
                    <a:pt x="41" y="76"/>
                  </a:cubicBezTo>
                  <a:cubicBezTo>
                    <a:pt x="50" y="76"/>
                    <a:pt x="60" y="80"/>
                    <a:pt x="67" y="75"/>
                  </a:cubicBezTo>
                  <a:cubicBezTo>
                    <a:pt x="71" y="71"/>
                    <a:pt x="71" y="61"/>
                    <a:pt x="74" y="55"/>
                  </a:cubicBezTo>
                  <a:cubicBezTo>
                    <a:pt x="75" y="53"/>
                    <a:pt x="79" y="44"/>
                    <a:pt x="79" y="37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64">
              <a:extLst>
                <a:ext uri="{FF2B5EF4-FFF2-40B4-BE49-F238E27FC236}">
                  <a16:creationId xmlns:a16="http://schemas.microsoft.com/office/drawing/2014/main" id="{EC8A2710-6498-49C5-A2E9-371C4DD5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552" y="1937256"/>
              <a:ext cx="55563" cy="65088"/>
            </a:xfrm>
            <a:custGeom>
              <a:avLst/>
              <a:gdLst>
                <a:gd name="T0" fmla="*/ 0 w 11"/>
                <a:gd name="T1" fmla="*/ 246 h 12"/>
                <a:gd name="T2" fmla="*/ 191 w 11"/>
                <a:gd name="T3" fmla="*/ 34 h 12"/>
                <a:gd name="T4" fmla="*/ 353 w 11"/>
                <a:gd name="T5" fmla="*/ 246 h 12"/>
                <a:gd name="T6" fmla="*/ 162 w 11"/>
                <a:gd name="T7" fmla="*/ 444 h 12"/>
                <a:gd name="T8" fmla="*/ 0 w 11"/>
                <a:gd name="T9" fmla="*/ 246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0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1" y="3"/>
                    <a:pt x="11" y="6"/>
                  </a:cubicBezTo>
                  <a:cubicBezTo>
                    <a:pt x="11" y="9"/>
                    <a:pt x="8" y="12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65">
              <a:extLst>
                <a:ext uri="{FF2B5EF4-FFF2-40B4-BE49-F238E27FC236}">
                  <a16:creationId xmlns:a16="http://schemas.microsoft.com/office/drawing/2014/main" id="{0DCB8063-1296-41A3-A108-04E244CE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114" y="1915031"/>
              <a:ext cx="36513" cy="38100"/>
            </a:xfrm>
            <a:custGeom>
              <a:avLst/>
              <a:gdLst>
                <a:gd name="T0" fmla="*/ 0 w 7"/>
                <a:gd name="T1" fmla="*/ 117 h 7"/>
                <a:gd name="T2" fmla="*/ 141 w 7"/>
                <a:gd name="T3" fmla="*/ 0 h 7"/>
                <a:gd name="T4" fmla="*/ 250 w 7"/>
                <a:gd name="T5" fmla="*/ 165 h 7"/>
                <a:gd name="T6" fmla="*/ 10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66">
              <a:extLst>
                <a:ext uri="{FF2B5EF4-FFF2-40B4-BE49-F238E27FC236}">
                  <a16:creationId xmlns:a16="http://schemas.microsoft.com/office/drawing/2014/main" id="{BB5E0AE9-F236-4643-92C5-39D4837B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027" y="200710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61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180">
              <a:extLst>
                <a:ext uri="{FF2B5EF4-FFF2-40B4-BE49-F238E27FC236}">
                  <a16:creationId xmlns:a16="http://schemas.microsoft.com/office/drawing/2014/main" id="{890BD2D4-46E9-42EC-910F-D9F73DF9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solidFill>
              <a:srgbClr val="E4A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181">
              <a:extLst>
                <a:ext uri="{FF2B5EF4-FFF2-40B4-BE49-F238E27FC236}">
                  <a16:creationId xmlns:a16="http://schemas.microsoft.com/office/drawing/2014/main" id="{B029F897-C0C5-4666-8256-787545593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014" y="1332418"/>
              <a:ext cx="358775" cy="384175"/>
            </a:xfrm>
            <a:custGeom>
              <a:avLst/>
              <a:gdLst>
                <a:gd name="T0" fmla="*/ 0 w 71"/>
                <a:gd name="T1" fmla="*/ 1302 h 71"/>
                <a:gd name="T2" fmla="*/ 255 w 71"/>
                <a:gd name="T3" fmla="*/ 2253 h 71"/>
                <a:gd name="T4" fmla="*/ 812 w 71"/>
                <a:gd name="T5" fmla="*/ 2812 h 71"/>
                <a:gd name="T6" fmla="*/ 1582 w 71"/>
                <a:gd name="T7" fmla="*/ 2335 h 71"/>
                <a:gd name="T8" fmla="*/ 1903 w 71"/>
                <a:gd name="T9" fmla="*/ 1905 h 71"/>
                <a:gd name="T10" fmla="*/ 2098 w 71"/>
                <a:gd name="T11" fmla="*/ 1428 h 71"/>
                <a:gd name="T12" fmla="*/ 2289 w 71"/>
                <a:gd name="T13" fmla="*/ 675 h 71"/>
                <a:gd name="T14" fmla="*/ 2228 w 71"/>
                <a:gd name="T15" fmla="*/ 279 h 71"/>
                <a:gd name="T16" fmla="*/ 1996 w 71"/>
                <a:gd name="T17" fmla="*/ 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71">
                  <a:moveTo>
                    <a:pt x="0" y="33"/>
                  </a:moveTo>
                  <a:cubicBezTo>
                    <a:pt x="9" y="39"/>
                    <a:pt x="7" y="48"/>
                    <a:pt x="8" y="57"/>
                  </a:cubicBezTo>
                  <a:cubicBezTo>
                    <a:pt x="9" y="67"/>
                    <a:pt x="16" y="71"/>
                    <a:pt x="25" y="71"/>
                  </a:cubicBezTo>
                  <a:cubicBezTo>
                    <a:pt x="33" y="70"/>
                    <a:pt x="45" y="65"/>
                    <a:pt x="49" y="59"/>
                  </a:cubicBezTo>
                  <a:cubicBezTo>
                    <a:pt x="52" y="55"/>
                    <a:pt x="55" y="52"/>
                    <a:pt x="59" y="48"/>
                  </a:cubicBezTo>
                  <a:cubicBezTo>
                    <a:pt x="62" y="44"/>
                    <a:pt x="63" y="41"/>
                    <a:pt x="65" y="36"/>
                  </a:cubicBezTo>
                  <a:cubicBezTo>
                    <a:pt x="68" y="29"/>
                    <a:pt x="71" y="24"/>
                    <a:pt x="71" y="17"/>
                  </a:cubicBezTo>
                  <a:cubicBezTo>
                    <a:pt x="71" y="14"/>
                    <a:pt x="70" y="10"/>
                    <a:pt x="69" y="7"/>
                  </a:cubicBezTo>
                  <a:cubicBezTo>
                    <a:pt x="67" y="4"/>
                    <a:pt x="64" y="3"/>
                    <a:pt x="62" y="0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82">
              <a:extLst>
                <a:ext uri="{FF2B5EF4-FFF2-40B4-BE49-F238E27FC236}">
                  <a16:creationId xmlns:a16="http://schemas.microsoft.com/office/drawing/2014/main" id="{40CDCED0-3B61-486D-938E-37D150C17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solidFill>
              <a:srgbClr val="009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83">
              <a:extLst>
                <a:ext uri="{FF2B5EF4-FFF2-40B4-BE49-F238E27FC236}">
                  <a16:creationId xmlns:a16="http://schemas.microsoft.com/office/drawing/2014/main" id="{764E525B-473A-46D3-935C-620F960D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327" y="1343531"/>
              <a:ext cx="687388" cy="474663"/>
            </a:xfrm>
            <a:custGeom>
              <a:avLst/>
              <a:gdLst>
                <a:gd name="T0" fmla="*/ 417 w 136"/>
                <a:gd name="T1" fmla="*/ 2042 h 88"/>
                <a:gd name="T2" fmla="*/ 872 w 136"/>
                <a:gd name="T3" fmla="*/ 2113 h 88"/>
                <a:gd name="T4" fmla="*/ 1165 w 136"/>
                <a:gd name="T5" fmla="*/ 2470 h 88"/>
                <a:gd name="T6" fmla="*/ 1551 w 136"/>
                <a:gd name="T7" fmla="*/ 3221 h 88"/>
                <a:gd name="T8" fmla="*/ 2261 w 136"/>
                <a:gd name="T9" fmla="*/ 3371 h 88"/>
                <a:gd name="T10" fmla="*/ 2869 w 136"/>
                <a:gd name="T11" fmla="*/ 2633 h 88"/>
                <a:gd name="T12" fmla="*/ 3295 w 136"/>
                <a:gd name="T13" fmla="*/ 2079 h 88"/>
                <a:gd name="T14" fmla="*/ 4005 w 136"/>
                <a:gd name="T15" fmla="*/ 1848 h 88"/>
                <a:gd name="T16" fmla="*/ 4289 w 136"/>
                <a:gd name="T17" fmla="*/ 1097 h 88"/>
                <a:gd name="T18" fmla="*/ 4257 w 136"/>
                <a:gd name="T19" fmla="*/ 0 h 88"/>
                <a:gd name="T20" fmla="*/ 4066 w 136"/>
                <a:gd name="T21" fmla="*/ 1016 h 88"/>
                <a:gd name="T22" fmla="*/ 3579 w 136"/>
                <a:gd name="T23" fmla="*/ 1257 h 88"/>
                <a:gd name="T24" fmla="*/ 3324 w 136"/>
                <a:gd name="T25" fmla="*/ 1604 h 88"/>
                <a:gd name="T26" fmla="*/ 2939 w 136"/>
                <a:gd name="T27" fmla="*/ 1604 h 88"/>
                <a:gd name="T28" fmla="*/ 2678 w 136"/>
                <a:gd name="T29" fmla="*/ 2195 h 88"/>
                <a:gd name="T30" fmla="*/ 2229 w 136"/>
                <a:gd name="T31" fmla="*/ 2864 h 88"/>
                <a:gd name="T32" fmla="*/ 1834 w 136"/>
                <a:gd name="T33" fmla="*/ 2436 h 88"/>
                <a:gd name="T34" fmla="*/ 1480 w 136"/>
                <a:gd name="T35" fmla="*/ 2310 h 88"/>
                <a:gd name="T36" fmla="*/ 974 w 136"/>
                <a:gd name="T37" fmla="*/ 1916 h 88"/>
                <a:gd name="T38" fmla="*/ 576 w 136"/>
                <a:gd name="T39" fmla="*/ 1916 h 88"/>
                <a:gd name="T40" fmla="*/ 0 w 136"/>
                <a:gd name="T41" fmla="*/ 1733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88">
                  <a:moveTo>
                    <a:pt x="13" y="52"/>
                  </a:moveTo>
                  <a:cubicBezTo>
                    <a:pt x="18" y="54"/>
                    <a:pt x="23" y="52"/>
                    <a:pt x="27" y="54"/>
                  </a:cubicBezTo>
                  <a:cubicBezTo>
                    <a:pt x="31" y="56"/>
                    <a:pt x="34" y="59"/>
                    <a:pt x="36" y="63"/>
                  </a:cubicBezTo>
                  <a:cubicBezTo>
                    <a:pt x="40" y="70"/>
                    <a:pt x="40" y="77"/>
                    <a:pt x="48" y="82"/>
                  </a:cubicBezTo>
                  <a:cubicBezTo>
                    <a:pt x="53" y="86"/>
                    <a:pt x="64" y="88"/>
                    <a:pt x="70" y="86"/>
                  </a:cubicBezTo>
                  <a:cubicBezTo>
                    <a:pt x="78" y="83"/>
                    <a:pt x="86" y="74"/>
                    <a:pt x="89" y="67"/>
                  </a:cubicBezTo>
                  <a:cubicBezTo>
                    <a:pt x="93" y="61"/>
                    <a:pt x="95" y="55"/>
                    <a:pt x="102" y="53"/>
                  </a:cubicBezTo>
                  <a:cubicBezTo>
                    <a:pt x="109" y="50"/>
                    <a:pt x="118" y="51"/>
                    <a:pt x="124" y="47"/>
                  </a:cubicBezTo>
                  <a:cubicBezTo>
                    <a:pt x="130" y="43"/>
                    <a:pt x="131" y="34"/>
                    <a:pt x="133" y="28"/>
                  </a:cubicBezTo>
                  <a:cubicBezTo>
                    <a:pt x="136" y="18"/>
                    <a:pt x="135" y="10"/>
                    <a:pt x="132" y="0"/>
                  </a:cubicBezTo>
                  <a:cubicBezTo>
                    <a:pt x="131" y="10"/>
                    <a:pt x="136" y="18"/>
                    <a:pt x="126" y="26"/>
                  </a:cubicBezTo>
                  <a:cubicBezTo>
                    <a:pt x="121" y="30"/>
                    <a:pt x="116" y="28"/>
                    <a:pt x="111" y="32"/>
                  </a:cubicBezTo>
                  <a:cubicBezTo>
                    <a:pt x="108" y="34"/>
                    <a:pt x="107" y="39"/>
                    <a:pt x="103" y="41"/>
                  </a:cubicBezTo>
                  <a:cubicBezTo>
                    <a:pt x="99" y="43"/>
                    <a:pt x="95" y="40"/>
                    <a:pt x="91" y="41"/>
                  </a:cubicBezTo>
                  <a:cubicBezTo>
                    <a:pt x="88" y="43"/>
                    <a:pt x="85" y="52"/>
                    <a:pt x="83" y="56"/>
                  </a:cubicBezTo>
                  <a:cubicBezTo>
                    <a:pt x="79" y="63"/>
                    <a:pt x="77" y="70"/>
                    <a:pt x="69" y="73"/>
                  </a:cubicBezTo>
                  <a:cubicBezTo>
                    <a:pt x="60" y="76"/>
                    <a:pt x="60" y="68"/>
                    <a:pt x="57" y="62"/>
                  </a:cubicBezTo>
                  <a:cubicBezTo>
                    <a:pt x="55" y="58"/>
                    <a:pt x="50" y="53"/>
                    <a:pt x="46" y="59"/>
                  </a:cubicBezTo>
                  <a:cubicBezTo>
                    <a:pt x="42" y="54"/>
                    <a:pt x="35" y="51"/>
                    <a:pt x="30" y="49"/>
                  </a:cubicBezTo>
                  <a:cubicBezTo>
                    <a:pt x="24" y="46"/>
                    <a:pt x="23" y="46"/>
                    <a:pt x="18" y="49"/>
                  </a:cubicBezTo>
                  <a:cubicBezTo>
                    <a:pt x="11" y="51"/>
                    <a:pt x="4" y="51"/>
                    <a:pt x="0" y="44"/>
                  </a:cubicBezTo>
                </a:path>
              </a:pathLst>
            </a:custGeom>
            <a:solidFill>
              <a:srgbClr val="D88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84">
              <a:extLst>
                <a:ext uri="{FF2B5EF4-FFF2-40B4-BE49-F238E27FC236}">
                  <a16:creationId xmlns:a16="http://schemas.microsoft.com/office/drawing/2014/main" id="{C592F626-A747-4AD6-ABE4-656C7120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052" y="1624518"/>
              <a:ext cx="298450" cy="193675"/>
            </a:xfrm>
            <a:custGeom>
              <a:avLst/>
              <a:gdLst>
                <a:gd name="T0" fmla="*/ 0 w 59"/>
                <a:gd name="T1" fmla="*/ 817 h 36"/>
                <a:gd name="T2" fmla="*/ 618 w 59"/>
                <a:gd name="T3" fmla="*/ 1400 h 36"/>
                <a:gd name="T4" fmla="*/ 1166 w 59"/>
                <a:gd name="T5" fmla="*/ 1125 h 36"/>
                <a:gd name="T6" fmla="*/ 1909 w 59"/>
                <a:gd name="T7" fmla="*/ 0 h 36"/>
                <a:gd name="T8" fmla="*/ 1096 w 59"/>
                <a:gd name="T9" fmla="*/ 817 h 36"/>
                <a:gd name="T10" fmla="*/ 102 w 59"/>
                <a:gd name="T11" fmla="*/ 89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" h="36">
                  <a:moveTo>
                    <a:pt x="0" y="21"/>
                  </a:moveTo>
                  <a:cubicBezTo>
                    <a:pt x="6" y="29"/>
                    <a:pt x="8" y="35"/>
                    <a:pt x="19" y="36"/>
                  </a:cubicBezTo>
                  <a:cubicBezTo>
                    <a:pt x="26" y="36"/>
                    <a:pt x="31" y="34"/>
                    <a:pt x="36" y="29"/>
                  </a:cubicBezTo>
                  <a:cubicBezTo>
                    <a:pt x="44" y="19"/>
                    <a:pt x="47" y="6"/>
                    <a:pt x="59" y="0"/>
                  </a:cubicBezTo>
                  <a:cubicBezTo>
                    <a:pt x="47" y="1"/>
                    <a:pt x="42" y="13"/>
                    <a:pt x="34" y="21"/>
                  </a:cubicBezTo>
                  <a:cubicBezTo>
                    <a:pt x="25" y="29"/>
                    <a:pt x="13" y="31"/>
                    <a:pt x="3" y="23"/>
                  </a:cubicBezTo>
                </a:path>
              </a:pathLst>
            </a:custGeom>
            <a:solidFill>
              <a:srgbClr val="AA6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85">
              <a:extLst>
                <a:ext uri="{FF2B5EF4-FFF2-40B4-BE49-F238E27FC236}">
                  <a16:creationId xmlns:a16="http://schemas.microsoft.com/office/drawing/2014/main" id="{FAC05334-838B-4C35-BE94-AC1973ACA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68893"/>
              <a:ext cx="687388" cy="512763"/>
            </a:xfrm>
            <a:custGeom>
              <a:avLst/>
              <a:gdLst>
                <a:gd name="T0" fmla="*/ 255 w 136"/>
                <a:gd name="T1" fmla="*/ 3305 h 95"/>
                <a:gd name="T2" fmla="*/ 385 w 136"/>
                <a:gd name="T3" fmla="*/ 1802 h 95"/>
                <a:gd name="T4" fmla="*/ 417 w 136"/>
                <a:gd name="T5" fmla="*/ 1064 h 95"/>
                <a:gd name="T6" fmla="*/ 933 w 136"/>
                <a:gd name="T7" fmla="*/ 751 h 95"/>
                <a:gd name="T8" fmla="*/ 2098 w 136"/>
                <a:gd name="T9" fmla="*/ 0 h 95"/>
                <a:gd name="T10" fmla="*/ 2706 w 136"/>
                <a:gd name="T11" fmla="*/ 394 h 95"/>
                <a:gd name="T12" fmla="*/ 3518 w 136"/>
                <a:gd name="T13" fmla="*/ 785 h 95"/>
                <a:gd name="T14" fmla="*/ 3973 w 136"/>
                <a:gd name="T15" fmla="*/ 1017 h 95"/>
                <a:gd name="T16" fmla="*/ 4390 w 136"/>
                <a:gd name="T17" fmla="*/ 1686 h 95"/>
                <a:gd name="T18" fmla="*/ 3973 w 136"/>
                <a:gd name="T19" fmla="*/ 1180 h 95"/>
                <a:gd name="T20" fmla="*/ 3518 w 136"/>
                <a:gd name="T21" fmla="*/ 1017 h 95"/>
                <a:gd name="T22" fmla="*/ 3063 w 136"/>
                <a:gd name="T23" fmla="*/ 1064 h 95"/>
                <a:gd name="T24" fmla="*/ 2646 w 136"/>
                <a:gd name="T25" fmla="*/ 670 h 95"/>
                <a:gd name="T26" fmla="*/ 2200 w 136"/>
                <a:gd name="T27" fmla="*/ 785 h 95"/>
                <a:gd name="T28" fmla="*/ 2069 w 136"/>
                <a:gd name="T29" fmla="*/ 1098 h 95"/>
                <a:gd name="T30" fmla="*/ 1611 w 136"/>
                <a:gd name="T31" fmla="*/ 983 h 95"/>
                <a:gd name="T32" fmla="*/ 1063 w 136"/>
                <a:gd name="T33" fmla="*/ 1571 h 95"/>
                <a:gd name="T34" fmla="*/ 710 w 136"/>
                <a:gd name="T35" fmla="*/ 2244 h 95"/>
                <a:gd name="T36" fmla="*/ 516 w 136"/>
                <a:gd name="T37" fmla="*/ 3029 h 95"/>
                <a:gd name="T38" fmla="*/ 516 w 136"/>
                <a:gd name="T39" fmla="*/ 3733 h 95"/>
                <a:gd name="T40" fmla="*/ 255 w 136"/>
                <a:gd name="T41" fmla="*/ 3342 h 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6" h="95">
                  <a:moveTo>
                    <a:pt x="8" y="84"/>
                  </a:moveTo>
                  <a:cubicBezTo>
                    <a:pt x="0" y="71"/>
                    <a:pt x="8" y="58"/>
                    <a:pt x="12" y="46"/>
                  </a:cubicBezTo>
                  <a:cubicBezTo>
                    <a:pt x="14" y="39"/>
                    <a:pt x="12" y="33"/>
                    <a:pt x="13" y="27"/>
                  </a:cubicBezTo>
                  <a:cubicBezTo>
                    <a:pt x="15" y="20"/>
                    <a:pt x="23" y="20"/>
                    <a:pt x="29" y="19"/>
                  </a:cubicBezTo>
                  <a:cubicBezTo>
                    <a:pt x="40" y="15"/>
                    <a:pt x="53" y="0"/>
                    <a:pt x="65" y="0"/>
                  </a:cubicBezTo>
                  <a:cubicBezTo>
                    <a:pt x="71" y="0"/>
                    <a:pt x="79" y="8"/>
                    <a:pt x="84" y="10"/>
                  </a:cubicBezTo>
                  <a:cubicBezTo>
                    <a:pt x="93" y="13"/>
                    <a:pt x="101" y="16"/>
                    <a:pt x="109" y="20"/>
                  </a:cubicBezTo>
                  <a:cubicBezTo>
                    <a:pt x="114" y="21"/>
                    <a:pt x="119" y="23"/>
                    <a:pt x="123" y="26"/>
                  </a:cubicBezTo>
                  <a:cubicBezTo>
                    <a:pt x="131" y="31"/>
                    <a:pt x="131" y="36"/>
                    <a:pt x="136" y="43"/>
                  </a:cubicBezTo>
                  <a:cubicBezTo>
                    <a:pt x="131" y="37"/>
                    <a:pt x="131" y="33"/>
                    <a:pt x="123" y="30"/>
                  </a:cubicBezTo>
                  <a:cubicBezTo>
                    <a:pt x="119" y="28"/>
                    <a:pt x="114" y="26"/>
                    <a:pt x="109" y="26"/>
                  </a:cubicBezTo>
                  <a:cubicBezTo>
                    <a:pt x="105" y="26"/>
                    <a:pt x="100" y="29"/>
                    <a:pt x="95" y="27"/>
                  </a:cubicBezTo>
                  <a:cubicBezTo>
                    <a:pt x="90" y="25"/>
                    <a:pt x="87" y="19"/>
                    <a:pt x="82" y="17"/>
                  </a:cubicBezTo>
                  <a:cubicBezTo>
                    <a:pt x="76" y="13"/>
                    <a:pt x="71" y="14"/>
                    <a:pt x="68" y="20"/>
                  </a:cubicBezTo>
                  <a:cubicBezTo>
                    <a:pt x="66" y="24"/>
                    <a:pt x="68" y="26"/>
                    <a:pt x="64" y="28"/>
                  </a:cubicBezTo>
                  <a:cubicBezTo>
                    <a:pt x="61" y="28"/>
                    <a:pt x="54" y="25"/>
                    <a:pt x="50" y="25"/>
                  </a:cubicBezTo>
                  <a:cubicBezTo>
                    <a:pt x="40" y="24"/>
                    <a:pt x="32" y="30"/>
                    <a:pt x="33" y="40"/>
                  </a:cubicBezTo>
                  <a:cubicBezTo>
                    <a:pt x="34" y="52"/>
                    <a:pt x="32" y="52"/>
                    <a:pt x="22" y="57"/>
                  </a:cubicBezTo>
                  <a:cubicBezTo>
                    <a:pt x="10" y="63"/>
                    <a:pt x="14" y="68"/>
                    <a:pt x="16" y="77"/>
                  </a:cubicBezTo>
                  <a:cubicBezTo>
                    <a:pt x="16" y="84"/>
                    <a:pt x="12" y="88"/>
                    <a:pt x="16" y="95"/>
                  </a:cubicBezTo>
                  <a:cubicBezTo>
                    <a:pt x="12" y="92"/>
                    <a:pt x="11" y="88"/>
                    <a:pt x="8" y="85"/>
                  </a:cubicBezTo>
                </a:path>
              </a:pathLst>
            </a:custGeom>
            <a:solidFill>
              <a:srgbClr val="E7C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86">
              <a:extLst>
                <a:ext uri="{FF2B5EF4-FFF2-40B4-BE49-F238E27FC236}">
                  <a16:creationId xmlns:a16="http://schemas.microsoft.com/office/drawing/2014/main" id="{2D5F4A76-B41F-4F03-AB93-64D64A1CE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764" y="1062543"/>
              <a:ext cx="419100" cy="357188"/>
            </a:xfrm>
            <a:custGeom>
              <a:avLst/>
              <a:gdLst>
                <a:gd name="T0" fmla="*/ 0 w 83"/>
                <a:gd name="T1" fmla="*/ 2615 h 66"/>
                <a:gd name="T2" fmla="*/ 254 w 83"/>
                <a:gd name="T3" fmla="*/ 1466 h 66"/>
                <a:gd name="T4" fmla="*/ 324 w 83"/>
                <a:gd name="T5" fmla="*/ 907 h 66"/>
                <a:gd name="T6" fmla="*/ 709 w 83"/>
                <a:gd name="T7" fmla="*/ 791 h 66"/>
                <a:gd name="T8" fmla="*/ 1062 w 83"/>
                <a:gd name="T9" fmla="*/ 593 h 66"/>
                <a:gd name="T10" fmla="*/ 1609 w 83"/>
                <a:gd name="T11" fmla="*/ 116 h 66"/>
                <a:gd name="T12" fmla="*/ 2064 w 83"/>
                <a:gd name="T13" fmla="*/ 34 h 66"/>
                <a:gd name="T14" fmla="*/ 2287 w 83"/>
                <a:gd name="T15" fmla="*/ 280 h 66"/>
                <a:gd name="T16" fmla="*/ 2672 w 83"/>
                <a:gd name="T17" fmla="*/ 511 h 66"/>
                <a:gd name="T18" fmla="*/ 1934 w 83"/>
                <a:gd name="T19" fmla="*/ 314 h 66"/>
                <a:gd name="T20" fmla="*/ 1578 w 83"/>
                <a:gd name="T21" fmla="*/ 593 h 66"/>
                <a:gd name="T22" fmla="*/ 1164 w 83"/>
                <a:gd name="T23" fmla="*/ 709 h 66"/>
                <a:gd name="T24" fmla="*/ 840 w 83"/>
                <a:gd name="T25" fmla="*/ 955 h 66"/>
                <a:gd name="T26" fmla="*/ 515 w 83"/>
                <a:gd name="T27" fmla="*/ 1152 h 66"/>
                <a:gd name="T28" fmla="*/ 254 w 83"/>
                <a:gd name="T29" fmla="*/ 178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1" y="56"/>
                    <a:pt x="8" y="47"/>
                    <a:pt x="8" y="37"/>
                  </a:cubicBezTo>
                  <a:cubicBezTo>
                    <a:pt x="8" y="33"/>
                    <a:pt x="8" y="26"/>
                    <a:pt x="10" y="23"/>
                  </a:cubicBezTo>
                  <a:cubicBezTo>
                    <a:pt x="13" y="20"/>
                    <a:pt x="18" y="21"/>
                    <a:pt x="22" y="20"/>
                  </a:cubicBezTo>
                  <a:cubicBezTo>
                    <a:pt x="26" y="18"/>
                    <a:pt x="29" y="17"/>
                    <a:pt x="33" y="15"/>
                  </a:cubicBezTo>
                  <a:cubicBezTo>
                    <a:pt x="39" y="12"/>
                    <a:pt x="44" y="6"/>
                    <a:pt x="50" y="3"/>
                  </a:cubicBezTo>
                  <a:cubicBezTo>
                    <a:pt x="54" y="1"/>
                    <a:pt x="58" y="0"/>
                    <a:pt x="64" y="1"/>
                  </a:cubicBezTo>
                  <a:cubicBezTo>
                    <a:pt x="68" y="1"/>
                    <a:pt x="68" y="5"/>
                    <a:pt x="71" y="7"/>
                  </a:cubicBezTo>
                  <a:cubicBezTo>
                    <a:pt x="75" y="8"/>
                    <a:pt x="81" y="10"/>
                    <a:pt x="83" y="13"/>
                  </a:cubicBezTo>
                  <a:cubicBezTo>
                    <a:pt x="76" y="10"/>
                    <a:pt x="69" y="6"/>
                    <a:pt x="60" y="8"/>
                  </a:cubicBezTo>
                  <a:cubicBezTo>
                    <a:pt x="56" y="9"/>
                    <a:pt x="53" y="12"/>
                    <a:pt x="49" y="15"/>
                  </a:cubicBezTo>
                  <a:cubicBezTo>
                    <a:pt x="45" y="17"/>
                    <a:pt x="40" y="16"/>
                    <a:pt x="36" y="18"/>
                  </a:cubicBezTo>
                  <a:cubicBezTo>
                    <a:pt x="32" y="19"/>
                    <a:pt x="29" y="21"/>
                    <a:pt x="26" y="24"/>
                  </a:cubicBezTo>
                  <a:cubicBezTo>
                    <a:pt x="23" y="26"/>
                    <a:pt x="19" y="27"/>
                    <a:pt x="16" y="29"/>
                  </a:cubicBezTo>
                  <a:cubicBezTo>
                    <a:pt x="11" y="32"/>
                    <a:pt x="9" y="40"/>
                    <a:pt x="8" y="45"/>
                  </a:cubicBezTo>
                </a:path>
              </a:pathLst>
            </a:custGeom>
            <a:solidFill>
              <a:srgbClr val="F8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87">
              <a:extLst>
                <a:ext uri="{FF2B5EF4-FFF2-40B4-BE49-F238E27FC236}">
                  <a16:creationId xmlns:a16="http://schemas.microsoft.com/office/drawing/2014/main" id="{34DDBA7F-7398-4185-B07D-CD5928802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927" y="1327656"/>
              <a:ext cx="379413" cy="312738"/>
            </a:xfrm>
            <a:custGeom>
              <a:avLst/>
              <a:gdLst>
                <a:gd name="T0" fmla="*/ 0 w 75"/>
                <a:gd name="T1" fmla="*/ 948 h 58"/>
                <a:gd name="T2" fmla="*/ 934 w 75"/>
                <a:gd name="T3" fmla="*/ 1328 h 58"/>
                <a:gd name="T4" fmla="*/ 1616 w 75"/>
                <a:gd name="T5" fmla="*/ 2041 h 58"/>
                <a:gd name="T6" fmla="*/ 1807 w 75"/>
                <a:gd name="T7" fmla="*/ 1603 h 58"/>
                <a:gd name="T8" fmla="*/ 2103 w 75"/>
                <a:gd name="T9" fmla="*/ 1175 h 58"/>
                <a:gd name="T10" fmla="*/ 2266 w 75"/>
                <a:gd name="T11" fmla="*/ 0 h 58"/>
                <a:gd name="T12" fmla="*/ 2234 w 75"/>
                <a:gd name="T13" fmla="*/ 506 h 58"/>
                <a:gd name="T14" fmla="*/ 1880 w 75"/>
                <a:gd name="T15" fmla="*/ 751 h 58"/>
                <a:gd name="T16" fmla="*/ 1686 w 75"/>
                <a:gd name="T17" fmla="*/ 948 h 58"/>
                <a:gd name="T18" fmla="*/ 1491 w 75"/>
                <a:gd name="T19" fmla="*/ 1372 h 58"/>
                <a:gd name="T20" fmla="*/ 1166 w 75"/>
                <a:gd name="T21" fmla="*/ 1016 h 58"/>
                <a:gd name="T22" fmla="*/ 841 w 75"/>
                <a:gd name="T23" fmla="*/ 982 h 58"/>
                <a:gd name="T24" fmla="*/ 223 w 75"/>
                <a:gd name="T25" fmla="*/ 90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5" h="58">
                  <a:moveTo>
                    <a:pt x="0" y="24"/>
                  </a:moveTo>
                  <a:cubicBezTo>
                    <a:pt x="9" y="30"/>
                    <a:pt x="21" y="28"/>
                    <a:pt x="29" y="34"/>
                  </a:cubicBezTo>
                  <a:cubicBezTo>
                    <a:pt x="35" y="39"/>
                    <a:pt x="39" y="58"/>
                    <a:pt x="50" y="52"/>
                  </a:cubicBezTo>
                  <a:cubicBezTo>
                    <a:pt x="53" y="50"/>
                    <a:pt x="55" y="44"/>
                    <a:pt x="56" y="41"/>
                  </a:cubicBezTo>
                  <a:cubicBezTo>
                    <a:pt x="59" y="37"/>
                    <a:pt x="62" y="34"/>
                    <a:pt x="65" y="30"/>
                  </a:cubicBezTo>
                  <a:cubicBezTo>
                    <a:pt x="73" y="19"/>
                    <a:pt x="75" y="13"/>
                    <a:pt x="70" y="0"/>
                  </a:cubicBezTo>
                  <a:cubicBezTo>
                    <a:pt x="70" y="4"/>
                    <a:pt x="71" y="9"/>
                    <a:pt x="69" y="13"/>
                  </a:cubicBezTo>
                  <a:cubicBezTo>
                    <a:pt x="66" y="19"/>
                    <a:pt x="63" y="18"/>
                    <a:pt x="58" y="19"/>
                  </a:cubicBezTo>
                  <a:cubicBezTo>
                    <a:pt x="54" y="21"/>
                    <a:pt x="54" y="19"/>
                    <a:pt x="52" y="24"/>
                  </a:cubicBezTo>
                  <a:cubicBezTo>
                    <a:pt x="50" y="28"/>
                    <a:pt x="52" y="34"/>
                    <a:pt x="46" y="35"/>
                  </a:cubicBezTo>
                  <a:cubicBezTo>
                    <a:pt x="40" y="36"/>
                    <a:pt x="39" y="28"/>
                    <a:pt x="36" y="26"/>
                  </a:cubicBezTo>
                  <a:cubicBezTo>
                    <a:pt x="31" y="21"/>
                    <a:pt x="31" y="23"/>
                    <a:pt x="26" y="25"/>
                  </a:cubicBezTo>
                  <a:cubicBezTo>
                    <a:pt x="20" y="27"/>
                    <a:pt x="14" y="25"/>
                    <a:pt x="7" y="23"/>
                  </a:cubicBezTo>
                </a:path>
              </a:pathLst>
            </a:custGeom>
            <a:solidFill>
              <a:srgbClr val="007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88">
              <a:extLst>
                <a:ext uri="{FF2B5EF4-FFF2-40B4-BE49-F238E27FC236}">
                  <a16:creationId xmlns:a16="http://schemas.microsoft.com/office/drawing/2014/main" id="{D9812EC5-253F-41E7-8281-736E22D5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214" y="1262568"/>
              <a:ext cx="323850" cy="161925"/>
            </a:xfrm>
            <a:custGeom>
              <a:avLst/>
              <a:gdLst>
                <a:gd name="T0" fmla="*/ 0 w 64"/>
                <a:gd name="T1" fmla="*/ 1180 h 30"/>
                <a:gd name="T2" fmla="*/ 418 w 64"/>
                <a:gd name="T3" fmla="*/ 554 h 30"/>
                <a:gd name="T4" fmla="*/ 781 w 64"/>
                <a:gd name="T5" fmla="*/ 116 h 30"/>
                <a:gd name="T6" fmla="*/ 975 w 64"/>
                <a:gd name="T7" fmla="*/ 163 h 30"/>
                <a:gd name="T8" fmla="*/ 1332 w 64"/>
                <a:gd name="T9" fmla="*/ 34 h 30"/>
                <a:gd name="T10" fmla="*/ 2072 w 64"/>
                <a:gd name="T11" fmla="*/ 313 h 30"/>
                <a:gd name="T12" fmla="*/ 1658 w 64"/>
                <a:gd name="T13" fmla="*/ 231 h 30"/>
                <a:gd name="T14" fmla="*/ 1454 w 64"/>
                <a:gd name="T15" fmla="*/ 626 h 30"/>
                <a:gd name="T16" fmla="*/ 873 w 64"/>
                <a:gd name="T17" fmla="*/ 588 h 30"/>
                <a:gd name="T18" fmla="*/ 743 w 64"/>
                <a:gd name="T19" fmla="*/ 867 h 30"/>
                <a:gd name="T20" fmla="*/ 488 w 64"/>
                <a:gd name="T21" fmla="*/ 751 h 30"/>
                <a:gd name="T22" fmla="*/ 386 w 64"/>
                <a:gd name="T23" fmla="*/ 1064 h 30"/>
                <a:gd name="T24" fmla="*/ 61 w 64"/>
                <a:gd name="T25" fmla="*/ 1180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" h="30">
                  <a:moveTo>
                    <a:pt x="0" y="30"/>
                  </a:moveTo>
                  <a:cubicBezTo>
                    <a:pt x="4" y="24"/>
                    <a:pt x="9" y="20"/>
                    <a:pt x="13" y="14"/>
                  </a:cubicBezTo>
                  <a:cubicBezTo>
                    <a:pt x="16" y="9"/>
                    <a:pt x="18" y="3"/>
                    <a:pt x="24" y="3"/>
                  </a:cubicBezTo>
                  <a:cubicBezTo>
                    <a:pt x="26" y="3"/>
                    <a:pt x="28" y="4"/>
                    <a:pt x="30" y="4"/>
                  </a:cubicBezTo>
                  <a:cubicBezTo>
                    <a:pt x="34" y="4"/>
                    <a:pt x="38" y="2"/>
                    <a:pt x="41" y="1"/>
                  </a:cubicBezTo>
                  <a:cubicBezTo>
                    <a:pt x="48" y="0"/>
                    <a:pt x="59" y="3"/>
                    <a:pt x="64" y="8"/>
                  </a:cubicBezTo>
                  <a:cubicBezTo>
                    <a:pt x="60" y="6"/>
                    <a:pt x="55" y="4"/>
                    <a:pt x="51" y="6"/>
                  </a:cubicBezTo>
                  <a:cubicBezTo>
                    <a:pt x="46" y="8"/>
                    <a:pt x="48" y="14"/>
                    <a:pt x="45" y="16"/>
                  </a:cubicBezTo>
                  <a:cubicBezTo>
                    <a:pt x="39" y="19"/>
                    <a:pt x="30" y="3"/>
                    <a:pt x="27" y="15"/>
                  </a:cubicBezTo>
                  <a:cubicBezTo>
                    <a:pt x="26" y="18"/>
                    <a:pt x="28" y="23"/>
                    <a:pt x="23" y="22"/>
                  </a:cubicBezTo>
                  <a:cubicBezTo>
                    <a:pt x="20" y="21"/>
                    <a:pt x="18" y="15"/>
                    <a:pt x="15" y="19"/>
                  </a:cubicBezTo>
                  <a:cubicBezTo>
                    <a:pt x="13" y="21"/>
                    <a:pt x="15" y="25"/>
                    <a:pt x="12" y="27"/>
                  </a:cubicBezTo>
                  <a:cubicBezTo>
                    <a:pt x="10" y="29"/>
                    <a:pt x="5" y="29"/>
                    <a:pt x="2" y="30"/>
                  </a:cubicBezTo>
                </a:path>
              </a:pathLst>
            </a:custGeom>
            <a:solidFill>
              <a:srgbClr val="91B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89">
              <a:extLst>
                <a:ext uri="{FF2B5EF4-FFF2-40B4-BE49-F238E27FC236}">
                  <a16:creationId xmlns:a16="http://schemas.microsoft.com/office/drawing/2014/main" id="{669EAA4B-CE97-4EE3-9DF9-C76B2630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614" y="1257806"/>
              <a:ext cx="187325" cy="139700"/>
            </a:xfrm>
            <a:custGeom>
              <a:avLst/>
              <a:gdLst>
                <a:gd name="T0" fmla="*/ 0 w 37"/>
                <a:gd name="T1" fmla="*/ 1009 h 26"/>
                <a:gd name="T2" fmla="*/ 293 w 37"/>
                <a:gd name="T3" fmla="*/ 504 h 26"/>
                <a:gd name="T4" fmla="*/ 520 w 37"/>
                <a:gd name="T5" fmla="*/ 159 h 26"/>
                <a:gd name="T6" fmla="*/ 845 w 37"/>
                <a:gd name="T7" fmla="*/ 196 h 26"/>
                <a:gd name="T8" fmla="*/ 1199 w 37"/>
                <a:gd name="T9" fmla="*/ 159 h 26"/>
                <a:gd name="T10" fmla="*/ 1097 w 37"/>
                <a:gd name="T11" fmla="*/ 389 h 26"/>
                <a:gd name="T12" fmla="*/ 520 w 37"/>
                <a:gd name="T13" fmla="*/ 619 h 26"/>
                <a:gd name="T14" fmla="*/ 293 w 37"/>
                <a:gd name="T15" fmla="*/ 586 h 26"/>
                <a:gd name="T16" fmla="*/ 102 w 37"/>
                <a:gd name="T17" fmla="*/ 97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26">
                  <a:moveTo>
                    <a:pt x="0" y="26"/>
                  </a:moveTo>
                  <a:cubicBezTo>
                    <a:pt x="3" y="22"/>
                    <a:pt x="6" y="18"/>
                    <a:pt x="9" y="13"/>
                  </a:cubicBezTo>
                  <a:cubicBezTo>
                    <a:pt x="11" y="10"/>
                    <a:pt x="12" y="5"/>
                    <a:pt x="16" y="4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0" y="4"/>
                    <a:pt x="34" y="0"/>
                    <a:pt x="37" y="4"/>
                  </a:cubicBezTo>
                  <a:cubicBezTo>
                    <a:pt x="34" y="3"/>
                    <a:pt x="33" y="7"/>
                    <a:pt x="34" y="10"/>
                  </a:cubicBezTo>
                  <a:cubicBezTo>
                    <a:pt x="26" y="7"/>
                    <a:pt x="18" y="5"/>
                    <a:pt x="16" y="16"/>
                  </a:cubicBezTo>
                  <a:cubicBezTo>
                    <a:pt x="14" y="13"/>
                    <a:pt x="12" y="13"/>
                    <a:pt x="9" y="15"/>
                  </a:cubicBezTo>
                  <a:cubicBezTo>
                    <a:pt x="8" y="17"/>
                    <a:pt x="3" y="23"/>
                    <a:pt x="3" y="25"/>
                  </a:cubicBezTo>
                </a:path>
              </a:pathLst>
            </a:custGeom>
            <a:solidFill>
              <a:srgbClr val="E4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90">
              <a:extLst>
                <a:ext uri="{FF2B5EF4-FFF2-40B4-BE49-F238E27FC236}">
                  <a16:creationId xmlns:a16="http://schemas.microsoft.com/office/drawing/2014/main" id="{6BC80FCF-4CF0-43D4-AB81-F6514FF8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089" y="1257806"/>
              <a:ext cx="60325" cy="63500"/>
            </a:xfrm>
            <a:custGeom>
              <a:avLst/>
              <a:gdLst>
                <a:gd name="T0" fmla="*/ 32 w 12"/>
                <a:gd name="T1" fmla="*/ 223 h 12"/>
                <a:gd name="T2" fmla="*/ 190 w 12"/>
                <a:gd name="T3" fmla="*/ 33 h 12"/>
                <a:gd name="T4" fmla="*/ 352 w 12"/>
                <a:gd name="T5" fmla="*/ 223 h 12"/>
                <a:gd name="T6" fmla="*/ 190 w 12"/>
                <a:gd name="T7" fmla="*/ 410 h 12"/>
                <a:gd name="T8" fmla="*/ 32 w 12"/>
                <a:gd name="T9" fmla="*/ 22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2">
                  <a:moveTo>
                    <a:pt x="1" y="6"/>
                  </a:moveTo>
                  <a:cubicBezTo>
                    <a:pt x="1" y="3"/>
                    <a:pt x="3" y="0"/>
                    <a:pt x="6" y="1"/>
                  </a:cubicBezTo>
                  <a:cubicBezTo>
                    <a:pt x="9" y="1"/>
                    <a:pt x="12" y="3"/>
                    <a:pt x="11" y="6"/>
                  </a:cubicBezTo>
                  <a:cubicBezTo>
                    <a:pt x="11" y="9"/>
                    <a:pt x="9" y="12"/>
                    <a:pt x="6" y="11"/>
                  </a:cubicBezTo>
                  <a:cubicBezTo>
                    <a:pt x="3" y="11"/>
                    <a:pt x="0" y="9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91">
              <a:extLst>
                <a:ext uri="{FF2B5EF4-FFF2-40B4-BE49-F238E27FC236}">
                  <a16:creationId xmlns:a16="http://schemas.microsoft.com/office/drawing/2014/main" id="{8093228D-7604-4EBC-87C2-37569552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652" y="1235581"/>
              <a:ext cx="34925" cy="38100"/>
            </a:xfrm>
            <a:custGeom>
              <a:avLst/>
              <a:gdLst>
                <a:gd name="T0" fmla="*/ 0 w 7"/>
                <a:gd name="T1" fmla="*/ 117 h 7"/>
                <a:gd name="T2" fmla="*/ 129 w 7"/>
                <a:gd name="T3" fmla="*/ 0 h 7"/>
                <a:gd name="T4" fmla="*/ 217 w 7"/>
                <a:gd name="T5" fmla="*/ 117 h 7"/>
                <a:gd name="T6" fmla="*/ 88 w 7"/>
                <a:gd name="T7" fmla="*/ 281 h 7"/>
                <a:gd name="T8" fmla="*/ 0 w 7"/>
                <a:gd name="T9" fmla="*/ 1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7">
                  <a:moveTo>
                    <a:pt x="0" y="3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2"/>
                    <a:pt x="7" y="3"/>
                  </a:cubicBezTo>
                  <a:cubicBezTo>
                    <a:pt x="7" y="5"/>
                    <a:pt x="5" y="7"/>
                    <a:pt x="3" y="7"/>
                  </a:cubicBezTo>
                  <a:cubicBezTo>
                    <a:pt x="2" y="6"/>
                    <a:pt x="0" y="5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192">
              <a:extLst>
                <a:ext uri="{FF2B5EF4-FFF2-40B4-BE49-F238E27FC236}">
                  <a16:creationId xmlns:a16="http://schemas.microsoft.com/office/drawing/2014/main" id="{3BFF9982-DF9B-49ED-B5F2-006C967F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977" y="1327656"/>
              <a:ext cx="25400" cy="26988"/>
            </a:xfrm>
            <a:custGeom>
              <a:avLst/>
              <a:gdLst>
                <a:gd name="T0" fmla="*/ 0 w 5"/>
                <a:gd name="T1" fmla="*/ 82 h 5"/>
                <a:gd name="T2" fmla="*/ 102 w 5"/>
                <a:gd name="T3" fmla="*/ 0 h 5"/>
                <a:gd name="T4" fmla="*/ 163 w 5"/>
                <a:gd name="T5" fmla="*/ 116 h 5"/>
                <a:gd name="T6" fmla="*/ 102 w 5"/>
                <a:gd name="T7" fmla="*/ 197 h 5"/>
                <a:gd name="T8" fmla="*/ 0 w 5"/>
                <a:gd name="T9" fmla="*/ 82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193">
              <a:extLst>
                <a:ext uri="{FF2B5EF4-FFF2-40B4-BE49-F238E27FC236}">
                  <a16:creationId xmlns:a16="http://schemas.microsoft.com/office/drawing/2014/main" id="{07438F4C-F2BC-4269-9C2D-4A7486EB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364" y="1014918"/>
              <a:ext cx="803275" cy="830263"/>
            </a:xfrm>
            <a:custGeom>
              <a:avLst/>
              <a:gdLst>
                <a:gd name="T0" fmla="*/ 1388 w 159"/>
                <a:gd name="T1" fmla="*/ 4901 h 154"/>
                <a:gd name="T2" fmla="*/ 1773 w 159"/>
                <a:gd name="T3" fmla="*/ 5559 h 154"/>
                <a:gd name="T4" fmla="*/ 2584 w 159"/>
                <a:gd name="T5" fmla="*/ 5998 h 154"/>
                <a:gd name="T6" fmla="*/ 3707 w 159"/>
                <a:gd name="T7" fmla="*/ 4901 h 154"/>
                <a:gd name="T8" fmla="*/ 4223 w 159"/>
                <a:gd name="T9" fmla="*/ 4741 h 154"/>
                <a:gd name="T10" fmla="*/ 4770 w 159"/>
                <a:gd name="T11" fmla="*/ 4116 h 154"/>
                <a:gd name="T12" fmla="*/ 4770 w 159"/>
                <a:gd name="T13" fmla="*/ 1766 h 154"/>
                <a:gd name="T14" fmla="*/ 2998 w 159"/>
                <a:gd name="T15" fmla="*/ 751 h 154"/>
                <a:gd name="T16" fmla="*/ 2288 w 159"/>
                <a:gd name="T17" fmla="*/ 163 h 154"/>
                <a:gd name="T18" fmla="*/ 1225 w 159"/>
                <a:gd name="T19" fmla="*/ 703 h 154"/>
                <a:gd name="T20" fmla="*/ 293 w 159"/>
                <a:gd name="T21" fmla="*/ 1487 h 154"/>
                <a:gd name="T22" fmla="*/ 223 w 159"/>
                <a:gd name="T23" fmla="*/ 2190 h 154"/>
                <a:gd name="T24" fmla="*/ 32 w 159"/>
                <a:gd name="T25" fmla="*/ 3332 h 154"/>
                <a:gd name="T26" fmla="*/ 738 w 159"/>
                <a:gd name="T27" fmla="*/ 4510 h 154"/>
                <a:gd name="T28" fmla="*/ 1388 w 159"/>
                <a:gd name="T29" fmla="*/ 4901 h 1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9" h="154">
                  <a:moveTo>
                    <a:pt x="43" y="125"/>
                  </a:moveTo>
                  <a:cubicBezTo>
                    <a:pt x="48" y="131"/>
                    <a:pt x="51" y="137"/>
                    <a:pt x="55" y="142"/>
                  </a:cubicBezTo>
                  <a:cubicBezTo>
                    <a:pt x="61" y="150"/>
                    <a:pt x="69" y="154"/>
                    <a:pt x="80" y="153"/>
                  </a:cubicBezTo>
                  <a:cubicBezTo>
                    <a:pt x="95" y="152"/>
                    <a:pt x="107" y="136"/>
                    <a:pt x="115" y="125"/>
                  </a:cubicBezTo>
                  <a:cubicBezTo>
                    <a:pt x="121" y="117"/>
                    <a:pt x="123" y="122"/>
                    <a:pt x="131" y="121"/>
                  </a:cubicBezTo>
                  <a:cubicBezTo>
                    <a:pt x="138" y="119"/>
                    <a:pt x="145" y="112"/>
                    <a:pt x="148" y="105"/>
                  </a:cubicBezTo>
                  <a:cubicBezTo>
                    <a:pt x="155" y="89"/>
                    <a:pt x="159" y="60"/>
                    <a:pt x="148" y="45"/>
                  </a:cubicBezTo>
                  <a:cubicBezTo>
                    <a:pt x="135" y="26"/>
                    <a:pt x="114" y="26"/>
                    <a:pt x="93" y="19"/>
                  </a:cubicBezTo>
                  <a:cubicBezTo>
                    <a:pt x="80" y="14"/>
                    <a:pt x="85" y="8"/>
                    <a:pt x="71" y="4"/>
                  </a:cubicBezTo>
                  <a:cubicBezTo>
                    <a:pt x="59" y="0"/>
                    <a:pt x="47" y="12"/>
                    <a:pt x="38" y="18"/>
                  </a:cubicBezTo>
                  <a:cubicBezTo>
                    <a:pt x="28" y="25"/>
                    <a:pt x="6" y="26"/>
                    <a:pt x="9" y="38"/>
                  </a:cubicBezTo>
                  <a:cubicBezTo>
                    <a:pt x="10" y="46"/>
                    <a:pt x="11" y="48"/>
                    <a:pt x="7" y="56"/>
                  </a:cubicBezTo>
                  <a:cubicBezTo>
                    <a:pt x="4" y="62"/>
                    <a:pt x="0" y="78"/>
                    <a:pt x="1" y="85"/>
                  </a:cubicBezTo>
                  <a:cubicBezTo>
                    <a:pt x="3" y="98"/>
                    <a:pt x="11" y="109"/>
                    <a:pt x="23" y="115"/>
                  </a:cubicBezTo>
                  <a:cubicBezTo>
                    <a:pt x="29" y="118"/>
                    <a:pt x="38" y="118"/>
                    <a:pt x="43" y="12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194">
              <a:extLst>
                <a:ext uri="{FF2B5EF4-FFF2-40B4-BE49-F238E27FC236}">
                  <a16:creationId xmlns:a16="http://schemas.microsoft.com/office/drawing/2014/main" id="{1123C98C-3853-496F-AE22-D17A35F9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89" y="1240343"/>
              <a:ext cx="465138" cy="415925"/>
            </a:xfrm>
            <a:custGeom>
              <a:avLst/>
              <a:gdLst>
                <a:gd name="T0" fmla="*/ 1328 w 92"/>
                <a:gd name="T1" fmla="*/ 82 h 77"/>
                <a:gd name="T2" fmla="*/ 812 w 92"/>
                <a:gd name="T3" fmla="*/ 231 h 77"/>
                <a:gd name="T4" fmla="*/ 650 w 92"/>
                <a:gd name="T5" fmla="*/ 592 h 77"/>
                <a:gd name="T6" fmla="*/ 162 w 92"/>
                <a:gd name="T7" fmla="*/ 1691 h 77"/>
                <a:gd name="T8" fmla="*/ 1258 w 92"/>
                <a:gd name="T9" fmla="*/ 2361 h 77"/>
                <a:gd name="T10" fmla="*/ 1490 w 92"/>
                <a:gd name="T11" fmla="*/ 2916 h 77"/>
                <a:gd name="T12" fmla="*/ 2070 w 92"/>
                <a:gd name="T13" fmla="*/ 2872 h 77"/>
                <a:gd name="T14" fmla="*/ 2395 w 92"/>
                <a:gd name="T15" fmla="*/ 2246 h 77"/>
                <a:gd name="T16" fmla="*/ 2720 w 92"/>
                <a:gd name="T17" fmla="*/ 1691 h 77"/>
                <a:gd name="T18" fmla="*/ 2557 w 92"/>
                <a:gd name="T19" fmla="*/ 279 h 77"/>
                <a:gd name="T20" fmla="*/ 1713 w 92"/>
                <a:gd name="T21" fmla="*/ 0 h 77"/>
                <a:gd name="T22" fmla="*/ 1328 w 92"/>
                <a:gd name="T23" fmla="*/ 82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2" h="77">
                  <a:moveTo>
                    <a:pt x="41" y="2"/>
                  </a:moveTo>
                  <a:cubicBezTo>
                    <a:pt x="36" y="2"/>
                    <a:pt x="29" y="2"/>
                    <a:pt x="25" y="6"/>
                  </a:cubicBezTo>
                  <a:cubicBezTo>
                    <a:pt x="21" y="9"/>
                    <a:pt x="21" y="11"/>
                    <a:pt x="20" y="15"/>
                  </a:cubicBezTo>
                  <a:cubicBezTo>
                    <a:pt x="17" y="25"/>
                    <a:pt x="0" y="30"/>
                    <a:pt x="5" y="43"/>
                  </a:cubicBezTo>
                  <a:cubicBezTo>
                    <a:pt x="12" y="56"/>
                    <a:pt x="32" y="48"/>
                    <a:pt x="39" y="60"/>
                  </a:cubicBezTo>
                  <a:cubicBezTo>
                    <a:pt x="41" y="64"/>
                    <a:pt x="42" y="71"/>
                    <a:pt x="46" y="74"/>
                  </a:cubicBezTo>
                  <a:cubicBezTo>
                    <a:pt x="51" y="77"/>
                    <a:pt x="59" y="76"/>
                    <a:pt x="64" y="73"/>
                  </a:cubicBezTo>
                  <a:cubicBezTo>
                    <a:pt x="69" y="70"/>
                    <a:pt x="71" y="62"/>
                    <a:pt x="74" y="57"/>
                  </a:cubicBezTo>
                  <a:cubicBezTo>
                    <a:pt x="77" y="51"/>
                    <a:pt x="81" y="48"/>
                    <a:pt x="84" y="43"/>
                  </a:cubicBezTo>
                  <a:cubicBezTo>
                    <a:pt x="92" y="32"/>
                    <a:pt x="92" y="14"/>
                    <a:pt x="79" y="7"/>
                  </a:cubicBezTo>
                  <a:cubicBezTo>
                    <a:pt x="72" y="3"/>
                    <a:pt x="62" y="0"/>
                    <a:pt x="53" y="0"/>
                  </a:cubicBezTo>
                  <a:cubicBezTo>
                    <a:pt x="49" y="1"/>
                    <a:pt x="45" y="3"/>
                    <a:pt x="41" y="2"/>
                  </a:cubicBez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0" name="CuadroTexto 74"/>
          <p:cNvSpPr txBox="1"/>
          <p:nvPr/>
        </p:nvSpPr>
        <p:spPr>
          <a:xfrm>
            <a:off x="1394385" y="765882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P1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51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2029527" y="988320"/>
            <a:ext cx="121819" cy="403161"/>
          </a:xfrm>
          <a:prstGeom prst="rect">
            <a:avLst/>
          </a:prstGeom>
        </p:spPr>
      </p:pic>
      <p:sp>
        <p:nvSpPr>
          <p:cNvPr id="152" name="CuadroTexto 64"/>
          <p:cNvSpPr txBox="1"/>
          <p:nvPr/>
        </p:nvSpPr>
        <p:spPr>
          <a:xfrm>
            <a:off x="-434515" y="769787"/>
            <a:ext cx="23817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T</a:t>
            </a:r>
            <a:r>
              <a:rPr lang="es-ES" sz="1200" b="1" dirty="0" smtClean="0"/>
              <a:t>umor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53" name="TextBox 152"/>
          <p:cNvSpPr txBox="1"/>
          <p:nvPr/>
        </p:nvSpPr>
        <p:spPr>
          <a:xfrm flipH="1">
            <a:off x="5842022" y="1273161"/>
            <a:ext cx="1946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2L</a:t>
            </a:r>
          </a:p>
          <a:p>
            <a:r>
              <a:rPr lang="en-US" sz="1200" b="1" dirty="0" smtClean="0"/>
              <a:t> FOLFOX + BEV</a:t>
            </a:r>
            <a:endParaRPr lang="en-US" sz="1200" b="1" dirty="0"/>
          </a:p>
        </p:txBody>
      </p:sp>
      <p:sp>
        <p:nvSpPr>
          <p:cNvPr id="154" name="CuadroTexto 74"/>
          <p:cNvSpPr txBox="1"/>
          <p:nvPr/>
        </p:nvSpPr>
        <p:spPr>
          <a:xfrm>
            <a:off x="9726340" y="725607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P</a:t>
            </a:r>
            <a:r>
              <a:rPr lang="es-ES" sz="1200" b="1" dirty="0" smtClean="0"/>
              <a:t>11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55" name="TextBox 154"/>
          <p:cNvSpPr txBox="1"/>
          <p:nvPr/>
        </p:nvSpPr>
        <p:spPr>
          <a:xfrm flipH="1">
            <a:off x="2764174" y="1512295"/>
            <a:ext cx="3799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      </a:t>
            </a:r>
            <a:r>
              <a:rPr lang="en-US" sz="1200" b="1" dirty="0"/>
              <a:t> </a:t>
            </a:r>
            <a:r>
              <a:rPr lang="en-US" sz="1200" b="1" dirty="0" smtClean="0"/>
              <a:t>    1L</a:t>
            </a:r>
          </a:p>
          <a:p>
            <a:r>
              <a:rPr lang="en-US" sz="1200" b="1" dirty="0" err="1" smtClean="0"/>
              <a:t>Tramet</a:t>
            </a:r>
            <a:r>
              <a:rPr lang="en-US" sz="1200" b="1" dirty="0" err="1"/>
              <a:t>i</a:t>
            </a:r>
            <a:r>
              <a:rPr lang="en-US" sz="1200" b="1" dirty="0" err="1" smtClean="0"/>
              <a:t>nib</a:t>
            </a:r>
            <a:r>
              <a:rPr lang="en-US" sz="1200" b="1" dirty="0" smtClean="0"/>
              <a:t> + </a:t>
            </a:r>
            <a:r>
              <a:rPr lang="en-US" sz="1200" b="1" dirty="0" err="1" smtClean="0"/>
              <a:t>Dabrafenib</a:t>
            </a:r>
            <a:r>
              <a:rPr lang="en-US" sz="1200" b="1" dirty="0" smtClean="0"/>
              <a:t> +</a:t>
            </a:r>
          </a:p>
          <a:p>
            <a:r>
              <a:rPr lang="en-US" sz="1200" b="1" dirty="0" smtClean="0"/>
              <a:t>       </a:t>
            </a:r>
            <a:r>
              <a:rPr lang="en-US" sz="1200" b="1" dirty="0" err="1" smtClean="0"/>
              <a:t>Panitumumab</a:t>
            </a:r>
            <a:r>
              <a:rPr lang="en-US" sz="1200" b="1" dirty="0" smtClean="0"/>
              <a:t> </a:t>
            </a:r>
            <a:endParaRPr lang="en-US" sz="1200" b="1" dirty="0"/>
          </a:p>
        </p:txBody>
      </p:sp>
      <p:pic>
        <p:nvPicPr>
          <p:cNvPr id="156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10374576" y="955996"/>
            <a:ext cx="121819" cy="403161"/>
          </a:xfrm>
          <a:prstGeom prst="rect">
            <a:avLst/>
          </a:prstGeom>
        </p:spPr>
      </p:pic>
      <p:sp>
        <p:nvSpPr>
          <p:cNvPr id="157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567435" y="1450304"/>
            <a:ext cx="2102179" cy="864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2700661" y="1444986"/>
            <a:ext cx="2651760" cy="86400"/>
          </a:xfrm>
          <a:prstGeom prst="rightArrow">
            <a:avLst/>
          </a:prstGeom>
          <a:solidFill>
            <a:srgbClr val="FF5050"/>
          </a:solidFill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5378585" y="1439923"/>
            <a:ext cx="2514600" cy="86400"/>
          </a:xfrm>
          <a:prstGeom prst="rightArrow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Arrow: Right 1">
            <a:extLst>
              <a:ext uri="{FF2B5EF4-FFF2-40B4-BE49-F238E27FC236}">
                <a16:creationId xmlns:a16="http://schemas.microsoft.com/office/drawing/2014/main" id="{3C2D2F72-7B3A-4F8D-BFCA-71EA884309E9}"/>
              </a:ext>
            </a:extLst>
          </p:cNvPr>
          <p:cNvSpPr/>
          <p:nvPr/>
        </p:nvSpPr>
        <p:spPr>
          <a:xfrm>
            <a:off x="7937952" y="1436931"/>
            <a:ext cx="2743200" cy="86400"/>
          </a:xfrm>
          <a:prstGeom prst="rightArrow">
            <a:avLst/>
          </a:prstGeom>
          <a:solidFill>
            <a:srgbClr val="4F0E01"/>
          </a:solidFill>
          <a:ln w="28575">
            <a:solidFill>
              <a:srgbClr val="4F0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CuadroTexto 74"/>
          <p:cNvSpPr txBox="1"/>
          <p:nvPr/>
        </p:nvSpPr>
        <p:spPr>
          <a:xfrm>
            <a:off x="2248473" y="75286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P2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2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2902362" y="955994"/>
            <a:ext cx="121819" cy="403161"/>
          </a:xfrm>
          <a:prstGeom prst="rect">
            <a:avLst/>
          </a:prstGeom>
        </p:spPr>
      </p:pic>
      <p:sp>
        <p:nvSpPr>
          <p:cNvPr id="163" name="CuadroTexto 74"/>
          <p:cNvSpPr txBox="1"/>
          <p:nvPr/>
        </p:nvSpPr>
        <p:spPr>
          <a:xfrm>
            <a:off x="3041401" y="76199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P3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4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3695290" y="965119"/>
            <a:ext cx="121819" cy="403161"/>
          </a:xfrm>
          <a:prstGeom prst="rect">
            <a:avLst/>
          </a:prstGeom>
        </p:spPr>
      </p:pic>
      <p:sp>
        <p:nvSpPr>
          <p:cNvPr id="165" name="CuadroTexto 74"/>
          <p:cNvSpPr txBox="1"/>
          <p:nvPr/>
        </p:nvSpPr>
        <p:spPr>
          <a:xfrm>
            <a:off x="3910831" y="75286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P4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6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4564720" y="955994"/>
            <a:ext cx="121819" cy="403161"/>
          </a:xfrm>
          <a:prstGeom prst="rect">
            <a:avLst/>
          </a:prstGeom>
        </p:spPr>
      </p:pic>
      <p:sp>
        <p:nvSpPr>
          <p:cNvPr id="167" name="CuadroTexto 74"/>
          <p:cNvSpPr txBox="1"/>
          <p:nvPr/>
        </p:nvSpPr>
        <p:spPr>
          <a:xfrm>
            <a:off x="4700731" y="748249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P</a:t>
            </a:r>
            <a:r>
              <a:rPr lang="es-ES" sz="1200" b="1" dirty="0" smtClean="0"/>
              <a:t>5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6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5345384" y="951374"/>
            <a:ext cx="121819" cy="403161"/>
          </a:xfrm>
          <a:prstGeom prst="rect">
            <a:avLst/>
          </a:prstGeom>
        </p:spPr>
      </p:pic>
      <p:sp>
        <p:nvSpPr>
          <p:cNvPr id="169" name="CuadroTexto 74"/>
          <p:cNvSpPr txBox="1"/>
          <p:nvPr/>
        </p:nvSpPr>
        <p:spPr>
          <a:xfrm>
            <a:off x="5484423" y="75737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P6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70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6138312" y="960499"/>
            <a:ext cx="121819" cy="403161"/>
          </a:xfrm>
          <a:prstGeom prst="rect">
            <a:avLst/>
          </a:prstGeom>
        </p:spPr>
      </p:pic>
      <p:pic>
        <p:nvPicPr>
          <p:cNvPr id="171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7007742" y="951374"/>
            <a:ext cx="121819" cy="403161"/>
          </a:xfrm>
          <a:prstGeom prst="rect">
            <a:avLst/>
          </a:prstGeom>
        </p:spPr>
      </p:pic>
      <p:sp>
        <p:nvSpPr>
          <p:cNvPr id="172" name="CuadroTexto 74"/>
          <p:cNvSpPr txBox="1"/>
          <p:nvPr/>
        </p:nvSpPr>
        <p:spPr>
          <a:xfrm>
            <a:off x="6338780" y="752758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P7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73" name="CuadroTexto 74"/>
          <p:cNvSpPr txBox="1"/>
          <p:nvPr/>
        </p:nvSpPr>
        <p:spPr>
          <a:xfrm>
            <a:off x="7976058" y="73946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P9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74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8633530" y="969853"/>
            <a:ext cx="121819" cy="403161"/>
          </a:xfrm>
          <a:prstGeom prst="rect">
            <a:avLst/>
          </a:prstGeom>
        </p:spPr>
      </p:pic>
      <p:sp>
        <p:nvSpPr>
          <p:cNvPr id="175" name="CuadroTexto 74"/>
          <p:cNvSpPr txBox="1"/>
          <p:nvPr/>
        </p:nvSpPr>
        <p:spPr>
          <a:xfrm>
            <a:off x="7167731" y="743625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P8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76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7834439" y="974014"/>
            <a:ext cx="121819" cy="403161"/>
          </a:xfrm>
          <a:prstGeom prst="rect">
            <a:avLst/>
          </a:prstGeom>
        </p:spPr>
      </p:pic>
      <p:sp>
        <p:nvSpPr>
          <p:cNvPr id="177" name="CuadroTexto 74"/>
          <p:cNvSpPr txBox="1"/>
          <p:nvPr/>
        </p:nvSpPr>
        <p:spPr>
          <a:xfrm>
            <a:off x="8847198" y="739464"/>
            <a:ext cx="1418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P</a:t>
            </a:r>
            <a:r>
              <a:rPr lang="es-ES" sz="1200" b="1" dirty="0" smtClean="0"/>
              <a:t>10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78" name="Picture 6">
            <a:extLst>
              <a:ext uri="{FF2B5EF4-FFF2-40B4-BE49-F238E27FC236}">
                <a16:creationId xmlns:a16="http://schemas.microsoft.com/office/drawing/2014/main" id="{D1F69C40-917B-4297-8847-C01F3724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59" t="53034" r="13755" b="1853"/>
          <a:stretch/>
        </p:blipFill>
        <p:spPr>
          <a:xfrm>
            <a:off x="9495434" y="969853"/>
            <a:ext cx="121819" cy="403161"/>
          </a:xfrm>
          <a:prstGeom prst="rect">
            <a:avLst/>
          </a:prstGeom>
        </p:spPr>
      </p:pic>
      <p:sp>
        <p:nvSpPr>
          <p:cNvPr id="179" name="CuadroTexto 74"/>
          <p:cNvSpPr txBox="1"/>
          <p:nvPr/>
        </p:nvSpPr>
        <p:spPr>
          <a:xfrm>
            <a:off x="923631" y="765667"/>
            <a:ext cx="1396635" cy="42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PDX</a:t>
            </a:r>
            <a:endParaRPr lang="es-ES" sz="1200" b="1" dirty="0"/>
          </a:p>
          <a:p>
            <a:pPr algn="ctr"/>
            <a:endParaRPr lang="es-ES" sz="900" dirty="0"/>
          </a:p>
        </p:txBody>
      </p:sp>
      <p:pic>
        <p:nvPicPr>
          <p:cNvPr id="180" name="Imagen 1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1891" y="1096540"/>
            <a:ext cx="340976" cy="200080"/>
          </a:xfrm>
          <a:prstGeom prst="rect">
            <a:avLst/>
          </a:prstGeom>
        </p:spPr>
      </p:pic>
      <p:sp>
        <p:nvSpPr>
          <p:cNvPr id="181" name="TextBox 180"/>
          <p:cNvSpPr txBox="1"/>
          <p:nvPr/>
        </p:nvSpPr>
        <p:spPr>
          <a:xfrm flipH="1">
            <a:off x="8607889" y="1256548"/>
            <a:ext cx="1946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</a:t>
            </a:r>
          </a:p>
          <a:p>
            <a:r>
              <a:rPr lang="en-US" sz="1200" b="1" dirty="0" smtClean="0"/>
              <a:t>      3L</a:t>
            </a:r>
          </a:p>
          <a:p>
            <a:r>
              <a:rPr lang="en-US" sz="1200" b="1" dirty="0" smtClean="0"/>
              <a:t> FOLFIRI + AFB</a:t>
            </a:r>
            <a:endParaRPr lang="en-US" sz="1200" b="1" dirty="0"/>
          </a:p>
        </p:txBody>
      </p:sp>
      <p:sp>
        <p:nvSpPr>
          <p:cNvPr id="92" name="TextBox 91"/>
          <p:cNvSpPr txBox="1"/>
          <p:nvPr/>
        </p:nvSpPr>
        <p:spPr>
          <a:xfrm>
            <a:off x="152220" y="2130897"/>
            <a:ext cx="11933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Driver mutations were obtained using the Cancer Genome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Interpreter (https://www.cancergenomeinterpreter.org/home)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known genes implicated in Colorectal cancer ( Cornish 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Nature, 2024 )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rot="5400000" flipH="1">
            <a:off x="2399140" y="4603987"/>
            <a:ext cx="594360" cy="0"/>
          </a:xfrm>
          <a:prstGeom prst="line">
            <a:avLst/>
          </a:prstGeom>
          <a:ln w="31750">
            <a:solidFill>
              <a:srgbClr val="FF505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98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rot="5400000" flipH="1">
            <a:off x="2392673" y="5358823"/>
            <a:ext cx="594360" cy="0"/>
          </a:xfrm>
          <a:prstGeom prst="line">
            <a:avLst/>
          </a:prstGeom>
          <a:ln w="31750">
            <a:solidFill>
              <a:srgbClr val="C0000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99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rot="5400000" flipH="1">
            <a:off x="2392673" y="6327712"/>
            <a:ext cx="594360" cy="0"/>
          </a:xfrm>
          <a:prstGeom prst="line">
            <a:avLst/>
          </a:prstGeom>
          <a:ln w="28575">
            <a:solidFill>
              <a:srgbClr val="4F0E01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  <p:sp>
        <p:nvSpPr>
          <p:cNvPr id="95" name="CuadroTexto 74"/>
          <p:cNvSpPr txBox="1"/>
          <p:nvPr/>
        </p:nvSpPr>
        <p:spPr>
          <a:xfrm>
            <a:off x="2090436" y="4503601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1L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96" name="CuadroTexto 74"/>
          <p:cNvSpPr txBox="1"/>
          <p:nvPr/>
        </p:nvSpPr>
        <p:spPr>
          <a:xfrm>
            <a:off x="2090436" y="5208224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2</a:t>
            </a:r>
            <a:r>
              <a:rPr lang="es-ES" sz="1200" b="1" dirty="0" smtClean="0"/>
              <a:t>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82" name="CuadroTexto 74"/>
          <p:cNvSpPr txBox="1"/>
          <p:nvPr/>
        </p:nvSpPr>
        <p:spPr>
          <a:xfrm>
            <a:off x="2090436" y="6181098"/>
            <a:ext cx="76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3</a:t>
            </a:r>
            <a:r>
              <a:rPr lang="es-ES" sz="1200" b="1" dirty="0" smtClean="0"/>
              <a:t>L</a:t>
            </a:r>
            <a:endParaRPr lang="es-ES" sz="1200" b="1" dirty="0"/>
          </a:p>
          <a:p>
            <a:pPr algn="ctr"/>
            <a:endParaRPr lang="es-ES" sz="900" dirty="0"/>
          </a:p>
        </p:txBody>
      </p:sp>
      <p:sp>
        <p:nvSpPr>
          <p:cNvPr id="183" name="CustomShape 5">
            <a:extLst>
              <a:ext uri="{FF2B5EF4-FFF2-40B4-BE49-F238E27FC236}">
                <a16:creationId xmlns:a16="http://schemas.microsoft.com/office/drawing/2014/main" id="{CD9C1BFC-1AED-1D99-02DC-0151CD3BFA8E}"/>
              </a:ext>
            </a:extLst>
          </p:cNvPr>
          <p:cNvSpPr/>
          <p:nvPr/>
        </p:nvSpPr>
        <p:spPr>
          <a:xfrm>
            <a:off x="557809" y="65697"/>
            <a:ext cx="9900641" cy="4124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30" tIns="45216" rIns="90430" bIns="45216" anchor="t">
            <a:noAutofit/>
          </a:bodyPr>
          <a:lstStyle/>
          <a:p>
            <a:pPr>
              <a:spcBef>
                <a:spcPts val="431"/>
              </a:spcBef>
            </a:pP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Driver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Mutations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identified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in Tumor and plasma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cfDNA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r>
              <a:rPr lang="es-ES" sz="2800" b="1" spc="-1" dirty="0" err="1" smtClean="0">
                <a:solidFill>
                  <a:srgbClr val="5487B9"/>
                </a:solidFill>
                <a:latin typeface="Calibri"/>
              </a:rPr>
              <a:t>samples</a:t>
            </a:r>
            <a:r>
              <a:rPr lang="es-ES" sz="2800" b="1" spc="-1" dirty="0" smtClean="0">
                <a:solidFill>
                  <a:srgbClr val="5487B9"/>
                </a:solidFill>
                <a:latin typeface="Calibri"/>
              </a:rPr>
              <a:t> </a:t>
            </a:r>
            <a:endParaRPr lang="es-ES" sz="2800" b="1" spc="-1" dirty="0">
              <a:solidFill>
                <a:srgbClr val="5487B9"/>
              </a:solidFill>
              <a:latin typeface="Calibri"/>
            </a:endParaRPr>
          </a:p>
        </p:txBody>
      </p:sp>
      <p:sp>
        <p:nvSpPr>
          <p:cNvPr id="184" name="Line 4">
            <a:extLst>
              <a:ext uri="{FF2B5EF4-FFF2-40B4-BE49-F238E27FC236}">
                <a16:creationId xmlns:a16="http://schemas.microsoft.com/office/drawing/2014/main" id="{75A9F301-7852-1752-3BB5-1205F2CA453B}"/>
              </a:ext>
            </a:extLst>
          </p:cNvPr>
          <p:cNvSpPr/>
          <p:nvPr/>
        </p:nvSpPr>
        <p:spPr>
          <a:xfrm flipH="1">
            <a:off x="586123" y="623218"/>
            <a:ext cx="10241280" cy="0"/>
          </a:xfrm>
          <a:prstGeom prst="line">
            <a:avLst/>
          </a:prstGeom>
          <a:ln w="38100">
            <a:solidFill>
              <a:srgbClr val="6494B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GB" sz="1488"/>
          </a:p>
        </p:txBody>
      </p:sp>
    </p:spTree>
    <p:extLst>
      <p:ext uri="{BB962C8B-B14F-4D97-AF65-F5344CB8AC3E}">
        <p14:creationId xmlns:p14="http://schemas.microsoft.com/office/powerpoint/2010/main" val="158194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3639</TotalTime>
  <Words>1179</Words>
  <Application>Microsoft Office PowerPoint</Application>
  <PresentationFormat>Widescreen</PresentationFormat>
  <Paragraphs>446</Paragraphs>
  <Slides>19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Calibri Light</vt:lpstr>
      <vt:lpstr>Tema de Office</vt:lpstr>
      <vt:lpstr>Acrobat Document</vt:lpstr>
      <vt:lpstr>Adobe 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BELEN MORENO CARDENAS</dc:creator>
  <cp:lastModifiedBy>Debayan Datta</cp:lastModifiedBy>
  <cp:revision>366</cp:revision>
  <dcterms:created xsi:type="dcterms:W3CDTF">2024-06-21T11:59:05Z</dcterms:created>
  <dcterms:modified xsi:type="dcterms:W3CDTF">2024-11-25T14:58:45Z</dcterms:modified>
</cp:coreProperties>
</file>