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58"/>
    <p:restoredTop sz="96405"/>
  </p:normalViewPr>
  <p:slideViewPr>
    <p:cSldViewPr snapToGrid="0">
      <p:cViewPr varScale="1">
        <p:scale>
          <a:sx n="127" d="100"/>
          <a:sy n="127" d="100"/>
        </p:scale>
        <p:origin x="2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CD68C9-61C1-C8C0-D5EC-33C8F3321E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913C5CA-729D-4EB3-9532-B8A723478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46F94D-DCFE-A115-7D89-A37CE0FD2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9EA6-FB4D-5441-9D1A-3D8F5D19B942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9D9095-6C1D-5B6B-60B1-8154BB17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FDF6693-5D2D-F493-6419-AC022538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83C3-B45A-6B48-81C2-0EDE0945425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016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F72B77-5468-77C5-62D9-2090502D4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EB0909D-4A98-98FD-C64B-E1F44435A3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3F2978-44C0-56A2-76F0-AF2D9A050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9EA6-FB4D-5441-9D1A-3D8F5D19B942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C4E69A-18B9-873F-EDB1-A4A8AB973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2259D5-83AE-DB84-588D-D8BD3020D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83C3-B45A-6B48-81C2-0EDE0945425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786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F5872DB-30BC-DD6C-CD91-FB4BA50BD0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3E2B51F-8F0D-1504-20E0-EC006F831A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B8D37F-B9BB-7376-22E7-209FD4FC4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9EA6-FB4D-5441-9D1A-3D8F5D19B942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DE7A10-0586-78E1-B58B-F066EF03E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338200-9F2A-0867-2672-E8C58AD5A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83C3-B45A-6B48-81C2-0EDE0945425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367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6B676E-0D73-541E-FC25-5E7083F38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C1038D-76A2-E489-8D81-E27F8F088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A2F89B-151F-5480-FE88-34BB49409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9EA6-FB4D-5441-9D1A-3D8F5D19B942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EAF8647-8994-C984-7263-78F0A5303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D1B918-FE4A-EA62-0A01-442796C3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83C3-B45A-6B48-81C2-0EDE0945425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259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A35954-8136-EB08-3C39-4730463A3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C6FC4DF-E3DE-4334-F73C-8CC0C2A55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0AE934-AD47-F965-5FBF-78FFDFD64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9EA6-FB4D-5441-9D1A-3D8F5D19B942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9C24512-44AD-0F06-9438-955395E30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D5EE2A-7A56-82D6-9CBA-6C44FFB1A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83C3-B45A-6B48-81C2-0EDE0945425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350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90A3B8-AEC6-1ED4-0764-DEC6D1129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BFD4E4-F130-9DDF-D7F7-05B2DF7B14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18C00AA-FD1A-7F3E-B4A6-FF4781CF3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6921F56-17CA-4F10-7168-C305782C8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9EA6-FB4D-5441-9D1A-3D8F5D19B942}" type="datetimeFigureOut">
              <a:rPr lang="en-US" smtClean="0"/>
              <a:t>1/22/25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AC6404A-06E9-31B3-58DC-CD5F2877F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976231F-4E69-A955-531A-1AFD9CD33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83C3-B45A-6B48-81C2-0EDE0945425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30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6D42FF-092C-7144-5F43-2B070F6C6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E2C9A7-76C2-81AC-F9C5-EF614D75D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B2228A1-C13A-C239-2054-A54F08F7BF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ABF287B-53AB-0BEC-CEBA-94727DBF56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4494DBE-AD7E-F952-7E9F-B5EBDFC74D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80D96B0-67EE-F305-3E2A-096F87EC4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9EA6-FB4D-5441-9D1A-3D8F5D19B942}" type="datetimeFigureOut">
              <a:rPr lang="en-US" smtClean="0"/>
              <a:t>1/22/25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3F1D132-63CA-25E2-DA45-E42F07F64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0F41DEF-F319-04BE-98BA-84BD2C4D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83C3-B45A-6B48-81C2-0EDE0945425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460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3B9C0-EBBF-6E90-EBB4-227C16CC0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83C4789-B20D-F83F-6816-2037279B5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9EA6-FB4D-5441-9D1A-3D8F5D19B942}" type="datetimeFigureOut">
              <a:rPr lang="en-US" smtClean="0"/>
              <a:t>1/22/25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4269A93-EBF1-478A-9B47-3342B2BD5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AC07028-38D4-2586-5A36-56286B674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83C3-B45A-6B48-81C2-0EDE0945425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75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CC248FA-3760-E2D1-DB58-F75002938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9EA6-FB4D-5441-9D1A-3D8F5D19B942}" type="datetimeFigureOut">
              <a:rPr lang="en-US" smtClean="0"/>
              <a:t>1/22/25</a:t>
            </a:fld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D7F8F05-D5FE-D1E2-7A9A-28C6FB566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21F1067-EB53-49DE-503C-E10108547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83C3-B45A-6B48-81C2-0EDE0945425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439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EBBB39-A04D-D662-E8F3-211E532C1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F08A12-988D-CEB3-1833-5557AC480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2957465-86EC-58B4-485E-94B8DCF246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7178D28-C9A2-31E7-9B0A-7E29E7E15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9EA6-FB4D-5441-9D1A-3D8F5D19B942}" type="datetimeFigureOut">
              <a:rPr lang="en-US" smtClean="0"/>
              <a:t>1/22/25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816B342-2F5E-528D-47FA-AC0342615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754C10A-0344-8CF2-8074-60DEE0D19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83C3-B45A-6B48-81C2-0EDE0945425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903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58288D-13AA-E90C-4EBD-ED75B3E7F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98F34A2-DB7E-E649-95FF-E3545772E8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6C591E6-34CE-02DF-440B-29EC18EA73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D7C2682-260D-4447-FD5D-D0C043B43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9EA6-FB4D-5441-9D1A-3D8F5D19B942}" type="datetimeFigureOut">
              <a:rPr lang="en-US" smtClean="0"/>
              <a:t>1/22/25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5F46960-392D-2FDD-67FA-54FE08E9F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852EBC1-3C1A-C785-C640-6D551942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83C3-B45A-6B48-81C2-0EDE0945425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748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1D25E38-E5D5-7457-B1F8-7D2A19DDA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1D91ED2-755F-36A6-2E1B-6C4599CF7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C72BE5-3085-D70F-4768-185DB5D839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A9EA6-FB4D-5441-9D1A-3D8F5D19B942}" type="datetimeFigureOut">
              <a:rPr lang="en-US" smtClean="0"/>
              <a:t>1/22/25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00748D-1243-810F-A831-4DE0D3CE3F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3805E43-49CE-A890-5B87-D296418643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683C3-B45A-6B48-81C2-0EDE0945425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103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a.bruens@uke.de" TargetMode="External"/><Relationship Id="rId3" Type="http://schemas.openxmlformats.org/officeDocument/2006/relationships/image" Target="file:////Users/detlevriller/Documents/_KUNDEN/2025/UKE/02_ELBS/02_SLIDE%20CHART/_PPT%20SIGNATURE%20SLIDE%202025/ELBS%20Signature%20Slide/PPT%20ELBS%20SIGNATURE%20SLIDE%2022.01.2025.png" TargetMode="External"/><Relationship Id="rId7" Type="http://schemas.openxmlformats.org/officeDocument/2006/relationships/hyperlink" Target="mailto:pantel@uke.de%20%20?subject=ELB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s.schneegans-murano@uke.de?subject=ELBS" TargetMode="External"/><Relationship Id="rId5" Type="http://schemas.openxmlformats.org/officeDocument/2006/relationships/hyperlink" Target="http://www.linkedin.com/in/european-liquid-biopsy-society-elbs-a943bb126/" TargetMode="External"/><Relationship Id="rId4" Type="http://schemas.openxmlformats.org/officeDocument/2006/relationships/hyperlink" Target="http://www.elbs.e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AAD9D37-E225-9706-CB3A-F9E27C4858D3}"/>
              </a:ext>
            </a:extLst>
          </p:cNvPr>
          <p:cNvPicPr>
            <a:picLocks noChangeAspect="1"/>
          </p:cNvPicPr>
          <p:nvPr/>
        </p:nvPicPr>
        <p:blipFill>
          <a:blip r:embed="rId2" r:link="rId3"/>
          <a:srcRect/>
          <a:stretch>
            <a:fillRect/>
          </a:stretch>
        </p:blipFill>
        <p:spPr>
          <a:xfrm>
            <a:off x="1" y="3568"/>
            <a:ext cx="12198350" cy="6854432"/>
          </a:xfrm>
          <a:prstGeom prst="rect">
            <a:avLst/>
          </a:prstGeom>
        </p:spPr>
      </p:pic>
      <p:sp>
        <p:nvSpPr>
          <p:cNvPr id="10" name="Interaktive Schaltfläche: Anpassen 9">
            <a:hlinkClick r:id="rId4" highlightClick="1"/>
            <a:extLst>
              <a:ext uri="{FF2B5EF4-FFF2-40B4-BE49-F238E27FC236}">
                <a16:creationId xmlns:a16="http://schemas.microsoft.com/office/drawing/2014/main" id="{90658322-94D2-EC69-C4F2-26F2B85A87C8}"/>
              </a:ext>
            </a:extLst>
          </p:cNvPr>
          <p:cNvSpPr/>
          <p:nvPr/>
        </p:nvSpPr>
        <p:spPr>
          <a:xfrm>
            <a:off x="5557375" y="4546577"/>
            <a:ext cx="901204" cy="17179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nteraktive Schaltfläche: Anpassen 10">
            <a:hlinkClick r:id="rId5" highlightClick="1"/>
            <a:extLst>
              <a:ext uri="{FF2B5EF4-FFF2-40B4-BE49-F238E27FC236}">
                <a16:creationId xmlns:a16="http://schemas.microsoft.com/office/drawing/2014/main" id="{09583EE9-F525-C914-2993-5A11BDCBE366}"/>
              </a:ext>
            </a:extLst>
          </p:cNvPr>
          <p:cNvSpPr/>
          <p:nvPr/>
        </p:nvSpPr>
        <p:spPr>
          <a:xfrm>
            <a:off x="6575425" y="4541035"/>
            <a:ext cx="647924" cy="17179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feld 15">
            <a:hlinkClick r:id="rId6"/>
            <a:extLst>
              <a:ext uri="{FF2B5EF4-FFF2-40B4-BE49-F238E27FC236}">
                <a16:creationId xmlns:a16="http://schemas.microsoft.com/office/drawing/2014/main" id="{01785825-F43A-0036-15A8-8C979DB0F62A}"/>
              </a:ext>
            </a:extLst>
          </p:cNvPr>
          <p:cNvSpPr txBox="1"/>
          <p:nvPr/>
        </p:nvSpPr>
        <p:spPr>
          <a:xfrm>
            <a:off x="5550131" y="4122628"/>
            <a:ext cx="2307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>
                <a:solidFill>
                  <a:srgbClr val="009ED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s.schneegans-murano@uke.de</a:t>
            </a:r>
            <a:endParaRPr lang="de-DE" sz="1000" dirty="0">
              <a:solidFill>
                <a:srgbClr val="009ED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feld 16">
            <a:hlinkClick r:id="rId7" tooltip="pantel@uke.de  "/>
            <a:extLst>
              <a:ext uri="{FF2B5EF4-FFF2-40B4-BE49-F238E27FC236}">
                <a16:creationId xmlns:a16="http://schemas.microsoft.com/office/drawing/2014/main" id="{236256A4-7089-F3DD-3FA3-CCCF2C25BCC3}"/>
              </a:ext>
            </a:extLst>
          </p:cNvPr>
          <p:cNvSpPr txBox="1"/>
          <p:nvPr/>
        </p:nvSpPr>
        <p:spPr>
          <a:xfrm>
            <a:off x="5550130" y="2601398"/>
            <a:ext cx="10917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>
                <a:solidFill>
                  <a:srgbClr val="009ED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pantel@uke.de</a:t>
            </a:r>
            <a:endParaRPr lang="de-DE" sz="1000" dirty="0">
              <a:solidFill>
                <a:srgbClr val="009ED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Interaktive Schaltfläche: Anpassen 18">
            <a:hlinkClick r:id="rId4" highlightClick="1"/>
            <a:extLst>
              <a:ext uri="{FF2B5EF4-FFF2-40B4-BE49-F238E27FC236}">
                <a16:creationId xmlns:a16="http://schemas.microsoft.com/office/drawing/2014/main" id="{F60EF474-85CE-63A1-193F-F641D8B66D90}"/>
              </a:ext>
            </a:extLst>
          </p:cNvPr>
          <p:cNvSpPr/>
          <p:nvPr/>
        </p:nvSpPr>
        <p:spPr>
          <a:xfrm>
            <a:off x="343711" y="165475"/>
            <a:ext cx="1692612" cy="69390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nteraktive Schaltfläche: Anpassen 3">
            <a:hlinkClick r:id="rId4" highlightClick="1"/>
            <a:extLst>
              <a:ext uri="{FF2B5EF4-FFF2-40B4-BE49-F238E27FC236}">
                <a16:creationId xmlns:a16="http://schemas.microsoft.com/office/drawing/2014/main" id="{36E4B215-3150-6229-75C6-B6740D5D61CB}"/>
              </a:ext>
            </a:extLst>
          </p:cNvPr>
          <p:cNvSpPr/>
          <p:nvPr/>
        </p:nvSpPr>
        <p:spPr>
          <a:xfrm>
            <a:off x="5494489" y="6260773"/>
            <a:ext cx="964089" cy="17179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nteraktive Schaltfläche: Anpassen 4">
            <a:hlinkClick r:id="rId5" highlightClick="1"/>
            <a:extLst>
              <a:ext uri="{FF2B5EF4-FFF2-40B4-BE49-F238E27FC236}">
                <a16:creationId xmlns:a16="http://schemas.microsoft.com/office/drawing/2014/main" id="{1D825A5E-87CC-AD80-BDEB-F72CE971232E}"/>
              </a:ext>
            </a:extLst>
          </p:cNvPr>
          <p:cNvSpPr/>
          <p:nvPr/>
        </p:nvSpPr>
        <p:spPr>
          <a:xfrm>
            <a:off x="6530213" y="6255231"/>
            <a:ext cx="693135" cy="17179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feld 6">
            <a:hlinkClick r:id="rId8" tooltip="a.bruens@uke.de"/>
            <a:extLst>
              <a:ext uri="{FF2B5EF4-FFF2-40B4-BE49-F238E27FC236}">
                <a16:creationId xmlns:a16="http://schemas.microsoft.com/office/drawing/2014/main" id="{58599329-0B62-D1C2-330F-25098B5BEB04}"/>
              </a:ext>
            </a:extLst>
          </p:cNvPr>
          <p:cNvSpPr txBox="1"/>
          <p:nvPr/>
        </p:nvSpPr>
        <p:spPr>
          <a:xfrm>
            <a:off x="5515812" y="5835342"/>
            <a:ext cx="12723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>
                <a:solidFill>
                  <a:srgbClr val="009ED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a.bruens@uke.de</a:t>
            </a:r>
            <a:endParaRPr lang="de-DE" sz="1000" dirty="0">
              <a:solidFill>
                <a:srgbClr val="009ED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438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Macintosh PowerPoint</Application>
  <PresentationFormat>Breitbild</PresentationFormat>
  <Paragraphs>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Open Sans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Microsoft Office User</cp:lastModifiedBy>
  <cp:revision>23</cp:revision>
  <dcterms:created xsi:type="dcterms:W3CDTF">2022-10-22T18:39:51Z</dcterms:created>
  <dcterms:modified xsi:type="dcterms:W3CDTF">2025-01-22T09:39:16Z</dcterms:modified>
</cp:coreProperties>
</file>